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57" r:id="rId3"/>
    <p:sldId id="269" r:id="rId4"/>
    <p:sldId id="270" r:id="rId5"/>
    <p:sldId id="271" r:id="rId6"/>
    <p:sldId id="272" r:id="rId7"/>
    <p:sldId id="274" r:id="rId8"/>
    <p:sldId id="273" r:id="rId9"/>
    <p:sldId id="258" r:id="rId10"/>
    <p:sldId id="259" r:id="rId11"/>
    <p:sldId id="260" r:id="rId12"/>
    <p:sldId id="267" r:id="rId13"/>
    <p:sldId id="266" r:id="rId14"/>
    <p:sldId id="261" r:id="rId15"/>
    <p:sldId id="1271" r:id="rId16"/>
    <p:sldId id="1272" r:id="rId17"/>
    <p:sldId id="262" r:id="rId18"/>
    <p:sldId id="263" r:id="rId19"/>
    <p:sldId id="264" r:id="rId20"/>
    <p:sldId id="268" r:id="rId21"/>
    <p:sldId id="275" r:id="rId22"/>
    <p:sldId id="277" r:id="rId23"/>
    <p:sldId id="278" r:id="rId24"/>
    <p:sldId id="1273" r:id="rId25"/>
    <p:sldId id="279" r:id="rId26"/>
    <p:sldId id="1274" r:id="rId27"/>
    <p:sldId id="1275" r:id="rId28"/>
    <p:sldId id="1270" r:id="rId29"/>
  </p:sldIdLst>
  <p:sldSz cx="12192000" cy="6858000"/>
  <p:notesSz cx="6797675" cy="9926638"/>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guide id="3" orient="horz" pos="3126">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99FF66"/>
    <a:srgbClr val="000000"/>
    <a:srgbClr val="800080"/>
    <a:srgbClr val="5F5F5F"/>
    <a:srgbClr val="003399"/>
    <a:srgbClr val="FFFF99"/>
    <a:srgbClr val="7DDDFF"/>
    <a:srgbClr val="000099"/>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B301B821-A1FF-4177-AEE7-76D212191A09}" styleName="Medium Style 9">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2H>
      <a:tcStyle>
        <a:tcBdr/>
      </a:tcStyle>
    </a:band2H>
    <a:band1V>
      <a:tcStyle>
        <a:tcBdr/>
        <a:fill>
          <a:solidFill>
            <a:schemeClr val="accent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1"/>
          </a:solidFill>
        </a:fill>
      </a:tcStyle>
    </a:firstRow>
    <a:neCell>
      <a:tcStyle>
        <a:tcBdr/>
      </a:tcStyle>
    </a:neCell>
    <a:nwCell>
      <a:tcStyle>
        <a:tcBdr/>
      </a:tcStyle>
    </a:nwCell>
  </a:tblStyle>
  <a:tblStyle styleId="{9DCAF9ED-07DC-4A11-8D7F-57B35C25682E}" styleName="Medium Style 10">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2H>
      <a:tcStyle>
        <a:tcBdr/>
      </a:tcStyle>
    </a:band2H>
    <a:band1V>
      <a:tcStyle>
        <a:tcBdr/>
        <a:fill>
          <a:solidFill>
            <a:schemeClr val="accent2">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2"/>
          </a:solidFill>
        </a:fill>
      </a:tcStyle>
    </a:firstRow>
    <a:neCell>
      <a:tcStyle>
        <a:tcBdr/>
      </a:tcStyle>
    </a:neCell>
    <a:nwCell>
      <a:tcStyle>
        <a:tcBdr/>
      </a:tcStyle>
    </a:nwCell>
  </a:tblStyle>
  <a:tblStyle styleId="{793D81CF-94F2-401A-BA57-92F5A7B2D0C5}" styleName="Medium Style 8">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2H>
      <a:tcStyle>
        <a:tcBdr/>
      </a:tcStyle>
    </a:band2H>
    <a:band1V>
      <a:tcStyle>
        <a:tcBdr/>
        <a:fill>
          <a:solidFill>
            <a:schemeClr val="dk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dk1"/>
          </a:solidFill>
        </a:fill>
      </a:tcStyle>
    </a:firstRow>
    <a:neCell>
      <a:tcStyle>
        <a:tcBdr/>
      </a:tcStyle>
    </a:neCell>
    <a:nwCell>
      <a:tcStyle>
        <a:tcBdr/>
      </a:tcStyle>
    </a:nwCell>
  </a:tblStyle>
  <a:tblStyle styleId="{5FD0F851-EC5A-4D38-B0AD-8093EC10F338}" styleName="Light Style 6">
    <a:wholeTbl>
      <a:tcTxStyle>
        <a:fontRef idx="minor">
          <a:scrgbClr r="0" g="0" b="0"/>
        </a:fontRef>
        <a:schemeClr val="accent5"/>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seCell>
      <a:tcStyle>
        <a:tcBdr/>
      </a:tcStyle>
    </a:seCell>
    <a:swCell>
      <a:tcStyle>
        <a:tcBdr/>
      </a:tcStyle>
    </a:swCell>
    <a:firstRow>
      <a:tcTxStyle b="on"/>
      <a:tcStyle>
        <a:tcBdr>
          <a:bottom>
            <a:ln w="12700" cmpd="sng">
              <a:solidFill>
                <a:schemeClr val="accent5"/>
              </a:solidFill>
            </a:ln>
          </a:bottom>
        </a:tcBdr>
        <a:fill>
          <a:noFill/>
        </a:fill>
      </a:tcStyle>
    </a:firstRow>
    <a:neCell>
      <a:tcStyle>
        <a:tcBdr/>
      </a:tcStyle>
    </a:neCell>
    <a:nwCell>
      <a:tcStyle>
        <a:tcBdr/>
      </a:tcStyle>
    </a:nwCell>
  </a:tblStyle>
  <a:tblStyle styleId="{1FECB4D8-DB02-4DC6-A0A2-4F2EBAE1DC90}" styleName="Medium Style 11">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2H>
      <a:tcStyle>
        <a:tcBdr/>
      </a:tcStyle>
    </a:band2H>
    <a:band1V>
      <a:tcStyle>
        <a:tcBdr/>
        <a:fill>
          <a:solidFill>
            <a:schemeClr val="accent3">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3"/>
          </a:solidFill>
        </a:fill>
      </a:tcStyle>
    </a:firstRow>
    <a:neCell>
      <a:tcStyle>
        <a:tcBdr/>
      </a:tcStyle>
    </a:neCell>
    <a:nwCell>
      <a:tcStyle>
        <a:tcBdr/>
      </a:tcStyle>
    </a:nwCell>
  </a:tblStyle>
  <a:tblStyle styleId="{3B4B98B0-60AC-42C2-AFA5-B58CD77FA1E5}" styleName="Light Style 2">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seCell>
      <a:tcStyle>
        <a:tcBdr/>
      </a:tcStyle>
    </a:seCell>
    <a:swCell>
      <a:tcStyle>
        <a:tcBdr/>
      </a:tcStyle>
    </a:swCell>
    <a:firstRow>
      <a:tcTxStyle b="on"/>
      <a:tcStyle>
        <a:tcBdr>
          <a:bottom>
            <a:ln w="12700" cmpd="sng">
              <a:solidFill>
                <a:schemeClr val="accent1"/>
              </a:solidFill>
            </a:ln>
          </a:bottom>
        </a:tcBdr>
        <a:fill>
          <a:noFill/>
        </a:fill>
      </a:tcStyle>
    </a:firstRow>
    <a:neCell>
      <a:tcStyle>
        <a:tcBdr/>
      </a:tcStyle>
    </a:neCell>
    <a:nwCell>
      <a:tcStyle>
        <a:tcBdr/>
      </a:tcStyle>
    </a:nwCell>
  </a:tblStyle>
  <a:tblStyle styleId="{0E3FDE45-AF77-4B5C-9715-49D594BDF05E}" styleName="Light Style 3">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seCell>
      <a:tcStyle>
        <a:tcBdr/>
      </a:tcStyle>
    </a:seCell>
    <a:swCell>
      <a:tcStyle>
        <a:tcBdr/>
      </a:tcStyle>
    </a:swCell>
    <a:firstRow>
      <a:tcTxStyle b="on"/>
      <a:tcStyle>
        <a:tcBdr>
          <a:bottom>
            <a:ln w="12700" cmpd="sng">
              <a:solidFill>
                <a:schemeClr val="accent2"/>
              </a:solidFill>
            </a:ln>
          </a:bottom>
        </a:tcBdr>
        <a:fill>
          <a:no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92" autoAdjust="0"/>
    <p:restoredTop sz="84830" autoAdjust="0"/>
  </p:normalViewPr>
  <p:slideViewPr>
    <p:cSldViewPr snapToGrid="0">
      <p:cViewPr varScale="1">
        <p:scale>
          <a:sx n="102" d="100"/>
          <a:sy n="102" d="100"/>
        </p:scale>
        <p:origin x="1260" y="31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2844"/>
    </p:cViewPr>
  </p:sorterViewPr>
  <p:notesViewPr>
    <p:cSldViewPr snapToGrid="0">
      <p:cViewPr varScale="1">
        <p:scale>
          <a:sx n="74" d="100"/>
          <a:sy n="74" d="100"/>
        </p:scale>
        <p:origin x="-2190" y="-108"/>
      </p:cViewPr>
      <p:guideLst>
        <p:guide orient="horz" pos="3223"/>
        <p:guide pos="2236"/>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BC36D7-2543-40A3-BE5E-C312B7BF720C}"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63596C53-9BFF-418E-8C97-1CAC197A7B2A}">
      <dgm:prSet/>
      <dgm:spPr/>
      <dgm:t>
        <a:bodyPr/>
        <a:lstStyle/>
        <a:p>
          <a:r>
            <a:rPr lang="es-ES"/>
            <a:t>Alta</a:t>
          </a:r>
          <a:endParaRPr lang="en-US"/>
        </a:p>
      </dgm:t>
    </dgm:pt>
    <dgm:pt modelId="{ACC6A7D1-FC43-4A69-BC93-6E0F3D8C69D6}" type="parTrans" cxnId="{3D30A0EF-3903-40BC-850F-3A604A5AC0B1}">
      <dgm:prSet/>
      <dgm:spPr/>
      <dgm:t>
        <a:bodyPr/>
        <a:lstStyle/>
        <a:p>
          <a:endParaRPr lang="en-US"/>
        </a:p>
      </dgm:t>
    </dgm:pt>
    <dgm:pt modelId="{7095884C-D9C4-4964-BD65-EF3D1FDC66DD}" type="sibTrans" cxnId="{3D30A0EF-3903-40BC-850F-3A604A5AC0B1}">
      <dgm:prSet/>
      <dgm:spPr/>
      <dgm:t>
        <a:bodyPr/>
        <a:lstStyle/>
        <a:p>
          <a:endParaRPr lang="en-US"/>
        </a:p>
      </dgm:t>
    </dgm:pt>
    <dgm:pt modelId="{BB520698-535A-45D1-9BF8-8661C349CEFB}">
      <dgm:prSet/>
      <dgm:spPr/>
      <dgm:t>
        <a:bodyPr/>
        <a:lstStyle/>
        <a:p>
          <a:r>
            <a:rPr lang="es-ES"/>
            <a:t>Media</a:t>
          </a:r>
          <a:endParaRPr lang="en-US"/>
        </a:p>
      </dgm:t>
    </dgm:pt>
    <dgm:pt modelId="{0B86E006-1BF1-47DF-8E50-7E7B33D38423}" type="parTrans" cxnId="{4773F553-010E-49BE-988C-BC7AE11E37BF}">
      <dgm:prSet/>
      <dgm:spPr/>
      <dgm:t>
        <a:bodyPr/>
        <a:lstStyle/>
        <a:p>
          <a:endParaRPr lang="en-US"/>
        </a:p>
      </dgm:t>
    </dgm:pt>
    <dgm:pt modelId="{90F0D4F1-A4FB-49C1-A5D5-4C2DB8A02A4D}" type="sibTrans" cxnId="{4773F553-010E-49BE-988C-BC7AE11E37BF}">
      <dgm:prSet/>
      <dgm:spPr/>
      <dgm:t>
        <a:bodyPr/>
        <a:lstStyle/>
        <a:p>
          <a:endParaRPr lang="en-US"/>
        </a:p>
      </dgm:t>
    </dgm:pt>
    <dgm:pt modelId="{1BC43D8A-F4B3-4EF1-AB7B-86590E8E78F7}">
      <dgm:prSet/>
      <dgm:spPr/>
      <dgm:t>
        <a:bodyPr/>
        <a:lstStyle/>
        <a:p>
          <a:r>
            <a:rPr lang="es-ES"/>
            <a:t>Baja</a:t>
          </a:r>
          <a:endParaRPr lang="en-US"/>
        </a:p>
      </dgm:t>
    </dgm:pt>
    <dgm:pt modelId="{7320BEC8-AB6D-44DF-949F-776B0279E496}" type="parTrans" cxnId="{3716A660-33D3-4507-8F65-D834B00EFCDC}">
      <dgm:prSet/>
      <dgm:spPr/>
      <dgm:t>
        <a:bodyPr/>
        <a:lstStyle/>
        <a:p>
          <a:endParaRPr lang="en-US"/>
        </a:p>
      </dgm:t>
    </dgm:pt>
    <dgm:pt modelId="{02D9B753-5E91-4419-8A91-AB529D8C16E1}" type="sibTrans" cxnId="{3716A660-33D3-4507-8F65-D834B00EFCDC}">
      <dgm:prSet/>
      <dgm:spPr/>
      <dgm:t>
        <a:bodyPr/>
        <a:lstStyle/>
        <a:p>
          <a:endParaRPr lang="en-US"/>
        </a:p>
      </dgm:t>
    </dgm:pt>
    <dgm:pt modelId="{0A541F7E-5E39-419E-8310-0A55D04ABDF8}" type="pres">
      <dgm:prSet presAssocID="{1FBC36D7-2543-40A3-BE5E-C312B7BF720C}" presName="hierChild1" presStyleCnt="0">
        <dgm:presLayoutVars>
          <dgm:chPref val="1"/>
          <dgm:dir/>
          <dgm:animOne val="branch"/>
          <dgm:animLvl val="lvl"/>
          <dgm:resizeHandles/>
        </dgm:presLayoutVars>
      </dgm:prSet>
      <dgm:spPr/>
    </dgm:pt>
    <dgm:pt modelId="{280C478C-86E0-43E2-964E-C5D3DA13E95A}" type="pres">
      <dgm:prSet presAssocID="{63596C53-9BFF-418E-8C97-1CAC197A7B2A}" presName="hierRoot1" presStyleCnt="0"/>
      <dgm:spPr/>
    </dgm:pt>
    <dgm:pt modelId="{10A956A6-ED85-4D07-8D84-BFD6A1EE932B}" type="pres">
      <dgm:prSet presAssocID="{63596C53-9BFF-418E-8C97-1CAC197A7B2A}" presName="composite" presStyleCnt="0"/>
      <dgm:spPr/>
    </dgm:pt>
    <dgm:pt modelId="{458CF746-F006-415A-869F-C94187632F17}" type="pres">
      <dgm:prSet presAssocID="{63596C53-9BFF-418E-8C97-1CAC197A7B2A}" presName="background" presStyleLbl="node0" presStyleIdx="0" presStyleCnt="3"/>
      <dgm:spPr/>
    </dgm:pt>
    <dgm:pt modelId="{750C5A28-8696-4E81-9820-13B60DC88FE4}" type="pres">
      <dgm:prSet presAssocID="{63596C53-9BFF-418E-8C97-1CAC197A7B2A}" presName="text" presStyleLbl="fgAcc0" presStyleIdx="0" presStyleCnt="3">
        <dgm:presLayoutVars>
          <dgm:chPref val="3"/>
        </dgm:presLayoutVars>
      </dgm:prSet>
      <dgm:spPr/>
    </dgm:pt>
    <dgm:pt modelId="{61913E85-8BF2-47AE-87F3-612379F913EF}" type="pres">
      <dgm:prSet presAssocID="{63596C53-9BFF-418E-8C97-1CAC197A7B2A}" presName="hierChild2" presStyleCnt="0"/>
      <dgm:spPr/>
    </dgm:pt>
    <dgm:pt modelId="{A6CB23D3-F30C-4EE3-B6FF-A4E508611D09}" type="pres">
      <dgm:prSet presAssocID="{BB520698-535A-45D1-9BF8-8661C349CEFB}" presName="hierRoot1" presStyleCnt="0"/>
      <dgm:spPr/>
    </dgm:pt>
    <dgm:pt modelId="{0938B215-5DD4-4677-838A-C5304AA04139}" type="pres">
      <dgm:prSet presAssocID="{BB520698-535A-45D1-9BF8-8661C349CEFB}" presName="composite" presStyleCnt="0"/>
      <dgm:spPr/>
    </dgm:pt>
    <dgm:pt modelId="{56156C91-7DD5-4323-882C-2FEE1D556D1E}" type="pres">
      <dgm:prSet presAssocID="{BB520698-535A-45D1-9BF8-8661C349CEFB}" presName="background" presStyleLbl="node0" presStyleIdx="1" presStyleCnt="3"/>
      <dgm:spPr/>
    </dgm:pt>
    <dgm:pt modelId="{24EEB28C-4232-41D1-B83F-FEA23DC94219}" type="pres">
      <dgm:prSet presAssocID="{BB520698-535A-45D1-9BF8-8661C349CEFB}" presName="text" presStyleLbl="fgAcc0" presStyleIdx="1" presStyleCnt="3">
        <dgm:presLayoutVars>
          <dgm:chPref val="3"/>
        </dgm:presLayoutVars>
      </dgm:prSet>
      <dgm:spPr/>
    </dgm:pt>
    <dgm:pt modelId="{2FEB50AD-24FA-4284-AA9E-EB53595AF225}" type="pres">
      <dgm:prSet presAssocID="{BB520698-535A-45D1-9BF8-8661C349CEFB}" presName="hierChild2" presStyleCnt="0"/>
      <dgm:spPr/>
    </dgm:pt>
    <dgm:pt modelId="{312258A2-1785-489D-910B-85215F020399}" type="pres">
      <dgm:prSet presAssocID="{1BC43D8A-F4B3-4EF1-AB7B-86590E8E78F7}" presName="hierRoot1" presStyleCnt="0"/>
      <dgm:spPr/>
    </dgm:pt>
    <dgm:pt modelId="{C151D54A-2CDB-4A12-8E12-E5C810C855DE}" type="pres">
      <dgm:prSet presAssocID="{1BC43D8A-F4B3-4EF1-AB7B-86590E8E78F7}" presName="composite" presStyleCnt="0"/>
      <dgm:spPr/>
    </dgm:pt>
    <dgm:pt modelId="{5244D258-87FB-487A-8E91-9C1F7A8DCF7D}" type="pres">
      <dgm:prSet presAssocID="{1BC43D8A-F4B3-4EF1-AB7B-86590E8E78F7}" presName="background" presStyleLbl="node0" presStyleIdx="2" presStyleCnt="3"/>
      <dgm:spPr/>
    </dgm:pt>
    <dgm:pt modelId="{4C0FD7B8-E5DE-4757-802B-6E173A797BB3}" type="pres">
      <dgm:prSet presAssocID="{1BC43D8A-F4B3-4EF1-AB7B-86590E8E78F7}" presName="text" presStyleLbl="fgAcc0" presStyleIdx="2" presStyleCnt="3">
        <dgm:presLayoutVars>
          <dgm:chPref val="3"/>
        </dgm:presLayoutVars>
      </dgm:prSet>
      <dgm:spPr/>
    </dgm:pt>
    <dgm:pt modelId="{9AE81D5E-A9FC-44C2-B72C-90B8047AC4D1}" type="pres">
      <dgm:prSet presAssocID="{1BC43D8A-F4B3-4EF1-AB7B-86590E8E78F7}" presName="hierChild2" presStyleCnt="0"/>
      <dgm:spPr/>
    </dgm:pt>
  </dgm:ptLst>
  <dgm:cxnLst>
    <dgm:cxn modelId="{B43B0416-3677-4AB2-ACE0-0BEEF493CEC8}" type="presOf" srcId="{BB520698-535A-45D1-9BF8-8661C349CEFB}" destId="{24EEB28C-4232-41D1-B83F-FEA23DC94219}" srcOrd="0" destOrd="0" presId="urn:microsoft.com/office/officeart/2005/8/layout/hierarchy1"/>
    <dgm:cxn modelId="{82D76D39-60F7-448A-A1D8-38154DE1C773}" type="presOf" srcId="{1BC43D8A-F4B3-4EF1-AB7B-86590E8E78F7}" destId="{4C0FD7B8-E5DE-4757-802B-6E173A797BB3}" srcOrd="0" destOrd="0" presId="urn:microsoft.com/office/officeart/2005/8/layout/hierarchy1"/>
    <dgm:cxn modelId="{3716A660-33D3-4507-8F65-D834B00EFCDC}" srcId="{1FBC36D7-2543-40A3-BE5E-C312B7BF720C}" destId="{1BC43D8A-F4B3-4EF1-AB7B-86590E8E78F7}" srcOrd="2" destOrd="0" parTransId="{7320BEC8-AB6D-44DF-949F-776B0279E496}" sibTransId="{02D9B753-5E91-4419-8A91-AB529D8C16E1}"/>
    <dgm:cxn modelId="{4773F553-010E-49BE-988C-BC7AE11E37BF}" srcId="{1FBC36D7-2543-40A3-BE5E-C312B7BF720C}" destId="{BB520698-535A-45D1-9BF8-8661C349CEFB}" srcOrd="1" destOrd="0" parTransId="{0B86E006-1BF1-47DF-8E50-7E7B33D38423}" sibTransId="{90F0D4F1-A4FB-49C1-A5D5-4C2DB8A02A4D}"/>
    <dgm:cxn modelId="{D4C4328C-DDCB-45D3-B9F0-57988E1153A2}" type="presOf" srcId="{63596C53-9BFF-418E-8C97-1CAC197A7B2A}" destId="{750C5A28-8696-4E81-9820-13B60DC88FE4}" srcOrd="0" destOrd="0" presId="urn:microsoft.com/office/officeart/2005/8/layout/hierarchy1"/>
    <dgm:cxn modelId="{36831AD0-2AE8-4AAD-8263-7290A0C74FBD}" type="presOf" srcId="{1FBC36D7-2543-40A3-BE5E-C312B7BF720C}" destId="{0A541F7E-5E39-419E-8310-0A55D04ABDF8}" srcOrd="0" destOrd="0" presId="urn:microsoft.com/office/officeart/2005/8/layout/hierarchy1"/>
    <dgm:cxn modelId="{3D30A0EF-3903-40BC-850F-3A604A5AC0B1}" srcId="{1FBC36D7-2543-40A3-BE5E-C312B7BF720C}" destId="{63596C53-9BFF-418E-8C97-1CAC197A7B2A}" srcOrd="0" destOrd="0" parTransId="{ACC6A7D1-FC43-4A69-BC93-6E0F3D8C69D6}" sibTransId="{7095884C-D9C4-4964-BD65-EF3D1FDC66DD}"/>
    <dgm:cxn modelId="{1DF07F8F-3DBB-41B5-AB3D-8F9365CF9AF2}" type="presParOf" srcId="{0A541F7E-5E39-419E-8310-0A55D04ABDF8}" destId="{280C478C-86E0-43E2-964E-C5D3DA13E95A}" srcOrd="0" destOrd="0" presId="urn:microsoft.com/office/officeart/2005/8/layout/hierarchy1"/>
    <dgm:cxn modelId="{C5D163D1-C061-4CA5-89D6-7723BA262C3F}" type="presParOf" srcId="{280C478C-86E0-43E2-964E-C5D3DA13E95A}" destId="{10A956A6-ED85-4D07-8D84-BFD6A1EE932B}" srcOrd="0" destOrd="0" presId="urn:microsoft.com/office/officeart/2005/8/layout/hierarchy1"/>
    <dgm:cxn modelId="{51F70BE4-9F71-465E-A87E-D716900CEEA0}" type="presParOf" srcId="{10A956A6-ED85-4D07-8D84-BFD6A1EE932B}" destId="{458CF746-F006-415A-869F-C94187632F17}" srcOrd="0" destOrd="0" presId="urn:microsoft.com/office/officeart/2005/8/layout/hierarchy1"/>
    <dgm:cxn modelId="{184AAACA-4DDC-4D76-A33E-0932E9CF4077}" type="presParOf" srcId="{10A956A6-ED85-4D07-8D84-BFD6A1EE932B}" destId="{750C5A28-8696-4E81-9820-13B60DC88FE4}" srcOrd="1" destOrd="0" presId="urn:microsoft.com/office/officeart/2005/8/layout/hierarchy1"/>
    <dgm:cxn modelId="{8D8D6E1E-7D87-4399-B679-3E2DD858FE0B}" type="presParOf" srcId="{280C478C-86E0-43E2-964E-C5D3DA13E95A}" destId="{61913E85-8BF2-47AE-87F3-612379F913EF}" srcOrd="1" destOrd="0" presId="urn:microsoft.com/office/officeart/2005/8/layout/hierarchy1"/>
    <dgm:cxn modelId="{7A7992F0-2D9D-4C5C-BEB5-95A737811BD6}" type="presParOf" srcId="{0A541F7E-5E39-419E-8310-0A55D04ABDF8}" destId="{A6CB23D3-F30C-4EE3-B6FF-A4E508611D09}" srcOrd="1" destOrd="0" presId="urn:microsoft.com/office/officeart/2005/8/layout/hierarchy1"/>
    <dgm:cxn modelId="{EC40B1E0-8C69-402A-A01D-012EA8B5D332}" type="presParOf" srcId="{A6CB23D3-F30C-4EE3-B6FF-A4E508611D09}" destId="{0938B215-5DD4-4677-838A-C5304AA04139}" srcOrd="0" destOrd="0" presId="urn:microsoft.com/office/officeart/2005/8/layout/hierarchy1"/>
    <dgm:cxn modelId="{2473402F-44EB-427B-9CEA-E181CFE1F571}" type="presParOf" srcId="{0938B215-5DD4-4677-838A-C5304AA04139}" destId="{56156C91-7DD5-4323-882C-2FEE1D556D1E}" srcOrd="0" destOrd="0" presId="urn:microsoft.com/office/officeart/2005/8/layout/hierarchy1"/>
    <dgm:cxn modelId="{D79A5834-5E2B-4165-B821-6F78BB61DCB9}" type="presParOf" srcId="{0938B215-5DD4-4677-838A-C5304AA04139}" destId="{24EEB28C-4232-41D1-B83F-FEA23DC94219}" srcOrd="1" destOrd="0" presId="urn:microsoft.com/office/officeart/2005/8/layout/hierarchy1"/>
    <dgm:cxn modelId="{33A0F7F2-98F2-42A8-9EE0-A1AD7F525969}" type="presParOf" srcId="{A6CB23D3-F30C-4EE3-B6FF-A4E508611D09}" destId="{2FEB50AD-24FA-4284-AA9E-EB53595AF225}" srcOrd="1" destOrd="0" presId="urn:microsoft.com/office/officeart/2005/8/layout/hierarchy1"/>
    <dgm:cxn modelId="{DFEC0085-F636-4CF7-933E-89FF5C6DA3A3}" type="presParOf" srcId="{0A541F7E-5E39-419E-8310-0A55D04ABDF8}" destId="{312258A2-1785-489D-910B-85215F020399}" srcOrd="2" destOrd="0" presId="urn:microsoft.com/office/officeart/2005/8/layout/hierarchy1"/>
    <dgm:cxn modelId="{21EAEF50-10F6-4191-9693-81B98FDEBFCC}" type="presParOf" srcId="{312258A2-1785-489D-910B-85215F020399}" destId="{C151D54A-2CDB-4A12-8E12-E5C810C855DE}" srcOrd="0" destOrd="0" presId="urn:microsoft.com/office/officeart/2005/8/layout/hierarchy1"/>
    <dgm:cxn modelId="{7B8A1C1C-CE2B-48B0-BDC9-7D237666CEF1}" type="presParOf" srcId="{C151D54A-2CDB-4A12-8E12-E5C810C855DE}" destId="{5244D258-87FB-487A-8E91-9C1F7A8DCF7D}" srcOrd="0" destOrd="0" presId="urn:microsoft.com/office/officeart/2005/8/layout/hierarchy1"/>
    <dgm:cxn modelId="{DE8FCBC5-9C39-4D89-A69D-E035A9EA6816}" type="presParOf" srcId="{C151D54A-2CDB-4A12-8E12-E5C810C855DE}" destId="{4C0FD7B8-E5DE-4757-802B-6E173A797BB3}" srcOrd="1" destOrd="0" presId="urn:microsoft.com/office/officeart/2005/8/layout/hierarchy1"/>
    <dgm:cxn modelId="{9291FED4-0FA0-4845-B0E8-08E0627F0E89}" type="presParOf" srcId="{312258A2-1785-489D-910B-85215F020399}" destId="{9AE81D5E-A9FC-44C2-B72C-90B8047AC4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8C3974-E6F1-4688-A3E1-0404F30D9477}"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AA3AF4ED-B918-40AB-90A6-34927EE12FCD}">
      <dgm:prSet/>
      <dgm:spPr/>
      <dgm:t>
        <a:bodyPr/>
        <a:lstStyle/>
        <a:p>
          <a:r>
            <a:rPr lang="es-ES"/>
            <a:t>Efectos persistentes.</a:t>
          </a:r>
          <a:endParaRPr lang="en-US"/>
        </a:p>
      </dgm:t>
    </dgm:pt>
    <dgm:pt modelId="{58A503C9-BE27-4BF4-A00B-A73D11A34C76}" type="parTrans" cxnId="{68F08F92-AAB4-4D15-B2A0-4534DD163323}">
      <dgm:prSet/>
      <dgm:spPr/>
      <dgm:t>
        <a:bodyPr/>
        <a:lstStyle/>
        <a:p>
          <a:endParaRPr lang="en-US"/>
        </a:p>
      </dgm:t>
    </dgm:pt>
    <dgm:pt modelId="{57F2E47C-8B1A-4E83-9560-1A30F7C4F7DC}" type="sibTrans" cxnId="{68F08F92-AAB4-4D15-B2A0-4534DD163323}">
      <dgm:prSet/>
      <dgm:spPr/>
      <dgm:t>
        <a:bodyPr/>
        <a:lstStyle/>
        <a:p>
          <a:endParaRPr lang="en-US"/>
        </a:p>
      </dgm:t>
    </dgm:pt>
    <dgm:pt modelId="{0E64EF64-29CA-40EE-BE2F-1FB49F2C36A3}">
      <dgm:prSet/>
      <dgm:spPr/>
      <dgm:t>
        <a:bodyPr/>
        <a:lstStyle/>
        <a:p>
          <a:r>
            <a:rPr lang="es-ES"/>
            <a:t>Bioacumulativos.</a:t>
          </a:r>
          <a:endParaRPr lang="en-US"/>
        </a:p>
      </dgm:t>
    </dgm:pt>
    <dgm:pt modelId="{D2E06028-8492-4C21-8D38-AAD2B9C0CBED}" type="parTrans" cxnId="{1D092A15-513E-4D5C-8AC1-4660B0B7A86F}">
      <dgm:prSet/>
      <dgm:spPr/>
      <dgm:t>
        <a:bodyPr/>
        <a:lstStyle/>
        <a:p>
          <a:endParaRPr lang="en-US"/>
        </a:p>
      </dgm:t>
    </dgm:pt>
    <dgm:pt modelId="{140E6D36-EB3A-46B3-8C6D-7CFB0C8E91F3}" type="sibTrans" cxnId="{1D092A15-513E-4D5C-8AC1-4660B0B7A86F}">
      <dgm:prSet/>
      <dgm:spPr/>
      <dgm:t>
        <a:bodyPr/>
        <a:lstStyle/>
        <a:p>
          <a:endParaRPr lang="en-US"/>
        </a:p>
      </dgm:t>
    </dgm:pt>
    <dgm:pt modelId="{55E475CB-8753-4257-AC2F-B6D3C1690055}">
      <dgm:prSet/>
      <dgm:spPr/>
      <dgm:t>
        <a:bodyPr/>
        <a:lstStyle/>
        <a:p>
          <a:r>
            <a:rPr lang="es-ES"/>
            <a:t>Tóxicos.</a:t>
          </a:r>
          <a:endParaRPr lang="en-US"/>
        </a:p>
      </dgm:t>
    </dgm:pt>
    <dgm:pt modelId="{C6E7C9F5-0DE5-4106-98FB-1CD9110E8D71}" type="parTrans" cxnId="{A00E2DA1-4769-4CF8-87F6-C94634AD8E67}">
      <dgm:prSet/>
      <dgm:spPr/>
      <dgm:t>
        <a:bodyPr/>
        <a:lstStyle/>
        <a:p>
          <a:endParaRPr lang="en-US"/>
        </a:p>
      </dgm:t>
    </dgm:pt>
    <dgm:pt modelId="{4E243FE4-6BC7-44D1-8666-ED686EFCBF2F}" type="sibTrans" cxnId="{A00E2DA1-4769-4CF8-87F6-C94634AD8E67}">
      <dgm:prSet/>
      <dgm:spPr/>
      <dgm:t>
        <a:bodyPr/>
        <a:lstStyle/>
        <a:p>
          <a:endParaRPr lang="en-US"/>
        </a:p>
      </dgm:t>
    </dgm:pt>
    <dgm:pt modelId="{27BEF0D1-C58D-45FB-B3FD-331FD0D07783}">
      <dgm:prSet/>
      <dgm:spPr/>
      <dgm:t>
        <a:bodyPr/>
        <a:lstStyle/>
        <a:p>
          <a:r>
            <a:rPr lang="es-ES"/>
            <a:t>Carcinogenético.</a:t>
          </a:r>
          <a:endParaRPr lang="en-US"/>
        </a:p>
      </dgm:t>
    </dgm:pt>
    <dgm:pt modelId="{71872612-885D-45C8-A83E-9B2C6E35D6FF}" type="parTrans" cxnId="{44A70989-7FC0-49F7-BC8A-27B284C66536}">
      <dgm:prSet/>
      <dgm:spPr/>
      <dgm:t>
        <a:bodyPr/>
        <a:lstStyle/>
        <a:p>
          <a:endParaRPr lang="en-US"/>
        </a:p>
      </dgm:t>
    </dgm:pt>
    <dgm:pt modelId="{E85F1934-BE71-4FBF-82BF-6F34A0A342EE}" type="sibTrans" cxnId="{44A70989-7FC0-49F7-BC8A-27B284C66536}">
      <dgm:prSet/>
      <dgm:spPr/>
      <dgm:t>
        <a:bodyPr/>
        <a:lstStyle/>
        <a:p>
          <a:endParaRPr lang="en-US"/>
        </a:p>
      </dgm:t>
    </dgm:pt>
    <dgm:pt modelId="{257CC936-2DA7-4A6A-8974-4D0735DB1F11}">
      <dgm:prSet/>
      <dgm:spPr/>
      <dgm:t>
        <a:bodyPr/>
        <a:lstStyle/>
        <a:p>
          <a:r>
            <a:rPr lang="es-ES"/>
            <a:t>Interferencia con el sistema endocrino</a:t>
          </a:r>
          <a:endParaRPr lang="en-US"/>
        </a:p>
      </dgm:t>
    </dgm:pt>
    <dgm:pt modelId="{8B74A359-FD8E-4729-BF1E-A15580F476FD}" type="parTrans" cxnId="{85067A9C-9A32-4340-956C-44BAF9A67E25}">
      <dgm:prSet/>
      <dgm:spPr/>
      <dgm:t>
        <a:bodyPr/>
        <a:lstStyle/>
        <a:p>
          <a:endParaRPr lang="en-US"/>
        </a:p>
      </dgm:t>
    </dgm:pt>
    <dgm:pt modelId="{8FF9F9D8-DF55-41C4-A6E2-8E57F5036437}" type="sibTrans" cxnId="{85067A9C-9A32-4340-956C-44BAF9A67E25}">
      <dgm:prSet/>
      <dgm:spPr/>
      <dgm:t>
        <a:bodyPr/>
        <a:lstStyle/>
        <a:p>
          <a:endParaRPr lang="en-US"/>
        </a:p>
      </dgm:t>
    </dgm:pt>
    <dgm:pt modelId="{C5D28A39-2E08-494A-ACCA-B37AA8F57153}">
      <dgm:prSet/>
      <dgm:spPr/>
      <dgm:t>
        <a:bodyPr/>
        <a:lstStyle/>
        <a:p>
          <a:r>
            <a:rPr lang="es-ES"/>
            <a:t>Impacto en el desarrollo neurológico.</a:t>
          </a:r>
          <a:endParaRPr lang="en-US"/>
        </a:p>
      </dgm:t>
    </dgm:pt>
    <dgm:pt modelId="{EF13A331-0A2D-4191-A340-AD41434985AC}" type="parTrans" cxnId="{E4FF26C2-846A-420E-9B78-BB53BBC989C3}">
      <dgm:prSet/>
      <dgm:spPr/>
      <dgm:t>
        <a:bodyPr/>
        <a:lstStyle/>
        <a:p>
          <a:endParaRPr lang="en-US"/>
        </a:p>
      </dgm:t>
    </dgm:pt>
    <dgm:pt modelId="{F8A81861-DA52-4727-8B41-E2674B162CFD}" type="sibTrans" cxnId="{E4FF26C2-846A-420E-9B78-BB53BBC989C3}">
      <dgm:prSet/>
      <dgm:spPr/>
      <dgm:t>
        <a:bodyPr/>
        <a:lstStyle/>
        <a:p>
          <a:endParaRPr lang="en-US"/>
        </a:p>
      </dgm:t>
    </dgm:pt>
    <dgm:pt modelId="{683C6262-8806-42B9-8068-E8158C841856}" type="pres">
      <dgm:prSet presAssocID="{4E8C3974-E6F1-4688-A3E1-0404F30D9477}" presName="diagram" presStyleCnt="0">
        <dgm:presLayoutVars>
          <dgm:dir/>
          <dgm:resizeHandles val="exact"/>
        </dgm:presLayoutVars>
      </dgm:prSet>
      <dgm:spPr/>
    </dgm:pt>
    <dgm:pt modelId="{0A8DE2C5-1763-4C87-A550-BB006FBCAC3D}" type="pres">
      <dgm:prSet presAssocID="{AA3AF4ED-B918-40AB-90A6-34927EE12FCD}" presName="node" presStyleLbl="node1" presStyleIdx="0" presStyleCnt="6">
        <dgm:presLayoutVars>
          <dgm:bulletEnabled val="1"/>
        </dgm:presLayoutVars>
      </dgm:prSet>
      <dgm:spPr/>
    </dgm:pt>
    <dgm:pt modelId="{7BB25B30-8873-4303-9A28-DC2087ABBBF1}" type="pres">
      <dgm:prSet presAssocID="{57F2E47C-8B1A-4E83-9560-1A30F7C4F7DC}" presName="sibTrans" presStyleCnt="0"/>
      <dgm:spPr/>
    </dgm:pt>
    <dgm:pt modelId="{396293DA-6565-48CA-BB8F-9B8710D5B7BE}" type="pres">
      <dgm:prSet presAssocID="{0E64EF64-29CA-40EE-BE2F-1FB49F2C36A3}" presName="node" presStyleLbl="node1" presStyleIdx="1" presStyleCnt="6">
        <dgm:presLayoutVars>
          <dgm:bulletEnabled val="1"/>
        </dgm:presLayoutVars>
      </dgm:prSet>
      <dgm:spPr/>
    </dgm:pt>
    <dgm:pt modelId="{419A0EFB-02CA-4B65-A82E-D5D0A7110A4D}" type="pres">
      <dgm:prSet presAssocID="{140E6D36-EB3A-46B3-8C6D-7CFB0C8E91F3}" presName="sibTrans" presStyleCnt="0"/>
      <dgm:spPr/>
    </dgm:pt>
    <dgm:pt modelId="{97AC7E13-777B-4047-9628-DE45C6BC0281}" type="pres">
      <dgm:prSet presAssocID="{55E475CB-8753-4257-AC2F-B6D3C1690055}" presName="node" presStyleLbl="node1" presStyleIdx="2" presStyleCnt="6">
        <dgm:presLayoutVars>
          <dgm:bulletEnabled val="1"/>
        </dgm:presLayoutVars>
      </dgm:prSet>
      <dgm:spPr/>
    </dgm:pt>
    <dgm:pt modelId="{23667AEE-BA6F-4D01-AB76-83F2C7279231}" type="pres">
      <dgm:prSet presAssocID="{4E243FE4-6BC7-44D1-8666-ED686EFCBF2F}" presName="sibTrans" presStyleCnt="0"/>
      <dgm:spPr/>
    </dgm:pt>
    <dgm:pt modelId="{9152C543-74F6-4D70-9FA0-899BEA7A5442}" type="pres">
      <dgm:prSet presAssocID="{27BEF0D1-C58D-45FB-B3FD-331FD0D07783}" presName="node" presStyleLbl="node1" presStyleIdx="3" presStyleCnt="6">
        <dgm:presLayoutVars>
          <dgm:bulletEnabled val="1"/>
        </dgm:presLayoutVars>
      </dgm:prSet>
      <dgm:spPr/>
    </dgm:pt>
    <dgm:pt modelId="{7AB656B3-0904-4F1C-BB93-1B96C914028A}" type="pres">
      <dgm:prSet presAssocID="{E85F1934-BE71-4FBF-82BF-6F34A0A342EE}" presName="sibTrans" presStyleCnt="0"/>
      <dgm:spPr/>
    </dgm:pt>
    <dgm:pt modelId="{81AC012A-3ECC-4E6B-93BD-6704BFF1D615}" type="pres">
      <dgm:prSet presAssocID="{257CC936-2DA7-4A6A-8974-4D0735DB1F11}" presName="node" presStyleLbl="node1" presStyleIdx="4" presStyleCnt="6">
        <dgm:presLayoutVars>
          <dgm:bulletEnabled val="1"/>
        </dgm:presLayoutVars>
      </dgm:prSet>
      <dgm:spPr/>
    </dgm:pt>
    <dgm:pt modelId="{FC0A0E0C-8F9E-4715-982D-0F6881A98217}" type="pres">
      <dgm:prSet presAssocID="{8FF9F9D8-DF55-41C4-A6E2-8E57F5036437}" presName="sibTrans" presStyleCnt="0"/>
      <dgm:spPr/>
    </dgm:pt>
    <dgm:pt modelId="{2AC6D04E-BFE5-4D52-BF92-BA3BC8B5D261}" type="pres">
      <dgm:prSet presAssocID="{C5D28A39-2E08-494A-ACCA-B37AA8F57153}" presName="node" presStyleLbl="node1" presStyleIdx="5" presStyleCnt="6">
        <dgm:presLayoutVars>
          <dgm:bulletEnabled val="1"/>
        </dgm:presLayoutVars>
      </dgm:prSet>
      <dgm:spPr/>
    </dgm:pt>
  </dgm:ptLst>
  <dgm:cxnLst>
    <dgm:cxn modelId="{1D092A15-513E-4D5C-8AC1-4660B0B7A86F}" srcId="{4E8C3974-E6F1-4688-A3E1-0404F30D9477}" destId="{0E64EF64-29CA-40EE-BE2F-1FB49F2C36A3}" srcOrd="1" destOrd="0" parTransId="{D2E06028-8492-4C21-8D38-AAD2B9C0CBED}" sibTransId="{140E6D36-EB3A-46B3-8C6D-7CFB0C8E91F3}"/>
    <dgm:cxn modelId="{DED9E41E-D3DE-4FAF-9B52-34D5FBE0C00B}" type="presOf" srcId="{AA3AF4ED-B918-40AB-90A6-34927EE12FCD}" destId="{0A8DE2C5-1763-4C87-A550-BB006FBCAC3D}" srcOrd="0" destOrd="0" presId="urn:microsoft.com/office/officeart/2005/8/layout/default"/>
    <dgm:cxn modelId="{4488B960-E746-4AC1-B709-1B86AD799041}" type="presOf" srcId="{27BEF0D1-C58D-45FB-B3FD-331FD0D07783}" destId="{9152C543-74F6-4D70-9FA0-899BEA7A5442}" srcOrd="0" destOrd="0" presId="urn:microsoft.com/office/officeart/2005/8/layout/default"/>
    <dgm:cxn modelId="{498D0C55-C297-4AFD-B511-6EAB3B63202A}" type="presOf" srcId="{0E64EF64-29CA-40EE-BE2F-1FB49F2C36A3}" destId="{396293DA-6565-48CA-BB8F-9B8710D5B7BE}" srcOrd="0" destOrd="0" presId="urn:microsoft.com/office/officeart/2005/8/layout/default"/>
    <dgm:cxn modelId="{94019188-8B08-4362-904F-0B7735F6038C}" type="presOf" srcId="{4E8C3974-E6F1-4688-A3E1-0404F30D9477}" destId="{683C6262-8806-42B9-8068-E8158C841856}" srcOrd="0" destOrd="0" presId="urn:microsoft.com/office/officeart/2005/8/layout/default"/>
    <dgm:cxn modelId="{44A70989-7FC0-49F7-BC8A-27B284C66536}" srcId="{4E8C3974-E6F1-4688-A3E1-0404F30D9477}" destId="{27BEF0D1-C58D-45FB-B3FD-331FD0D07783}" srcOrd="3" destOrd="0" parTransId="{71872612-885D-45C8-A83E-9B2C6E35D6FF}" sibTransId="{E85F1934-BE71-4FBF-82BF-6F34A0A342EE}"/>
    <dgm:cxn modelId="{68F08F92-AAB4-4D15-B2A0-4534DD163323}" srcId="{4E8C3974-E6F1-4688-A3E1-0404F30D9477}" destId="{AA3AF4ED-B918-40AB-90A6-34927EE12FCD}" srcOrd="0" destOrd="0" parTransId="{58A503C9-BE27-4BF4-A00B-A73D11A34C76}" sibTransId="{57F2E47C-8B1A-4E83-9560-1A30F7C4F7DC}"/>
    <dgm:cxn modelId="{85067A9C-9A32-4340-956C-44BAF9A67E25}" srcId="{4E8C3974-E6F1-4688-A3E1-0404F30D9477}" destId="{257CC936-2DA7-4A6A-8974-4D0735DB1F11}" srcOrd="4" destOrd="0" parTransId="{8B74A359-FD8E-4729-BF1E-A15580F476FD}" sibTransId="{8FF9F9D8-DF55-41C4-A6E2-8E57F5036437}"/>
    <dgm:cxn modelId="{A00E2DA1-4769-4CF8-87F6-C94634AD8E67}" srcId="{4E8C3974-E6F1-4688-A3E1-0404F30D9477}" destId="{55E475CB-8753-4257-AC2F-B6D3C1690055}" srcOrd="2" destOrd="0" parTransId="{C6E7C9F5-0DE5-4106-98FB-1CD9110E8D71}" sibTransId="{4E243FE4-6BC7-44D1-8666-ED686EFCBF2F}"/>
    <dgm:cxn modelId="{E4FF26C2-846A-420E-9B78-BB53BBC989C3}" srcId="{4E8C3974-E6F1-4688-A3E1-0404F30D9477}" destId="{C5D28A39-2E08-494A-ACCA-B37AA8F57153}" srcOrd="5" destOrd="0" parTransId="{EF13A331-0A2D-4191-A340-AD41434985AC}" sibTransId="{F8A81861-DA52-4727-8B41-E2674B162CFD}"/>
    <dgm:cxn modelId="{B45148C4-AC11-42F5-8E77-0905144DD739}" type="presOf" srcId="{55E475CB-8753-4257-AC2F-B6D3C1690055}" destId="{97AC7E13-777B-4047-9628-DE45C6BC0281}" srcOrd="0" destOrd="0" presId="urn:microsoft.com/office/officeart/2005/8/layout/default"/>
    <dgm:cxn modelId="{CB2E9AF2-F8C3-4C0B-86FB-B932CA1954C3}" type="presOf" srcId="{257CC936-2DA7-4A6A-8974-4D0735DB1F11}" destId="{81AC012A-3ECC-4E6B-93BD-6704BFF1D615}" srcOrd="0" destOrd="0" presId="urn:microsoft.com/office/officeart/2005/8/layout/default"/>
    <dgm:cxn modelId="{2B1103F7-2DC9-4866-8A97-7DC7A14CD191}" type="presOf" srcId="{C5D28A39-2E08-494A-ACCA-B37AA8F57153}" destId="{2AC6D04E-BFE5-4D52-BF92-BA3BC8B5D261}" srcOrd="0" destOrd="0" presId="urn:microsoft.com/office/officeart/2005/8/layout/default"/>
    <dgm:cxn modelId="{C64E723D-D1A9-43D3-9978-AFD8DE3174DF}" type="presParOf" srcId="{683C6262-8806-42B9-8068-E8158C841856}" destId="{0A8DE2C5-1763-4C87-A550-BB006FBCAC3D}" srcOrd="0" destOrd="0" presId="urn:microsoft.com/office/officeart/2005/8/layout/default"/>
    <dgm:cxn modelId="{E6B9418C-63FD-4C22-9DCE-44898E24B36B}" type="presParOf" srcId="{683C6262-8806-42B9-8068-E8158C841856}" destId="{7BB25B30-8873-4303-9A28-DC2087ABBBF1}" srcOrd="1" destOrd="0" presId="urn:microsoft.com/office/officeart/2005/8/layout/default"/>
    <dgm:cxn modelId="{B03F6837-91F9-4A0B-A5E8-5283E0342C66}" type="presParOf" srcId="{683C6262-8806-42B9-8068-E8158C841856}" destId="{396293DA-6565-48CA-BB8F-9B8710D5B7BE}" srcOrd="2" destOrd="0" presId="urn:microsoft.com/office/officeart/2005/8/layout/default"/>
    <dgm:cxn modelId="{482BD0B2-6816-4E00-BFAF-76B8F06F9616}" type="presParOf" srcId="{683C6262-8806-42B9-8068-E8158C841856}" destId="{419A0EFB-02CA-4B65-A82E-D5D0A7110A4D}" srcOrd="3" destOrd="0" presId="urn:microsoft.com/office/officeart/2005/8/layout/default"/>
    <dgm:cxn modelId="{587A311C-25D4-4B6D-BACF-AB0901C7DC98}" type="presParOf" srcId="{683C6262-8806-42B9-8068-E8158C841856}" destId="{97AC7E13-777B-4047-9628-DE45C6BC0281}" srcOrd="4" destOrd="0" presId="urn:microsoft.com/office/officeart/2005/8/layout/default"/>
    <dgm:cxn modelId="{48B0CFD1-9FA7-4D52-B9CA-43B06419B824}" type="presParOf" srcId="{683C6262-8806-42B9-8068-E8158C841856}" destId="{23667AEE-BA6F-4D01-AB76-83F2C7279231}" srcOrd="5" destOrd="0" presId="urn:microsoft.com/office/officeart/2005/8/layout/default"/>
    <dgm:cxn modelId="{0BFA75C2-2243-438F-A5F7-CB19E5C801C0}" type="presParOf" srcId="{683C6262-8806-42B9-8068-E8158C841856}" destId="{9152C543-74F6-4D70-9FA0-899BEA7A5442}" srcOrd="6" destOrd="0" presId="urn:microsoft.com/office/officeart/2005/8/layout/default"/>
    <dgm:cxn modelId="{E0EF1FAB-33FD-494A-AD4B-E164ADB12B59}" type="presParOf" srcId="{683C6262-8806-42B9-8068-E8158C841856}" destId="{7AB656B3-0904-4F1C-BB93-1B96C914028A}" srcOrd="7" destOrd="0" presId="urn:microsoft.com/office/officeart/2005/8/layout/default"/>
    <dgm:cxn modelId="{3D1F84EE-34B3-425F-8772-777592F99F7E}" type="presParOf" srcId="{683C6262-8806-42B9-8068-E8158C841856}" destId="{81AC012A-3ECC-4E6B-93BD-6704BFF1D615}" srcOrd="8" destOrd="0" presId="urn:microsoft.com/office/officeart/2005/8/layout/default"/>
    <dgm:cxn modelId="{F0E906F8-4DFA-4186-8B08-DD8C0EC47284}" type="presParOf" srcId="{683C6262-8806-42B9-8068-E8158C841856}" destId="{FC0A0E0C-8F9E-4715-982D-0F6881A98217}" srcOrd="9" destOrd="0" presId="urn:microsoft.com/office/officeart/2005/8/layout/default"/>
    <dgm:cxn modelId="{483B9B01-7BE2-4F46-96AC-137654B95D93}" type="presParOf" srcId="{683C6262-8806-42B9-8068-E8158C841856}" destId="{2AC6D04E-BFE5-4D52-BF92-BA3BC8B5D26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CF746-F006-415A-869F-C94187632F17}">
      <dsp:nvSpPr>
        <dsp:cNvPr id="0" name=""/>
        <dsp:cNvSpPr/>
      </dsp:nvSpPr>
      <dsp:spPr>
        <a:xfrm>
          <a:off x="0" y="530003"/>
          <a:ext cx="2305089" cy="1463731"/>
        </a:xfrm>
        <a:prstGeom prst="roundRect">
          <a:avLst>
            <a:gd name="adj" fmla="val 10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5A28-8696-4E81-9820-13B60DC88FE4}">
      <dsp:nvSpPr>
        <dsp:cNvPr id="0" name=""/>
        <dsp:cNvSpPr/>
      </dsp:nvSpPr>
      <dsp:spPr>
        <a:xfrm>
          <a:off x="256120" y="773318"/>
          <a:ext cx="2305089" cy="1463731"/>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s-ES" sz="5400" kern="1200"/>
            <a:t>Alta</a:t>
          </a:r>
          <a:endParaRPr lang="en-US" sz="5400" kern="1200"/>
        </a:p>
      </dsp:txBody>
      <dsp:txXfrm>
        <a:off x="298991" y="816189"/>
        <a:ext cx="2219347" cy="1377989"/>
      </dsp:txXfrm>
    </dsp:sp>
    <dsp:sp modelId="{56156C91-7DD5-4323-882C-2FEE1D556D1E}">
      <dsp:nvSpPr>
        <dsp:cNvPr id="0" name=""/>
        <dsp:cNvSpPr/>
      </dsp:nvSpPr>
      <dsp:spPr>
        <a:xfrm>
          <a:off x="2817330" y="530003"/>
          <a:ext cx="2305089" cy="1463731"/>
        </a:xfrm>
        <a:prstGeom prst="roundRect">
          <a:avLst>
            <a:gd name="adj" fmla="val 10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EEB28C-4232-41D1-B83F-FEA23DC94219}">
      <dsp:nvSpPr>
        <dsp:cNvPr id="0" name=""/>
        <dsp:cNvSpPr/>
      </dsp:nvSpPr>
      <dsp:spPr>
        <a:xfrm>
          <a:off x="3073451" y="773318"/>
          <a:ext cx="2305089" cy="1463731"/>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s-ES" sz="5400" kern="1200"/>
            <a:t>Media</a:t>
          </a:r>
          <a:endParaRPr lang="en-US" sz="5400" kern="1200"/>
        </a:p>
      </dsp:txBody>
      <dsp:txXfrm>
        <a:off x="3116322" y="816189"/>
        <a:ext cx="2219347" cy="1377989"/>
      </dsp:txXfrm>
    </dsp:sp>
    <dsp:sp modelId="{5244D258-87FB-487A-8E91-9C1F7A8DCF7D}">
      <dsp:nvSpPr>
        <dsp:cNvPr id="0" name=""/>
        <dsp:cNvSpPr/>
      </dsp:nvSpPr>
      <dsp:spPr>
        <a:xfrm>
          <a:off x="5634661" y="530003"/>
          <a:ext cx="2305089" cy="1463731"/>
        </a:xfrm>
        <a:prstGeom prst="roundRect">
          <a:avLst>
            <a:gd name="adj" fmla="val 10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0FD7B8-E5DE-4757-802B-6E173A797BB3}">
      <dsp:nvSpPr>
        <dsp:cNvPr id="0" name=""/>
        <dsp:cNvSpPr/>
      </dsp:nvSpPr>
      <dsp:spPr>
        <a:xfrm>
          <a:off x="5890783" y="773318"/>
          <a:ext cx="2305089" cy="1463731"/>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s-ES" sz="5400" kern="1200"/>
            <a:t>Baja</a:t>
          </a:r>
          <a:endParaRPr lang="en-US" sz="5400" kern="1200"/>
        </a:p>
      </dsp:txBody>
      <dsp:txXfrm>
        <a:off x="5933654" y="816189"/>
        <a:ext cx="2219347" cy="1377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DE2C5-1763-4C87-A550-BB006FBCAC3D}">
      <dsp:nvSpPr>
        <dsp:cNvPr id="0" name=""/>
        <dsp:cNvSpPr/>
      </dsp:nvSpPr>
      <dsp:spPr>
        <a:xfrm>
          <a:off x="521225" y="2028"/>
          <a:ext cx="1965336" cy="1179201"/>
        </a:xfrm>
        <a:prstGeom prst="rect">
          <a:avLst/>
        </a:prstGeom>
        <a:gradFill rotWithShape="0">
          <a:gsLst>
            <a:gs pos="0">
              <a:schemeClr val="accent2">
                <a:hueOff val="0"/>
                <a:satOff val="0"/>
                <a:lumOff val="0"/>
                <a:alphaOff val="0"/>
                <a:shade val="45000"/>
                <a:satMod val="155000"/>
              </a:schemeClr>
            </a:gs>
            <a:gs pos="60000">
              <a:schemeClr val="accent2">
                <a:hueOff val="0"/>
                <a:satOff val="0"/>
                <a:lumOff val="0"/>
                <a:alphaOff val="0"/>
                <a:shade val="95000"/>
                <a:satMod val="150000"/>
              </a:schemeClr>
            </a:gs>
            <a:gs pos="100000">
              <a:schemeClr val="accent2">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Efectos persistentes.</a:t>
          </a:r>
          <a:endParaRPr lang="en-US" sz="2000" kern="1200"/>
        </a:p>
      </dsp:txBody>
      <dsp:txXfrm>
        <a:off x="521225" y="2028"/>
        <a:ext cx="1965336" cy="1179201"/>
      </dsp:txXfrm>
    </dsp:sp>
    <dsp:sp modelId="{396293DA-6565-48CA-BB8F-9B8710D5B7BE}">
      <dsp:nvSpPr>
        <dsp:cNvPr id="0" name=""/>
        <dsp:cNvSpPr/>
      </dsp:nvSpPr>
      <dsp:spPr>
        <a:xfrm>
          <a:off x="2683095" y="2028"/>
          <a:ext cx="1965336" cy="1179201"/>
        </a:xfrm>
        <a:prstGeom prst="rect">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Bioacumulativos.</a:t>
          </a:r>
          <a:endParaRPr lang="en-US" sz="2000" kern="1200"/>
        </a:p>
      </dsp:txBody>
      <dsp:txXfrm>
        <a:off x="2683095" y="2028"/>
        <a:ext cx="1965336" cy="1179201"/>
      </dsp:txXfrm>
    </dsp:sp>
    <dsp:sp modelId="{97AC7E13-777B-4047-9628-DE45C6BC0281}">
      <dsp:nvSpPr>
        <dsp:cNvPr id="0" name=""/>
        <dsp:cNvSpPr/>
      </dsp:nvSpPr>
      <dsp:spPr>
        <a:xfrm>
          <a:off x="4844965" y="2028"/>
          <a:ext cx="1965336" cy="1179201"/>
        </a:xfrm>
        <a:prstGeom prst="rect">
          <a:avLst/>
        </a:prstGeom>
        <a:gradFill rotWithShape="0">
          <a:gsLst>
            <a:gs pos="0">
              <a:schemeClr val="accent4">
                <a:hueOff val="0"/>
                <a:satOff val="0"/>
                <a:lumOff val="0"/>
                <a:alphaOff val="0"/>
                <a:shade val="45000"/>
                <a:satMod val="155000"/>
              </a:schemeClr>
            </a:gs>
            <a:gs pos="60000">
              <a:schemeClr val="accent4">
                <a:hueOff val="0"/>
                <a:satOff val="0"/>
                <a:lumOff val="0"/>
                <a:alphaOff val="0"/>
                <a:shade val="95000"/>
                <a:satMod val="150000"/>
              </a:schemeClr>
            </a:gs>
            <a:gs pos="100000">
              <a:schemeClr val="accent4">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Tóxicos.</a:t>
          </a:r>
          <a:endParaRPr lang="en-US" sz="2000" kern="1200"/>
        </a:p>
      </dsp:txBody>
      <dsp:txXfrm>
        <a:off x="4844965" y="2028"/>
        <a:ext cx="1965336" cy="1179201"/>
      </dsp:txXfrm>
    </dsp:sp>
    <dsp:sp modelId="{9152C543-74F6-4D70-9FA0-899BEA7A5442}">
      <dsp:nvSpPr>
        <dsp:cNvPr id="0" name=""/>
        <dsp:cNvSpPr/>
      </dsp:nvSpPr>
      <dsp:spPr>
        <a:xfrm>
          <a:off x="521225" y="1377763"/>
          <a:ext cx="1965336" cy="1179201"/>
        </a:xfrm>
        <a:prstGeom prst="rect">
          <a:avLst/>
        </a:prstGeom>
        <a:gradFill rotWithShape="0">
          <a:gsLst>
            <a:gs pos="0">
              <a:schemeClr val="accent5">
                <a:hueOff val="0"/>
                <a:satOff val="0"/>
                <a:lumOff val="0"/>
                <a:alphaOff val="0"/>
                <a:shade val="45000"/>
                <a:satMod val="155000"/>
              </a:schemeClr>
            </a:gs>
            <a:gs pos="60000">
              <a:schemeClr val="accent5">
                <a:hueOff val="0"/>
                <a:satOff val="0"/>
                <a:lumOff val="0"/>
                <a:alphaOff val="0"/>
                <a:shade val="95000"/>
                <a:satMod val="150000"/>
              </a:schemeClr>
            </a:gs>
            <a:gs pos="100000">
              <a:schemeClr val="accent5">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Carcinogenético.</a:t>
          </a:r>
          <a:endParaRPr lang="en-US" sz="2000" kern="1200"/>
        </a:p>
      </dsp:txBody>
      <dsp:txXfrm>
        <a:off x="521225" y="1377763"/>
        <a:ext cx="1965336" cy="1179201"/>
      </dsp:txXfrm>
    </dsp:sp>
    <dsp:sp modelId="{81AC012A-3ECC-4E6B-93BD-6704BFF1D615}">
      <dsp:nvSpPr>
        <dsp:cNvPr id="0" name=""/>
        <dsp:cNvSpPr/>
      </dsp:nvSpPr>
      <dsp:spPr>
        <a:xfrm>
          <a:off x="2683095" y="1377763"/>
          <a:ext cx="1965336" cy="1179201"/>
        </a:xfrm>
        <a:prstGeom prst="rect">
          <a:avLst/>
        </a:prstGeom>
        <a:gradFill rotWithShape="0">
          <a:gsLst>
            <a:gs pos="0">
              <a:schemeClr val="accent6">
                <a:hueOff val="0"/>
                <a:satOff val="0"/>
                <a:lumOff val="0"/>
                <a:alphaOff val="0"/>
                <a:shade val="45000"/>
                <a:satMod val="155000"/>
              </a:schemeClr>
            </a:gs>
            <a:gs pos="60000">
              <a:schemeClr val="accent6">
                <a:hueOff val="0"/>
                <a:satOff val="0"/>
                <a:lumOff val="0"/>
                <a:alphaOff val="0"/>
                <a:shade val="95000"/>
                <a:satMod val="150000"/>
              </a:schemeClr>
            </a:gs>
            <a:gs pos="100000">
              <a:schemeClr val="accent6">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Interferencia con el sistema endocrino</a:t>
          </a:r>
          <a:endParaRPr lang="en-US" sz="2000" kern="1200"/>
        </a:p>
      </dsp:txBody>
      <dsp:txXfrm>
        <a:off x="2683095" y="1377763"/>
        <a:ext cx="1965336" cy="1179201"/>
      </dsp:txXfrm>
    </dsp:sp>
    <dsp:sp modelId="{2AC6D04E-BFE5-4D52-BF92-BA3BC8B5D261}">
      <dsp:nvSpPr>
        <dsp:cNvPr id="0" name=""/>
        <dsp:cNvSpPr/>
      </dsp:nvSpPr>
      <dsp:spPr>
        <a:xfrm>
          <a:off x="4844965" y="1377763"/>
          <a:ext cx="1965336" cy="1179201"/>
        </a:xfrm>
        <a:prstGeom prst="rect">
          <a:avLst/>
        </a:prstGeom>
        <a:gradFill rotWithShape="0">
          <a:gsLst>
            <a:gs pos="0">
              <a:schemeClr val="accent2">
                <a:hueOff val="0"/>
                <a:satOff val="0"/>
                <a:lumOff val="0"/>
                <a:alphaOff val="0"/>
                <a:shade val="45000"/>
                <a:satMod val="155000"/>
              </a:schemeClr>
            </a:gs>
            <a:gs pos="60000">
              <a:schemeClr val="accent2">
                <a:hueOff val="0"/>
                <a:satOff val="0"/>
                <a:lumOff val="0"/>
                <a:alphaOff val="0"/>
                <a:shade val="95000"/>
                <a:satMod val="150000"/>
              </a:schemeClr>
            </a:gs>
            <a:gs pos="100000">
              <a:schemeClr val="accent2">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a:t>Impacto en el desarrollo neurológico.</a:t>
          </a:r>
          <a:endParaRPr lang="en-US" sz="2000" kern="1200"/>
        </a:p>
      </dsp:txBody>
      <dsp:txXfrm>
        <a:off x="4844965" y="1377763"/>
        <a:ext cx="1965336" cy="117920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bwMode="auto">
          <a:xfrm>
            <a:off x="0" y="0"/>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endParaRPr lang="es-ES"/>
          </a:p>
        </p:txBody>
      </p:sp>
      <p:sp>
        <p:nvSpPr>
          <p:cNvPr id="3" name="Rectangle 3"/>
          <p:cNvSpPr>
            <a:spLocks noGrp="1"/>
          </p:cNvSpPr>
          <p:nvPr>
            <p:ph type="dt" sz="quarter" idx="1"/>
          </p:nvPr>
        </p:nvSpPr>
        <p:spPr bwMode="auto">
          <a:xfrm>
            <a:off x="3850294" y="0"/>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fld id="{F3B6222E-0F4E-4B39-A0A0-E211058165DD}" type="datetimeFigureOut">
              <a:rPr lang="es-ES"/>
              <a:pPr>
                <a:defRPr/>
              </a:pPr>
              <a:t>25/03/2026</a:t>
            </a:fld>
            <a:endParaRPr lang="es-ES"/>
          </a:p>
        </p:txBody>
      </p:sp>
      <p:sp>
        <p:nvSpPr>
          <p:cNvPr id="4" name="Rectangle 4"/>
          <p:cNvSpPr>
            <a:spLocks noGrp="1"/>
          </p:cNvSpPr>
          <p:nvPr>
            <p:ph type="ftr" sz="quarter" idx="2"/>
          </p:nvPr>
        </p:nvSpPr>
        <p:spPr bwMode="auto">
          <a:xfrm>
            <a:off x="0" y="9429305"/>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endParaRPr lang="es-ES"/>
          </a:p>
        </p:txBody>
      </p:sp>
      <p:sp>
        <p:nvSpPr>
          <p:cNvPr id="5" name="Rectangle 5"/>
          <p:cNvSpPr>
            <a:spLocks noGrp="1"/>
          </p:cNvSpPr>
          <p:nvPr>
            <p:ph type="sldNum" sz="quarter" idx="3"/>
          </p:nvPr>
        </p:nvSpPr>
        <p:spPr bwMode="auto">
          <a:xfrm>
            <a:off x="3850294" y="9429305"/>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fld id="{EFC88E95-057C-4BB1-A977-5BA3FE62EF8B}" type="slidenum">
              <a:rPr lang="es-ES"/>
              <a:pPr>
                <a:defRPr/>
              </a:pPr>
              <a:t>‹Nº›</a:t>
            </a:fld>
            <a:endParaRPr lang="es-E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bwMode="auto">
          <a:xfrm>
            <a:off x="0" y="0"/>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endParaRPr lang="es-ES"/>
          </a:p>
        </p:txBody>
      </p:sp>
      <p:sp>
        <p:nvSpPr>
          <p:cNvPr id="3" name="Rectangle 3"/>
          <p:cNvSpPr>
            <a:spLocks noGrp="1"/>
          </p:cNvSpPr>
          <p:nvPr>
            <p:ph type="dt" idx="1"/>
          </p:nvPr>
        </p:nvSpPr>
        <p:spPr bwMode="auto">
          <a:xfrm>
            <a:off x="3850294" y="0"/>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fld id="{7D66B470-D44A-46FD-A8B3-18A72C413857}" type="datetimeFigureOut">
              <a:rPr lang="es-ES"/>
              <a:pPr>
                <a:defRPr/>
              </a:pPr>
              <a:t>25/03/2026</a:t>
            </a:fld>
            <a:endParaRPr lang="es-ES"/>
          </a:p>
        </p:txBody>
      </p:sp>
      <p:sp>
        <p:nvSpPr>
          <p:cNvPr id="4" name="Rectangle 4"/>
          <p:cNvSpPr>
            <a:spLocks noGrp="1" noRot="1" noChangeAspect="1"/>
          </p:cNvSpPr>
          <p:nvPr>
            <p:ph type="sldImg" idx="2"/>
          </p:nvPr>
        </p:nvSpPr>
        <p:spPr>
          <a:xfrm>
            <a:off x="92075" y="746125"/>
            <a:ext cx="6615113" cy="3721100"/>
          </a:xfrm>
          <a:prstGeom prst="rect">
            <a:avLst/>
          </a:prstGeom>
          <a:noFill/>
          <a:ln w="12700">
            <a:solidFill>
              <a:prstClr val="black"/>
            </a:solidFill>
          </a:ln>
        </p:spPr>
        <p:txBody>
          <a:bodyPr vert="horz" lIns="84075" tIns="42037" rIns="84075" bIns="42037" anchor="ctr"/>
          <a:lstStyle/>
          <a:p>
            <a:pPr lvl="0"/>
            <a:endParaRPr lang="es-ES" noProof="0"/>
          </a:p>
        </p:txBody>
      </p:sp>
      <p:sp>
        <p:nvSpPr>
          <p:cNvPr id="5" name="Rectangle 5"/>
          <p:cNvSpPr>
            <a:spLocks noGrp="1"/>
          </p:cNvSpPr>
          <p:nvPr>
            <p:ph type="body" sz="quarter" idx="3"/>
          </p:nvPr>
        </p:nvSpPr>
        <p:spPr bwMode="auto">
          <a:xfrm>
            <a:off x="679464" y="4714653"/>
            <a:ext cx="5438748" cy="4465216"/>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Rectangle 6"/>
          <p:cNvSpPr>
            <a:spLocks noGrp="1"/>
          </p:cNvSpPr>
          <p:nvPr>
            <p:ph type="ftr" sz="quarter" idx="4"/>
          </p:nvPr>
        </p:nvSpPr>
        <p:spPr bwMode="auto">
          <a:xfrm>
            <a:off x="0" y="9429305"/>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endParaRPr lang="es-ES"/>
          </a:p>
        </p:txBody>
      </p:sp>
      <p:sp>
        <p:nvSpPr>
          <p:cNvPr id="7" name="Rectangle 7"/>
          <p:cNvSpPr>
            <a:spLocks noGrp="1"/>
          </p:cNvSpPr>
          <p:nvPr>
            <p:ph type="sldNum" sz="quarter" idx="5"/>
          </p:nvPr>
        </p:nvSpPr>
        <p:spPr bwMode="auto">
          <a:xfrm>
            <a:off x="3850294" y="9429305"/>
            <a:ext cx="2945862" cy="495793"/>
          </a:xfrm>
          <a:prstGeom prst="rect">
            <a:avLst/>
          </a:prstGeom>
          <a:noFill/>
          <a:ln w="9525">
            <a:noFill/>
            <a:miter lim="800000"/>
            <a:headEnd/>
            <a:tailEnd/>
          </a:ln>
        </p:spPr>
        <p:txBody>
          <a:bodyPr vert="horz" wrap="square" lIns="94385" tIns="47192" rIns="94385" bIns="47192" numCol="1" anchor="t" anchorCtr="0" compatLnSpc="1">
            <a:prstTxWarp prst="textNoShape">
              <a:avLst/>
            </a:prstTxWarp>
          </a:bodyPr>
          <a:lstStyle>
            <a:lvl1pPr defTabSz="943478">
              <a:defRPr sz="1800">
                <a:latin typeface="Calibri" pitchFamily="34" charset="0"/>
              </a:defRPr>
            </a:lvl1pPr>
          </a:lstStyle>
          <a:p>
            <a:pPr>
              <a:defRPr/>
            </a:pPr>
            <a:fld id="{49B82016-988D-4F1B-B5B7-6F37518D1A3D}"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es-ES" sz="1200" kern="1200">
        <a:solidFill>
          <a:schemeClr val="tx1"/>
        </a:solidFill>
        <a:latin typeface="+mn-lt"/>
        <a:ea typeface="+mn-ea"/>
        <a:cs typeface="+mn-cs"/>
      </a:defRPr>
    </a:lvl1pPr>
    <a:lvl2pPr marL="457200" algn="l" rtl="0" eaLnBrk="0" fontAlgn="base" hangingPunct="0">
      <a:spcBef>
        <a:spcPct val="30000"/>
      </a:spcBef>
      <a:spcAft>
        <a:spcPct val="0"/>
      </a:spcAft>
      <a:defRPr lang="es-ES" sz="1200" kern="1200">
        <a:solidFill>
          <a:schemeClr val="tx1"/>
        </a:solidFill>
        <a:latin typeface="+mn-lt"/>
        <a:ea typeface="+mn-ea"/>
        <a:cs typeface="+mn-cs"/>
      </a:defRPr>
    </a:lvl2pPr>
    <a:lvl3pPr marL="914400" algn="l" rtl="0" eaLnBrk="0" fontAlgn="base" hangingPunct="0">
      <a:spcBef>
        <a:spcPct val="30000"/>
      </a:spcBef>
      <a:spcAft>
        <a:spcPct val="0"/>
      </a:spcAft>
      <a:defRPr lang="es-ES" sz="1200" kern="1200">
        <a:solidFill>
          <a:schemeClr val="tx1"/>
        </a:solidFill>
        <a:latin typeface="+mn-lt"/>
        <a:ea typeface="+mn-ea"/>
        <a:cs typeface="+mn-cs"/>
      </a:defRPr>
    </a:lvl3pPr>
    <a:lvl4pPr marL="1371600" algn="l" rtl="0" eaLnBrk="0" fontAlgn="base" hangingPunct="0">
      <a:spcBef>
        <a:spcPct val="30000"/>
      </a:spcBef>
      <a:spcAft>
        <a:spcPct val="0"/>
      </a:spcAft>
      <a:defRPr lang="es-ES" sz="1200" kern="1200">
        <a:solidFill>
          <a:schemeClr val="tx1"/>
        </a:solidFill>
        <a:latin typeface="+mn-lt"/>
        <a:ea typeface="+mn-ea"/>
        <a:cs typeface="+mn-cs"/>
      </a:defRPr>
    </a:lvl4pPr>
    <a:lvl5pPr marL="1828800" algn="l" rtl="0" eaLnBrk="0" fontAlgn="base" hangingPunct="0">
      <a:spcBef>
        <a:spcPct val="30000"/>
      </a:spcBef>
      <a:spcAft>
        <a:spcPct val="0"/>
      </a:spcAft>
      <a:defRPr lang="es-ES" sz="1200" kern="1200">
        <a:solidFill>
          <a:schemeClr val="tx1"/>
        </a:solidFill>
        <a:latin typeface="+mn-lt"/>
        <a:ea typeface="+mn-ea"/>
        <a:cs typeface="+mn-cs"/>
      </a:defRPr>
    </a:lvl5pPr>
    <a:lvl6pPr marL="2286000" algn="l" rtl="0" latinLnBrk="0">
      <a:defRPr lang="es-ES" sz="1200" kern="1200">
        <a:solidFill>
          <a:schemeClr val="tx1"/>
        </a:solidFill>
        <a:latin typeface="+mn-lt"/>
        <a:ea typeface="+mn-ea"/>
        <a:cs typeface="+mn-cs"/>
      </a:defRPr>
    </a:lvl6pPr>
    <a:lvl7pPr marL="2743200" algn="l" rtl="0" latinLnBrk="0">
      <a:defRPr lang="es-ES" sz="1200" kern="1200">
        <a:solidFill>
          <a:schemeClr val="tx1"/>
        </a:solidFill>
        <a:latin typeface="+mn-lt"/>
        <a:ea typeface="+mn-ea"/>
        <a:cs typeface="+mn-cs"/>
      </a:defRPr>
    </a:lvl7pPr>
    <a:lvl8pPr marL="3200400" algn="l" rtl="0" latinLnBrk="0">
      <a:defRPr lang="es-ES" sz="1200" kern="1200">
        <a:solidFill>
          <a:schemeClr val="tx1"/>
        </a:solidFill>
        <a:latin typeface="+mn-lt"/>
        <a:ea typeface="+mn-ea"/>
        <a:cs typeface="+mn-cs"/>
      </a:defRPr>
    </a:lvl8pPr>
    <a:lvl9pPr marL="3657600" algn="l" rtl="0" latinLnBrk="0">
      <a:defRPr lang="es-ES"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2075" y="746125"/>
            <a:ext cx="6615113" cy="3721100"/>
          </a:xfrm>
        </p:spPr>
      </p:sp>
      <p:sp>
        <p:nvSpPr>
          <p:cNvPr id="3" name="Marcador de notas 2"/>
          <p:cNvSpPr>
            <a:spLocks noGrp="1"/>
          </p:cNvSpPr>
          <p:nvPr>
            <p:ph type="body" idx="1"/>
          </p:nvPr>
        </p:nvSpPr>
        <p:spPr/>
        <p:txBody>
          <a:bodyPr/>
          <a:lstStyle/>
          <a:p>
            <a:r>
              <a:rPr lang="es-ES" dirty="0"/>
              <a:t>Fuegos de t</a:t>
            </a:r>
          </a:p>
        </p:txBody>
      </p:sp>
      <p:sp>
        <p:nvSpPr>
          <p:cNvPr id="4" name="Marcador de número de diapositiva 3"/>
          <p:cNvSpPr>
            <a:spLocks noGrp="1"/>
          </p:cNvSpPr>
          <p:nvPr>
            <p:ph type="sldNum" sz="quarter" idx="5"/>
          </p:nvPr>
        </p:nvSpPr>
        <p:spPr/>
        <p:txBody>
          <a:bodyPr/>
          <a:lstStyle/>
          <a:p>
            <a:fld id="{139734F9-28D9-46D3-A09D-9B085948A0B5}" type="slidenum">
              <a:rPr lang="es-ES" smtClean="0"/>
              <a:t>2</a:t>
            </a:fld>
            <a:endParaRPr lang="es-ES"/>
          </a:p>
        </p:txBody>
      </p:sp>
    </p:spTree>
    <p:extLst>
      <p:ext uri="{BB962C8B-B14F-4D97-AF65-F5344CB8AC3E}">
        <p14:creationId xmlns:p14="http://schemas.microsoft.com/office/powerpoint/2010/main" val="408679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2075" y="746125"/>
            <a:ext cx="6615113" cy="3721100"/>
          </a:xfrm>
        </p:spPr>
      </p:sp>
      <p:sp>
        <p:nvSpPr>
          <p:cNvPr id="3" name="Marcador de notas 2"/>
          <p:cNvSpPr>
            <a:spLocks noGrp="1"/>
          </p:cNvSpPr>
          <p:nvPr>
            <p:ph type="body" idx="1"/>
          </p:nvPr>
        </p:nvSpPr>
        <p:spPr/>
        <p:txBody>
          <a:bodyPr/>
          <a:lstStyle/>
          <a:p>
            <a:r>
              <a:rPr lang="es-ES" sz="1200" b="0" i="0" kern="1200" dirty="0">
                <a:solidFill>
                  <a:schemeClr val="tx1"/>
                </a:solidFill>
                <a:effectLst/>
                <a:latin typeface="+mn-lt"/>
                <a:ea typeface="+mn-ea"/>
                <a:cs typeface="+mn-cs"/>
              </a:rPr>
              <a:t>Ni los fuegos de clase C ni D son adecuados para ser apagados mediante </a:t>
            </a:r>
            <a:r>
              <a:rPr lang="es-ES" sz="1200" b="1" i="0" kern="1200" dirty="0">
                <a:solidFill>
                  <a:schemeClr val="tx1"/>
                </a:solidFill>
                <a:effectLst/>
                <a:latin typeface="+mn-lt"/>
                <a:ea typeface="+mn-ea"/>
                <a:cs typeface="+mn-cs"/>
              </a:rPr>
              <a:t>sistemas con espumas físicas</a:t>
            </a:r>
            <a:r>
              <a:rPr lang="es-ES" sz="1200" b="0" i="0" kern="1200" dirty="0">
                <a:solidFill>
                  <a:schemeClr val="tx1"/>
                </a:solidFill>
                <a:effectLst/>
                <a:latin typeface="+mn-lt"/>
                <a:ea typeface="+mn-ea"/>
                <a:cs typeface="+mn-cs"/>
              </a:rPr>
              <a:t>. Especialmente los fuegos D, no son aptos para ser controlados mediante este producto, pudiendo causar un efecto contrario. Los </a:t>
            </a:r>
            <a:r>
              <a:rPr lang="es-ES" sz="1200" b="1" i="0" kern="1200" dirty="0">
                <a:solidFill>
                  <a:schemeClr val="tx1"/>
                </a:solidFill>
                <a:effectLst/>
                <a:latin typeface="+mn-lt"/>
                <a:ea typeface="+mn-ea"/>
                <a:cs typeface="+mn-cs"/>
              </a:rPr>
              <a:t>incendios</a:t>
            </a:r>
            <a:r>
              <a:rPr lang="es-ES" sz="1200" b="0" i="0" kern="1200" dirty="0">
                <a:solidFill>
                  <a:schemeClr val="tx1"/>
                </a:solidFill>
                <a:effectLst/>
                <a:latin typeface="+mn-lt"/>
                <a:ea typeface="+mn-ea"/>
                <a:cs typeface="+mn-cs"/>
              </a:rPr>
              <a:t> englobados en esta categoría, se producen desde aleaciones de potasio, magnesio… Se trata de fuegos que parten de metales y aleaciones para los que existen otras soluciones que los espumógenos.</a:t>
            </a:r>
            <a:endParaRPr lang="es-ES" dirty="0"/>
          </a:p>
        </p:txBody>
      </p:sp>
      <p:sp>
        <p:nvSpPr>
          <p:cNvPr id="4" name="Marcador de número de diapositiva 3"/>
          <p:cNvSpPr>
            <a:spLocks noGrp="1"/>
          </p:cNvSpPr>
          <p:nvPr>
            <p:ph type="sldNum" sz="quarter" idx="5"/>
          </p:nvPr>
        </p:nvSpPr>
        <p:spPr/>
        <p:txBody>
          <a:bodyPr/>
          <a:lstStyle/>
          <a:p>
            <a:fld id="{139734F9-28D9-46D3-A09D-9B085948A0B5}" type="slidenum">
              <a:rPr lang="es-ES" smtClean="0"/>
              <a:t>10</a:t>
            </a:fld>
            <a:endParaRPr lang="es-ES"/>
          </a:p>
        </p:txBody>
      </p:sp>
    </p:spTree>
    <p:extLst>
      <p:ext uri="{BB962C8B-B14F-4D97-AF65-F5344CB8AC3E}">
        <p14:creationId xmlns:p14="http://schemas.microsoft.com/office/powerpoint/2010/main" val="2294974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ítulo">
    <p:spTree>
      <p:nvGrpSpPr>
        <p:cNvPr id="1" name=""/>
        <p:cNvGrpSpPr/>
        <p:nvPr/>
      </p:nvGrpSpPr>
      <p:grpSpPr>
        <a:xfrm>
          <a:off x="0" y="0"/>
          <a:ext cx="0" cy="0"/>
          <a:chOff x="0" y="0"/>
          <a:chExt cx="0" cy="0"/>
        </a:xfrm>
      </p:grpSpPr>
      <p:sp>
        <p:nvSpPr>
          <p:cNvPr id="4" name="Rectangle 10"/>
          <p:cNvSpPr/>
          <p:nvPr userDrawn="1"/>
        </p:nvSpPr>
        <p:spPr>
          <a:xfrm>
            <a:off x="0" y="3505200"/>
            <a:ext cx="12192000" cy="1143000"/>
          </a:xfrm>
          <a:prstGeom prst="rect">
            <a:avLst/>
          </a:prstGeom>
          <a:solidFill>
            <a:srgbClr val="124077"/>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p>
        </p:txBody>
      </p:sp>
      <p:sp>
        <p:nvSpPr>
          <p:cNvPr id="5" name="Rectangle 10"/>
          <p:cNvSpPr/>
          <p:nvPr userDrawn="1"/>
        </p:nvSpPr>
        <p:spPr>
          <a:xfrm>
            <a:off x="0" y="0"/>
            <a:ext cx="12192000" cy="4038600"/>
          </a:xfrm>
          <a:prstGeom prst="rect">
            <a:avLst/>
          </a:prstGeom>
          <a:solidFill>
            <a:schemeClr val="accent3">
              <a:lumMod val="75000"/>
            </a:schemeClr>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p>
        </p:txBody>
      </p:sp>
      <p:sp>
        <p:nvSpPr>
          <p:cNvPr id="6" name="Rectangle 11"/>
          <p:cNvSpPr/>
          <p:nvPr userDrawn="1"/>
        </p:nvSpPr>
        <p:spPr>
          <a:xfrm>
            <a:off x="0" y="4646614"/>
            <a:ext cx="12192000" cy="26987"/>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p>
        </p:txBody>
      </p:sp>
      <p:sp>
        <p:nvSpPr>
          <p:cNvPr id="2" name="Rectangle 2"/>
          <p:cNvSpPr>
            <a:spLocks noGrp="1"/>
          </p:cNvSpPr>
          <p:nvPr>
            <p:ph type="ctrTitle"/>
          </p:nvPr>
        </p:nvSpPr>
        <p:spPr>
          <a:xfrm>
            <a:off x="304800" y="4114800"/>
            <a:ext cx="9652000" cy="533400"/>
          </a:xfrm>
          <a:noFill/>
        </p:spPr>
        <p:txBody>
          <a:bodyPr vert="horz"/>
          <a:lstStyle>
            <a:lvl1pPr algn="l" eaLnBrk="1" latinLnBrk="0" hangingPunct="1">
              <a:defRPr kumimoji="0" lang="es-ES" sz="2000" b="0" cap="all" spc="150" baseline="0">
                <a:solidFill>
                  <a:schemeClr val="bg1"/>
                </a:solidFill>
              </a:defRPr>
            </a:lvl1pPr>
            <a:extLst/>
          </a:lstStyle>
          <a:p>
            <a:r>
              <a:rPr lang="es-ES"/>
              <a:t>Haga clic para modificar el estilo de título del patrón</a:t>
            </a:r>
            <a:endParaRPr/>
          </a:p>
        </p:txBody>
      </p:sp>
      <p:sp>
        <p:nvSpPr>
          <p:cNvPr id="3" name="Rectangle 3"/>
          <p:cNvSpPr>
            <a:spLocks noGrp="1"/>
          </p:cNvSpPr>
          <p:nvPr>
            <p:ph type="subTitle" idx="1"/>
          </p:nvPr>
        </p:nvSpPr>
        <p:spPr>
          <a:xfrm>
            <a:off x="304800" y="4706112"/>
            <a:ext cx="9245600" cy="228600"/>
          </a:xfrm>
          <a:prstGeom prst="rect">
            <a:avLst/>
          </a:prstGeom>
          <a:solidFill>
            <a:schemeClr val="bg1"/>
          </a:solidFill>
        </p:spPr>
        <p:txBody>
          <a:bodyPr/>
          <a:lstStyle>
            <a:lvl1pPr marL="0" indent="0" algn="l" eaLnBrk="1" latinLnBrk="0" hangingPunct="1">
              <a:buNone/>
              <a:defRPr kumimoji="0" lang="es-ES" sz="1100" b="1">
                <a:solidFill>
                  <a:schemeClr val="accent4">
                    <a:shade val="50000"/>
                  </a:schemeClr>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r>
              <a:rPr lang="es-ES"/>
              <a:t>Haga clic para modificar el estilo de subtítulo del patrón</a:t>
            </a:r>
          </a:p>
        </p:txBody>
      </p:sp>
      <p:sp>
        <p:nvSpPr>
          <p:cNvPr id="7" name="Rectangle 15"/>
          <p:cNvSpPr>
            <a:spLocks noGrp="1"/>
          </p:cNvSpPr>
          <p:nvPr>
            <p:ph type="sldNum" sz="quarter" idx="10"/>
          </p:nvPr>
        </p:nvSpPr>
        <p:spPr>
          <a:xfrm>
            <a:off x="8477251" y="6477000"/>
            <a:ext cx="1320800" cy="304800"/>
          </a:xfrm>
        </p:spPr>
        <p:txBody>
          <a:bodyPr/>
          <a:lstStyle>
            <a:lvl1pPr>
              <a:defRPr/>
            </a:lvl1pPr>
            <a:extLst/>
          </a:lstStyle>
          <a:p>
            <a:pPr>
              <a:defRPr/>
            </a:pPr>
            <a:fld id="{3EDDB9B0-05E6-40DE-BC96-1101CD45AAA2}" type="slidenum">
              <a:rPr/>
              <a:pPr>
                <a:defRPr/>
              </a:pPr>
              <a:t>‹Nº›</a:t>
            </a:fld>
            <a:endParaRPr/>
          </a:p>
        </p:txBody>
      </p:sp>
      <p:sp>
        <p:nvSpPr>
          <p:cNvPr id="8" name="Rectangle 16"/>
          <p:cNvSpPr>
            <a:spLocks noGrp="1"/>
          </p:cNvSpPr>
          <p:nvPr>
            <p:ph type="ftr" sz="quarter" idx="11"/>
          </p:nvPr>
        </p:nvSpPr>
        <p:spPr>
          <a:xfrm>
            <a:off x="2273301" y="6477000"/>
            <a:ext cx="6108700" cy="304800"/>
          </a:xfrm>
        </p:spPr>
        <p:txBody>
          <a:bodyPr/>
          <a:lstStyle>
            <a:lvl1pPr>
              <a:defRPr/>
            </a:lvl1pPr>
            <a:extLst/>
          </a:lstStyle>
          <a:p>
            <a:pPr>
              <a:defRPr/>
            </a:pPr>
            <a:endParaRPr/>
          </a:p>
        </p:txBody>
      </p:sp>
      <p:sp>
        <p:nvSpPr>
          <p:cNvPr id="9" name="Date Placeholder 9"/>
          <p:cNvSpPr>
            <a:spLocks noGrp="1"/>
          </p:cNvSpPr>
          <p:nvPr>
            <p:ph type="dt" sz="half" idx="12"/>
          </p:nvPr>
        </p:nvSpPr>
        <p:spPr>
          <a:xfrm>
            <a:off x="304800" y="6477000"/>
            <a:ext cx="1828800" cy="304800"/>
          </a:xfrm>
        </p:spPr>
        <p:txBody>
          <a:bodyPr anchor="ctr"/>
          <a:lstStyle>
            <a:lvl1pPr algn="l" eaLnBrk="1" latinLnBrk="0" hangingPunct="1">
              <a:defRPr kumimoji="0" lang="es-ES">
                <a:solidFill>
                  <a:srgbClr val="A0A0A0"/>
                </a:solidFill>
              </a:defRPr>
            </a:lvl1pPr>
            <a:extLst/>
          </a:lstStyle>
          <a:p>
            <a:pPr>
              <a:defRPr/>
            </a:pPr>
            <a:fld id="{5B663171-AF6A-4DD1-8F30-321052D02A59}" type="datetime1">
              <a:rPr lang="es-ES"/>
              <a:pPr>
                <a:defRPr/>
              </a:pPr>
              <a:t>25/03/2026</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Encabezado de sección">
    <p:spTree>
      <p:nvGrpSpPr>
        <p:cNvPr id="1" name=""/>
        <p:cNvGrpSpPr/>
        <p:nvPr/>
      </p:nvGrpSpPr>
      <p:grpSpPr>
        <a:xfrm>
          <a:off x="0" y="0"/>
          <a:ext cx="0" cy="0"/>
          <a:chOff x="0" y="0"/>
          <a:chExt cx="0" cy="0"/>
        </a:xfrm>
      </p:grpSpPr>
      <p:pic>
        <p:nvPicPr>
          <p:cNvPr id="3" name="8 Imagen" descr="anagrama.JPG"/>
          <p:cNvPicPr>
            <a:picLocks noChangeAspect="1"/>
          </p:cNvPicPr>
          <p:nvPr userDrawn="1"/>
        </p:nvPicPr>
        <p:blipFill>
          <a:blip r:embed="rId2" cstate="screen"/>
          <a:srcRect/>
          <a:stretch>
            <a:fillRect/>
          </a:stretch>
        </p:blipFill>
        <p:spPr bwMode="auto">
          <a:xfrm>
            <a:off x="10287001" y="6357938"/>
            <a:ext cx="952500" cy="450850"/>
          </a:xfrm>
          <a:prstGeom prst="rect">
            <a:avLst/>
          </a:prstGeom>
          <a:noFill/>
          <a:ln w="9525">
            <a:noFill/>
            <a:miter lim="800000"/>
            <a:headEnd/>
            <a:tailEnd/>
          </a:ln>
        </p:spPr>
      </p:pic>
      <p:sp>
        <p:nvSpPr>
          <p:cNvPr id="4" name="Rectangle 10"/>
          <p:cNvSpPr/>
          <p:nvPr userDrawn="1"/>
        </p:nvSpPr>
        <p:spPr>
          <a:xfrm>
            <a:off x="11620501" y="0"/>
            <a:ext cx="571500" cy="6858000"/>
          </a:xfrm>
          <a:prstGeom prst="rect">
            <a:avLst/>
          </a:prstGeom>
          <a:solidFill>
            <a:srgbClr val="124077"/>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p>
        </p:txBody>
      </p:sp>
      <p:sp>
        <p:nvSpPr>
          <p:cNvPr id="14" name="Title 13"/>
          <p:cNvSpPr>
            <a:spLocks noGrp="1"/>
          </p:cNvSpPr>
          <p:nvPr>
            <p:ph type="ctrTitle"/>
          </p:nvPr>
        </p:nvSpPr>
        <p:spPr>
          <a:xfrm>
            <a:off x="304800" y="4114800"/>
            <a:ext cx="9652000" cy="533400"/>
          </a:xfrm>
          <a:noFill/>
        </p:spPr>
        <p:txBody>
          <a:bodyPr vert="horz"/>
          <a:lstStyle>
            <a:lvl1pPr algn="l" eaLnBrk="1" latinLnBrk="0" hangingPunct="1">
              <a:defRPr kumimoji="0" lang="es-ES" sz="2000" b="0" cap="all" spc="150" baseline="0">
                <a:solidFill>
                  <a:schemeClr val="bg1"/>
                </a:solidFill>
              </a:defRPr>
            </a:lvl1pPr>
            <a:extLst/>
          </a:lstStyle>
          <a:p>
            <a:r>
              <a:rPr lang="es-ES"/>
              <a:t>Haga clic para modificar el estilo de título del patrón</a:t>
            </a:r>
          </a:p>
        </p:txBody>
      </p:sp>
      <p:sp>
        <p:nvSpPr>
          <p:cNvPr id="7" name="Rectangle 4"/>
          <p:cNvSpPr>
            <a:spLocks noGrp="1"/>
          </p:cNvSpPr>
          <p:nvPr>
            <p:ph type="ftr" sz="quarter" idx="11"/>
          </p:nvPr>
        </p:nvSpPr>
        <p:spPr>
          <a:xfrm>
            <a:off x="2286000" y="6477000"/>
            <a:ext cx="6157384" cy="304800"/>
          </a:xfrm>
        </p:spPr>
        <p:txBody>
          <a:bodyPr/>
          <a:lstStyle>
            <a:lvl1pPr eaLnBrk="1" latinLnBrk="0" hangingPunct="1">
              <a:defRPr kumimoji="0" lang="es-ES">
                <a:solidFill>
                  <a:schemeClr val="bg1"/>
                </a:solidFill>
              </a:defRPr>
            </a:lvl1pPr>
            <a:extLst/>
          </a:lstStyle>
          <a:p>
            <a:pPr>
              <a:defRPr/>
            </a:pPr>
            <a:endParaRPr/>
          </a:p>
        </p:txBody>
      </p:sp>
      <p:sp>
        <p:nvSpPr>
          <p:cNvPr id="8" name="Slide Number Placeholder 12"/>
          <p:cNvSpPr>
            <a:spLocks noGrp="1"/>
          </p:cNvSpPr>
          <p:nvPr>
            <p:ph type="sldNum" sz="quarter" idx="12"/>
          </p:nvPr>
        </p:nvSpPr>
        <p:spPr>
          <a:xfrm>
            <a:off x="8572500" y="6481763"/>
            <a:ext cx="1320800" cy="304800"/>
          </a:xfrm>
        </p:spPr>
        <p:txBody>
          <a:bodyPr/>
          <a:lstStyle>
            <a:lvl1pPr>
              <a:defRPr/>
            </a:lvl1pPr>
            <a:extLst/>
          </a:lstStyle>
          <a:p>
            <a:pPr>
              <a:defRPr/>
            </a:pPr>
            <a:fld id="{68A118D2-1C94-4E4F-B7F7-C803960730D8}" type="slidenum">
              <a:rPr/>
              <a:pPr>
                <a:defRPr/>
              </a:pPr>
              <a:t>‹Nº›</a:t>
            </a:fld>
            <a:endParaRPr/>
          </a:p>
        </p:txBody>
      </p:sp>
      <p:pic>
        <p:nvPicPr>
          <p:cNvPr id="283650" name="Picture 2" descr="AVACOI"/>
          <p:cNvPicPr>
            <a:picLocks noChangeAspect="1" noChangeArrowheads="1"/>
          </p:cNvPicPr>
          <p:nvPr userDrawn="1"/>
        </p:nvPicPr>
        <p:blipFill>
          <a:blip r:embed="rId3" cstate="screen"/>
          <a:srcRect/>
          <a:stretch>
            <a:fillRect/>
          </a:stretch>
        </p:blipFill>
        <p:spPr bwMode="auto">
          <a:xfrm>
            <a:off x="0" y="6374796"/>
            <a:ext cx="2127115" cy="483204"/>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1 arriba y 2 abajo">
    <p:spTree>
      <p:nvGrpSpPr>
        <p:cNvPr id="1" name=""/>
        <p:cNvGrpSpPr/>
        <p:nvPr/>
      </p:nvGrpSpPr>
      <p:grpSpPr>
        <a:xfrm>
          <a:off x="0" y="0"/>
          <a:ext cx="0" cy="0"/>
          <a:chOff x="0" y="0"/>
          <a:chExt cx="0" cy="0"/>
        </a:xfrm>
      </p:grpSpPr>
      <p:pic>
        <p:nvPicPr>
          <p:cNvPr id="3" name="Picture 4" descr="AFONVI"/>
          <p:cNvPicPr>
            <a:picLocks noChangeAspect="1" noChangeArrowheads="1"/>
          </p:cNvPicPr>
          <p:nvPr userDrawn="1"/>
        </p:nvPicPr>
        <p:blipFill>
          <a:blip r:embed="rId2" cstate="screen"/>
          <a:srcRect/>
          <a:stretch>
            <a:fillRect/>
          </a:stretch>
        </p:blipFill>
        <p:spPr bwMode="auto">
          <a:xfrm>
            <a:off x="213784" y="6343650"/>
            <a:ext cx="1871133" cy="514350"/>
          </a:xfrm>
          <a:prstGeom prst="rect">
            <a:avLst/>
          </a:prstGeom>
          <a:noFill/>
          <a:ln w="9525">
            <a:noFill/>
            <a:miter lim="800000"/>
            <a:headEnd/>
            <a:tailEnd/>
          </a:ln>
        </p:spPr>
      </p:pic>
      <p:sp>
        <p:nvSpPr>
          <p:cNvPr id="28" name="Rectangle 2"/>
          <p:cNvSpPr>
            <a:spLocks noGrp="1"/>
          </p:cNvSpPr>
          <p:nvPr>
            <p:ph type="title"/>
          </p:nvPr>
        </p:nvSpPr>
        <p:spPr/>
        <p:txBody>
          <a:bodyPr/>
          <a:lstStyle/>
          <a:p>
            <a:r>
              <a:rPr lang="es-ES" dirty="0"/>
              <a:t>Haga clic para modificar el estilo de título del patrón</a:t>
            </a:r>
            <a:endParaRPr/>
          </a:p>
        </p:txBody>
      </p:sp>
      <p:sp>
        <p:nvSpPr>
          <p:cNvPr id="4" name="Rectangle 4"/>
          <p:cNvSpPr>
            <a:spLocks noGrp="1"/>
          </p:cNvSpPr>
          <p:nvPr>
            <p:ph type="dt" sz="half" idx="10"/>
          </p:nvPr>
        </p:nvSpPr>
        <p:spPr/>
        <p:txBody>
          <a:bodyPr/>
          <a:lstStyle>
            <a:lvl1pPr>
              <a:defRPr/>
            </a:lvl1pPr>
          </a:lstStyle>
          <a:p>
            <a:pPr>
              <a:defRPr/>
            </a:pPr>
            <a:fld id="{BF947F1D-72D8-4CF7-ADF2-4E287CD25EB2}" type="datetime1">
              <a:rPr lang="es-ES"/>
              <a:pPr>
                <a:defRPr/>
              </a:pPr>
              <a:t>25/03/2026</a:t>
            </a:fld>
            <a:endParaRPr dirty="0"/>
          </a:p>
        </p:txBody>
      </p:sp>
      <p:sp>
        <p:nvSpPr>
          <p:cNvPr id="5" name="Rectangle 6"/>
          <p:cNvSpPr>
            <a:spLocks noGrp="1"/>
          </p:cNvSpPr>
          <p:nvPr>
            <p:ph type="sldNum" sz="quarter" idx="11"/>
          </p:nvPr>
        </p:nvSpPr>
        <p:spPr/>
        <p:txBody>
          <a:bodyPr/>
          <a:lstStyle>
            <a:lvl1pPr>
              <a:defRPr/>
            </a:lvl1pPr>
          </a:lstStyle>
          <a:p>
            <a:pPr>
              <a:defRPr/>
            </a:pPr>
            <a:fld id="{A39F1828-DC11-402B-9EAB-4B1346BC4A9E}" type="slidenum">
              <a:rPr/>
              <a:pPr>
                <a:defRPr/>
              </a:pPr>
              <a:t>‹Nº›</a:t>
            </a:fld>
            <a:endParaRPr/>
          </a:p>
        </p:txBody>
      </p:sp>
      <p:sp>
        <p:nvSpPr>
          <p:cNvPr id="6" name="Rectangle 12"/>
          <p:cNvSpPr>
            <a:spLocks noGrp="1"/>
          </p:cNvSpPr>
          <p:nvPr>
            <p:ph type="ftr" sz="quarter" idx="12"/>
          </p:nvPr>
        </p:nvSpPr>
        <p:spPr/>
        <p:txBody>
          <a:bodyPr/>
          <a:lstStyle>
            <a:lvl1pPr>
              <a:defRPr/>
            </a:lvl1pPr>
          </a:lstStyle>
          <a:p>
            <a:pPr>
              <a:defRP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1620501" y="381000"/>
            <a:ext cx="571500" cy="5867400"/>
          </a:xfrm>
        </p:spPr>
        <p:txBody>
          <a:bodyPr/>
          <a:lstStyle/>
          <a:p>
            <a:r>
              <a:rPr lang="es-ES"/>
              <a:t>Haga clic para modificar el estilo de título del patrón</a:t>
            </a:r>
          </a:p>
        </p:txBody>
      </p:sp>
      <p:sp>
        <p:nvSpPr>
          <p:cNvPr id="3" name="2 Marcador de contenido"/>
          <p:cNvSpPr>
            <a:spLocks noGrp="1"/>
          </p:cNvSpPr>
          <p:nvPr>
            <p:ph idx="1"/>
          </p:nvPr>
        </p:nvSpPr>
        <p:spPr>
          <a:xfrm>
            <a:off x="609600" y="1600201"/>
            <a:ext cx="109728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p:cNvSpPr>
          <p:nvPr>
            <p:ph type="dt" sz="half" idx="10"/>
          </p:nvPr>
        </p:nvSpPr>
        <p:spPr/>
        <p:txBody>
          <a:bodyPr/>
          <a:lstStyle>
            <a:lvl1pPr>
              <a:defRPr/>
            </a:lvl1pPr>
          </a:lstStyle>
          <a:p>
            <a:pPr>
              <a:defRPr/>
            </a:pPr>
            <a:fld id="{F757F0C7-38C8-4BE3-A90D-EA4E4BD30000}" type="datetime1">
              <a:rPr lang="es-ES"/>
              <a:pPr>
                <a:defRPr/>
              </a:pPr>
              <a:t>25/03/2026</a:t>
            </a:fld>
            <a:endParaRPr dirty="0"/>
          </a:p>
        </p:txBody>
      </p:sp>
      <p:sp>
        <p:nvSpPr>
          <p:cNvPr id="6" name="Rectangle 6"/>
          <p:cNvSpPr>
            <a:spLocks noGrp="1"/>
          </p:cNvSpPr>
          <p:nvPr>
            <p:ph type="sldNum" sz="quarter" idx="11"/>
          </p:nvPr>
        </p:nvSpPr>
        <p:spPr/>
        <p:txBody>
          <a:bodyPr/>
          <a:lstStyle>
            <a:lvl1pPr>
              <a:defRPr/>
            </a:lvl1pPr>
          </a:lstStyle>
          <a:p>
            <a:pPr>
              <a:defRPr/>
            </a:pPr>
            <a:fld id="{BAFAA8C8-0598-4C29-8DEF-BB651341BFEF}" type="slidenum">
              <a:rPr/>
              <a:pPr>
                <a:defRPr/>
              </a:pPr>
              <a:t>‹Nº›</a:t>
            </a:fld>
            <a:endParaRPr/>
          </a:p>
        </p:txBody>
      </p:sp>
      <p:sp>
        <p:nvSpPr>
          <p:cNvPr id="7" name="Rectangle 12"/>
          <p:cNvSpPr>
            <a:spLocks noGrp="1"/>
          </p:cNvSpPr>
          <p:nvPr>
            <p:ph type="ftr" sz="quarter" idx="12"/>
          </p:nvPr>
        </p:nvSpPr>
        <p:spPr/>
        <p:txBody>
          <a:bodyPr/>
          <a:lstStyle>
            <a:lvl1pPr>
              <a:defRPr/>
            </a:lvl1pPr>
          </a:lstStyle>
          <a:p>
            <a:pPr>
              <a:defRPr/>
            </a:pPr>
            <a:endParaRPr/>
          </a:p>
        </p:txBody>
      </p:sp>
      <p:pic>
        <p:nvPicPr>
          <p:cNvPr id="8" name="Picture 2" descr="AVACOI"/>
          <p:cNvPicPr>
            <a:picLocks noChangeAspect="1" noChangeArrowheads="1"/>
          </p:cNvPicPr>
          <p:nvPr userDrawn="1"/>
        </p:nvPicPr>
        <p:blipFill>
          <a:blip r:embed="rId2" cstate="screen"/>
          <a:srcRect/>
          <a:stretch>
            <a:fillRect/>
          </a:stretch>
        </p:blipFill>
        <p:spPr bwMode="auto">
          <a:xfrm>
            <a:off x="103765" y="6374796"/>
            <a:ext cx="2127115" cy="483204"/>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Rectangle 4"/>
          <p:cNvSpPr>
            <a:spLocks noGrp="1"/>
          </p:cNvSpPr>
          <p:nvPr>
            <p:ph type="dt" sz="half" idx="10"/>
          </p:nvPr>
        </p:nvSpPr>
        <p:spPr/>
        <p:txBody>
          <a:bodyPr/>
          <a:lstStyle>
            <a:lvl1pPr>
              <a:defRPr/>
            </a:lvl1pPr>
          </a:lstStyle>
          <a:p>
            <a:pPr>
              <a:defRPr/>
            </a:pPr>
            <a:fld id="{AA8800B0-F6B7-4261-B994-45DC1503EB0E}" type="datetime1">
              <a:rPr lang="es-ES"/>
              <a:pPr>
                <a:defRPr/>
              </a:pPr>
              <a:t>25/03/2026</a:t>
            </a:fld>
            <a:endParaRPr dirty="0"/>
          </a:p>
        </p:txBody>
      </p:sp>
      <p:sp>
        <p:nvSpPr>
          <p:cNvPr id="4" name="Rectangle 6"/>
          <p:cNvSpPr>
            <a:spLocks noGrp="1"/>
          </p:cNvSpPr>
          <p:nvPr>
            <p:ph type="sldNum" sz="quarter" idx="11"/>
          </p:nvPr>
        </p:nvSpPr>
        <p:spPr/>
        <p:txBody>
          <a:bodyPr/>
          <a:lstStyle>
            <a:lvl1pPr>
              <a:defRPr/>
            </a:lvl1pPr>
          </a:lstStyle>
          <a:p>
            <a:pPr>
              <a:defRPr/>
            </a:pPr>
            <a:fld id="{DB151870-C50F-4394-9454-CD0DC2D9A23B}" type="slidenum">
              <a:rPr/>
              <a:pPr>
                <a:defRPr/>
              </a:pPr>
              <a:t>‹Nº›</a:t>
            </a:fld>
            <a:endParaRPr/>
          </a:p>
        </p:txBody>
      </p:sp>
      <p:sp>
        <p:nvSpPr>
          <p:cNvPr id="5" name="Rectangle 12"/>
          <p:cNvSpPr>
            <a:spLocks noGrp="1"/>
          </p:cNvSpPr>
          <p:nvPr>
            <p:ph type="ftr" sz="quarter" idx="12"/>
          </p:nvPr>
        </p:nvSpPr>
        <p:spPr/>
        <p:txBody>
          <a:bodyPr/>
          <a:lstStyle>
            <a:lvl1pPr>
              <a:defRPr/>
            </a:lvl1pPr>
          </a:lstStyle>
          <a:p>
            <a:pPr>
              <a:defRPr/>
            </a:pPr>
            <a:endParaRPr/>
          </a:p>
        </p:txBody>
      </p:sp>
      <p:pic>
        <p:nvPicPr>
          <p:cNvPr id="6" name="Picture 2" descr="AVACOI"/>
          <p:cNvPicPr>
            <a:picLocks noChangeAspect="1" noChangeArrowheads="1"/>
          </p:cNvPicPr>
          <p:nvPr userDrawn="1"/>
        </p:nvPicPr>
        <p:blipFill>
          <a:blip r:embed="rId2" cstate="screen"/>
          <a:srcRect/>
          <a:stretch>
            <a:fillRect/>
          </a:stretch>
        </p:blipFill>
        <p:spPr bwMode="auto">
          <a:xfrm>
            <a:off x="103765" y="6374796"/>
            <a:ext cx="2127115" cy="483204"/>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1620501" y="381000"/>
            <a:ext cx="571500" cy="5867400"/>
          </a:xfrm>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p:cNvSpPr>
          <p:nvPr>
            <p:ph type="dt" sz="half" idx="10"/>
          </p:nvPr>
        </p:nvSpPr>
        <p:spPr/>
        <p:txBody>
          <a:bodyPr/>
          <a:lstStyle>
            <a:lvl1pPr>
              <a:defRPr/>
            </a:lvl1pPr>
          </a:lstStyle>
          <a:p>
            <a:pPr>
              <a:defRPr/>
            </a:pPr>
            <a:fld id="{B09C8FA4-A2E7-4B0E-9134-FBFC9B7278D9}" type="datetime1">
              <a:rPr lang="es-ES"/>
              <a:pPr>
                <a:defRPr/>
              </a:pPr>
              <a:t>25/03/2026</a:t>
            </a:fld>
            <a:endParaRPr dirty="0"/>
          </a:p>
        </p:txBody>
      </p:sp>
      <p:sp>
        <p:nvSpPr>
          <p:cNvPr id="6" name="Rectangle 6"/>
          <p:cNvSpPr>
            <a:spLocks noGrp="1"/>
          </p:cNvSpPr>
          <p:nvPr>
            <p:ph type="sldNum" sz="quarter" idx="11"/>
          </p:nvPr>
        </p:nvSpPr>
        <p:spPr/>
        <p:txBody>
          <a:bodyPr/>
          <a:lstStyle>
            <a:lvl1pPr>
              <a:defRPr/>
            </a:lvl1pPr>
          </a:lstStyle>
          <a:p>
            <a:pPr>
              <a:defRPr/>
            </a:pPr>
            <a:fld id="{6BC252AD-5FF7-453C-84B7-D77F4D2BA40C}" type="slidenum">
              <a:rPr/>
              <a:pPr>
                <a:defRPr/>
              </a:pPr>
              <a:t>‹Nº›</a:t>
            </a:fld>
            <a:endParaRPr/>
          </a:p>
        </p:txBody>
      </p:sp>
      <p:sp>
        <p:nvSpPr>
          <p:cNvPr id="7" name="Rectangle 12"/>
          <p:cNvSpPr>
            <a:spLocks noGrp="1"/>
          </p:cNvSpPr>
          <p:nvPr>
            <p:ph type="ftr" sz="quarter" idx="12"/>
          </p:nvPr>
        </p:nvSpPr>
        <p:spPr/>
        <p:txBody>
          <a:bodyPr/>
          <a:lstStyle>
            <a:lvl1pPr>
              <a:defRPr/>
            </a:lvl1pPr>
          </a:lstStyle>
          <a:p>
            <a:pPr>
              <a:defRPr/>
            </a:pPr>
            <a:endParaRPr/>
          </a:p>
        </p:txBody>
      </p:sp>
      <p:pic>
        <p:nvPicPr>
          <p:cNvPr id="8" name="Picture 2" descr="AVACOI"/>
          <p:cNvPicPr>
            <a:picLocks noChangeAspect="1" noChangeArrowheads="1"/>
          </p:cNvPicPr>
          <p:nvPr userDrawn="1"/>
        </p:nvPicPr>
        <p:blipFill>
          <a:blip r:embed="rId2" cstate="screen"/>
          <a:srcRect/>
          <a:stretch>
            <a:fillRect/>
          </a:stretch>
        </p:blipFill>
        <p:spPr bwMode="auto">
          <a:xfrm>
            <a:off x="103765" y="6374796"/>
            <a:ext cx="2127115" cy="483204"/>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09600" y="381000"/>
            <a:ext cx="11582400" cy="5867400"/>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Rectangle 4"/>
          <p:cNvSpPr>
            <a:spLocks noGrp="1"/>
          </p:cNvSpPr>
          <p:nvPr>
            <p:ph type="dt" sz="half" idx="10"/>
          </p:nvPr>
        </p:nvSpPr>
        <p:spPr/>
        <p:txBody>
          <a:bodyPr/>
          <a:lstStyle>
            <a:lvl1pPr>
              <a:defRPr/>
            </a:lvl1pPr>
          </a:lstStyle>
          <a:p>
            <a:pPr>
              <a:defRPr/>
            </a:pPr>
            <a:fld id="{49E2E06C-1515-4308-9118-F0E16819A0B9}" type="datetime1">
              <a:rPr lang="es-ES"/>
              <a:pPr>
                <a:defRPr/>
              </a:pPr>
              <a:t>25/03/2026</a:t>
            </a:fld>
            <a:endParaRPr dirty="0"/>
          </a:p>
        </p:txBody>
      </p:sp>
      <p:sp>
        <p:nvSpPr>
          <p:cNvPr id="4" name="Rectangle 6"/>
          <p:cNvSpPr>
            <a:spLocks noGrp="1"/>
          </p:cNvSpPr>
          <p:nvPr>
            <p:ph type="sldNum" sz="quarter" idx="11"/>
          </p:nvPr>
        </p:nvSpPr>
        <p:spPr/>
        <p:txBody>
          <a:bodyPr/>
          <a:lstStyle>
            <a:lvl1pPr>
              <a:defRPr/>
            </a:lvl1pPr>
          </a:lstStyle>
          <a:p>
            <a:pPr>
              <a:defRPr/>
            </a:pPr>
            <a:fld id="{09486655-2D24-471E-A1A8-065A0137C685}" type="slidenum">
              <a:rPr/>
              <a:pPr>
                <a:defRPr/>
              </a:pPr>
              <a:t>‹Nº›</a:t>
            </a:fld>
            <a:endParaRPr/>
          </a:p>
        </p:txBody>
      </p:sp>
      <p:sp>
        <p:nvSpPr>
          <p:cNvPr id="5" name="Rectangle 12"/>
          <p:cNvSpPr>
            <a:spLocks noGrp="1"/>
          </p:cNvSpPr>
          <p:nvPr>
            <p:ph type="ftr" sz="quarter" idx="12"/>
          </p:nvPr>
        </p:nvSpPr>
        <p:spPr/>
        <p:txBody>
          <a:bodyPr/>
          <a:lstStyle>
            <a:lvl1pPr>
              <a:defRPr/>
            </a:lvl1pPr>
          </a:lstStyle>
          <a:p>
            <a:pPr>
              <a:defRPr/>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11620501" y="381000"/>
            <a:ext cx="571500" cy="58674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609600" y="1600200"/>
            <a:ext cx="5384800" cy="21859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6197600" y="1600200"/>
            <a:ext cx="5384800" cy="21859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609600" y="3938589"/>
            <a:ext cx="5384800" cy="2187575"/>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contenido"/>
          <p:cNvSpPr>
            <a:spLocks noGrp="1"/>
          </p:cNvSpPr>
          <p:nvPr>
            <p:ph sz="quarter" idx="4"/>
          </p:nvPr>
        </p:nvSpPr>
        <p:spPr>
          <a:xfrm>
            <a:off x="6197600" y="3938589"/>
            <a:ext cx="5384800" cy="2187575"/>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p:cNvSpPr>
          <p:nvPr>
            <p:ph type="dt" sz="half" idx="10"/>
          </p:nvPr>
        </p:nvSpPr>
        <p:spPr/>
        <p:txBody>
          <a:bodyPr/>
          <a:lstStyle>
            <a:lvl1pPr>
              <a:defRPr/>
            </a:lvl1pPr>
          </a:lstStyle>
          <a:p>
            <a:pPr>
              <a:defRPr/>
            </a:pPr>
            <a:fld id="{7C764598-AD95-4891-90B0-B01A8C69663D}" type="datetime1">
              <a:rPr lang="es-ES"/>
              <a:pPr>
                <a:defRPr/>
              </a:pPr>
              <a:t>25/03/2026</a:t>
            </a:fld>
            <a:endParaRPr dirty="0"/>
          </a:p>
        </p:txBody>
      </p:sp>
      <p:sp>
        <p:nvSpPr>
          <p:cNvPr id="8" name="Rectangle 6"/>
          <p:cNvSpPr>
            <a:spLocks noGrp="1"/>
          </p:cNvSpPr>
          <p:nvPr>
            <p:ph type="sldNum" sz="quarter" idx="11"/>
          </p:nvPr>
        </p:nvSpPr>
        <p:spPr/>
        <p:txBody>
          <a:bodyPr/>
          <a:lstStyle>
            <a:lvl1pPr>
              <a:defRPr/>
            </a:lvl1pPr>
          </a:lstStyle>
          <a:p>
            <a:pPr>
              <a:defRPr/>
            </a:pPr>
            <a:fld id="{237D2A11-027B-4B00-8DCB-BA7C35D2B517}" type="slidenum">
              <a:rPr/>
              <a:pPr>
                <a:defRPr/>
              </a:pPr>
              <a:t>‹Nº›</a:t>
            </a:fld>
            <a:endParaRPr/>
          </a:p>
        </p:txBody>
      </p:sp>
      <p:sp>
        <p:nvSpPr>
          <p:cNvPr id="9" name="Rectangle 12"/>
          <p:cNvSpPr>
            <a:spLocks noGrp="1"/>
          </p:cNvSpPr>
          <p:nvPr>
            <p:ph type="ftr" sz="quarter" idx="12"/>
          </p:nvPr>
        </p:nvSpPr>
        <p:spPr/>
        <p:txBody>
          <a:bodyPr/>
          <a:lstStyle>
            <a:lvl1pPr>
              <a:defRPr/>
            </a:lvl1pPr>
          </a:lstStyle>
          <a:p>
            <a:pPr>
              <a:defRP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10"/>
          <p:cNvSpPr/>
          <p:nvPr/>
        </p:nvSpPr>
        <p:spPr>
          <a:xfrm>
            <a:off x="11620501" y="0"/>
            <a:ext cx="571500" cy="6858000"/>
          </a:xfrm>
          <a:prstGeom prst="rect">
            <a:avLst/>
          </a:prstGeom>
          <a:solidFill>
            <a:srgbClr val="124077"/>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p>
        </p:txBody>
      </p:sp>
      <p:sp>
        <p:nvSpPr>
          <p:cNvPr id="2" name="Rectangle 2"/>
          <p:cNvSpPr>
            <a:spLocks noGrp="1"/>
          </p:cNvSpPr>
          <p:nvPr>
            <p:ph type="title"/>
          </p:nvPr>
        </p:nvSpPr>
        <p:spPr>
          <a:xfrm>
            <a:off x="11620501" y="381000"/>
            <a:ext cx="571500" cy="5867400"/>
          </a:xfrm>
          <a:prstGeom prst="rect">
            <a:avLst/>
          </a:prstGeom>
        </p:spPr>
        <p:txBody>
          <a:bodyPr vert="vert" anchor="ctr">
            <a:normAutofit/>
          </a:bodyPr>
          <a:lstStyle/>
          <a:p>
            <a:r>
              <a:rPr lang="es-ES" dirty="0"/>
              <a:t>Haga clic para modificar el estilo de título del patrón</a:t>
            </a:r>
            <a:endParaRPr lang="en-US" dirty="0"/>
          </a:p>
        </p:txBody>
      </p:sp>
      <p:sp>
        <p:nvSpPr>
          <p:cNvPr id="4" name="Rectangle 4"/>
          <p:cNvSpPr>
            <a:spLocks noGrp="1"/>
          </p:cNvSpPr>
          <p:nvPr>
            <p:ph type="dt" sz="half" idx="2"/>
          </p:nvPr>
        </p:nvSpPr>
        <p:spPr>
          <a:xfrm>
            <a:off x="285751" y="6480175"/>
            <a:ext cx="1828800" cy="306388"/>
          </a:xfrm>
          <a:prstGeom prst="rect">
            <a:avLst/>
          </a:prstGeom>
        </p:spPr>
        <p:txBody>
          <a:bodyPr vert="horz"/>
          <a:lstStyle>
            <a:lvl1pPr algn="r" eaLnBrk="1" fontAlgn="auto" latinLnBrk="0" hangingPunct="1">
              <a:spcBef>
                <a:spcPts val="0"/>
              </a:spcBef>
              <a:spcAft>
                <a:spcPts val="0"/>
              </a:spcAft>
              <a:defRPr kumimoji="0" lang="es-ES" sz="1000">
                <a:solidFill>
                  <a:schemeClr val="tx1">
                    <a:tint val="65000"/>
                  </a:schemeClr>
                </a:solidFill>
                <a:latin typeface="+mn-lt"/>
              </a:defRPr>
            </a:lvl1pPr>
            <a:extLst/>
          </a:lstStyle>
          <a:p>
            <a:pPr>
              <a:defRPr/>
            </a:pPr>
            <a:fld id="{31DF0D84-CAF6-464D-AF21-8CAAB516A87A}" type="datetime1">
              <a:rPr lang="es-ES"/>
              <a:pPr>
                <a:defRPr/>
              </a:pPr>
              <a:t>25/03/2026</a:t>
            </a:fld>
            <a:endParaRPr dirty="0"/>
          </a:p>
        </p:txBody>
      </p:sp>
      <p:sp>
        <p:nvSpPr>
          <p:cNvPr id="6" name="Rectangle 6"/>
          <p:cNvSpPr>
            <a:spLocks noGrp="1"/>
          </p:cNvSpPr>
          <p:nvPr>
            <p:ph type="sldNum" sz="quarter" idx="4"/>
          </p:nvPr>
        </p:nvSpPr>
        <p:spPr>
          <a:xfrm>
            <a:off x="8382000" y="6473825"/>
            <a:ext cx="1320800" cy="304800"/>
          </a:xfrm>
          <a:prstGeom prst="rect">
            <a:avLst/>
          </a:prstGeom>
        </p:spPr>
        <p:txBody>
          <a:bodyPr vert="horz" anchor="ctr"/>
          <a:lstStyle>
            <a:lvl1pPr algn="r" eaLnBrk="1" fontAlgn="auto" latinLnBrk="0" hangingPunct="1">
              <a:spcBef>
                <a:spcPts val="0"/>
              </a:spcBef>
              <a:spcAft>
                <a:spcPts val="0"/>
              </a:spcAft>
              <a:defRPr kumimoji="0" lang="es-ES" sz="1000">
                <a:latin typeface="+mn-lt"/>
              </a:defRPr>
            </a:lvl1pPr>
            <a:extLst/>
          </a:lstStyle>
          <a:p>
            <a:pPr>
              <a:defRPr/>
            </a:pPr>
            <a:fld id="{3AEF8F84-B472-4F16-942B-EB6451C21F88}" type="slidenum">
              <a:rPr/>
              <a:pPr>
                <a:defRPr/>
              </a:pPr>
              <a:t>‹Nº›</a:t>
            </a:fld>
            <a:endParaRPr/>
          </a:p>
        </p:txBody>
      </p:sp>
      <p:sp>
        <p:nvSpPr>
          <p:cNvPr id="11" name="Rectangle 10"/>
          <p:cNvSpPr/>
          <p:nvPr/>
        </p:nvSpPr>
        <p:spPr>
          <a:xfrm>
            <a:off x="0" y="0"/>
            <a:ext cx="101600" cy="6858000"/>
          </a:xfrm>
          <a:prstGeom prst="rect">
            <a:avLst/>
          </a:prstGeom>
          <a:solidFill>
            <a:srgbClr val="124077"/>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p>
        </p:txBody>
      </p:sp>
      <p:sp>
        <p:nvSpPr>
          <p:cNvPr id="12" name="Rectangle 12"/>
          <p:cNvSpPr>
            <a:spLocks noGrp="1"/>
          </p:cNvSpPr>
          <p:nvPr>
            <p:ph type="ftr" sz="quarter" idx="3"/>
          </p:nvPr>
        </p:nvSpPr>
        <p:spPr>
          <a:xfrm>
            <a:off x="2190751" y="6477000"/>
            <a:ext cx="6108700" cy="304800"/>
          </a:xfrm>
          <a:prstGeom prst="rect">
            <a:avLst/>
          </a:prstGeom>
        </p:spPr>
        <p:txBody>
          <a:bodyPr vert="horz" anchor="ctr"/>
          <a:lstStyle>
            <a:lvl1pPr algn="ctr" eaLnBrk="1" fontAlgn="auto" latinLnBrk="0" hangingPunct="1">
              <a:spcBef>
                <a:spcPts val="0"/>
              </a:spcBef>
              <a:spcAft>
                <a:spcPts val="0"/>
              </a:spcAft>
              <a:defRPr kumimoji="0" lang="es-ES" sz="1000">
                <a:solidFill>
                  <a:sysClr val="windowText" lastClr="000000"/>
                </a:solidFill>
                <a:latin typeface="+mn-lt"/>
              </a:defRPr>
            </a:lvl1pPr>
            <a:extLst/>
          </a:lstStyle>
          <a:p>
            <a:pPr>
              <a:defRPr/>
            </a:pPr>
            <a:endParaRPr/>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15" r:id="rId6"/>
    <p:sldLayoutId id="2147483916" r:id="rId7"/>
    <p:sldLayoutId id="2147483917" r:id="rId8"/>
  </p:sldLayoutIdLst>
  <p:hf sldNum="0" hdr="0" ftr="0" dt="0"/>
  <p:txStyles>
    <p:titleStyle>
      <a:lvl1pPr algn="l" rtl="0" eaLnBrk="0" fontAlgn="base" hangingPunct="0">
        <a:spcBef>
          <a:spcPct val="0"/>
        </a:spcBef>
        <a:spcAft>
          <a:spcPct val="0"/>
        </a:spcAft>
        <a:defRPr lang="es-ES" sz="2000" cap="small">
          <a:solidFill>
            <a:schemeClr val="bg1"/>
          </a:solidFill>
          <a:latin typeface="+mj-lt"/>
          <a:ea typeface="+mj-ea"/>
          <a:cs typeface="+mj-cs"/>
        </a:defRPr>
      </a:lvl1pPr>
      <a:lvl2pPr algn="l" rtl="0" eaLnBrk="0" fontAlgn="base" hangingPunct="0">
        <a:spcBef>
          <a:spcPct val="0"/>
        </a:spcBef>
        <a:spcAft>
          <a:spcPct val="0"/>
        </a:spcAft>
        <a:defRPr sz="2000">
          <a:solidFill>
            <a:schemeClr val="bg1"/>
          </a:solidFill>
          <a:latin typeface="Calibri" pitchFamily="34" charset="0"/>
        </a:defRPr>
      </a:lvl2pPr>
      <a:lvl3pPr algn="l" rtl="0" eaLnBrk="0" fontAlgn="base" hangingPunct="0">
        <a:spcBef>
          <a:spcPct val="0"/>
        </a:spcBef>
        <a:spcAft>
          <a:spcPct val="0"/>
        </a:spcAft>
        <a:defRPr sz="2000">
          <a:solidFill>
            <a:schemeClr val="bg1"/>
          </a:solidFill>
          <a:latin typeface="Calibri" pitchFamily="34" charset="0"/>
        </a:defRPr>
      </a:lvl3pPr>
      <a:lvl4pPr algn="l" rtl="0" eaLnBrk="0" fontAlgn="base" hangingPunct="0">
        <a:spcBef>
          <a:spcPct val="0"/>
        </a:spcBef>
        <a:spcAft>
          <a:spcPct val="0"/>
        </a:spcAft>
        <a:defRPr sz="2000">
          <a:solidFill>
            <a:schemeClr val="bg1"/>
          </a:solidFill>
          <a:latin typeface="Calibri" pitchFamily="34" charset="0"/>
        </a:defRPr>
      </a:lvl4pPr>
      <a:lvl5pPr algn="l" rtl="0" eaLnBrk="0" fontAlgn="base" hangingPunct="0">
        <a:spcBef>
          <a:spcPct val="0"/>
        </a:spcBef>
        <a:spcAft>
          <a:spcPct val="0"/>
        </a:spcAft>
        <a:defRPr sz="2000">
          <a:solidFill>
            <a:schemeClr val="bg1"/>
          </a:solidFill>
          <a:latin typeface="Calibri" pitchFamily="34" charset="0"/>
        </a:defRPr>
      </a:lvl5pPr>
      <a:lvl6pPr marL="457200" algn="l" rtl="0" fontAlgn="base">
        <a:spcBef>
          <a:spcPct val="0"/>
        </a:spcBef>
        <a:spcAft>
          <a:spcPct val="0"/>
        </a:spcAft>
        <a:defRPr sz="2000">
          <a:solidFill>
            <a:schemeClr val="bg1"/>
          </a:solidFill>
          <a:latin typeface="Calibri" pitchFamily="34" charset="0"/>
        </a:defRPr>
      </a:lvl6pPr>
      <a:lvl7pPr marL="914400" algn="l" rtl="0" fontAlgn="base">
        <a:spcBef>
          <a:spcPct val="0"/>
        </a:spcBef>
        <a:spcAft>
          <a:spcPct val="0"/>
        </a:spcAft>
        <a:defRPr sz="2000">
          <a:solidFill>
            <a:schemeClr val="bg1"/>
          </a:solidFill>
          <a:latin typeface="Calibri" pitchFamily="34" charset="0"/>
        </a:defRPr>
      </a:lvl7pPr>
      <a:lvl8pPr marL="1371600" algn="l" rtl="0" fontAlgn="base">
        <a:spcBef>
          <a:spcPct val="0"/>
        </a:spcBef>
        <a:spcAft>
          <a:spcPct val="0"/>
        </a:spcAft>
        <a:defRPr sz="2000">
          <a:solidFill>
            <a:schemeClr val="bg1"/>
          </a:solidFill>
          <a:latin typeface="Calibri" pitchFamily="34" charset="0"/>
        </a:defRPr>
      </a:lvl8pPr>
      <a:lvl9pPr marL="1828800" algn="l" rtl="0" fontAlgn="base">
        <a:spcBef>
          <a:spcPct val="0"/>
        </a:spcBef>
        <a:spcAft>
          <a:spcPct val="0"/>
        </a:spcAft>
        <a:defRPr sz="2000">
          <a:solidFill>
            <a:schemeClr val="bg1"/>
          </a:solidFill>
          <a:latin typeface="Calibri" pitchFamily="34" charset="0"/>
        </a:defRPr>
      </a:lvl9pPr>
      <a:extLst/>
    </p:titleStyle>
    <p:bodyStyle>
      <a:lvl1pPr marL="342900" indent="-342900" algn="l" rtl="0" eaLnBrk="0" fontAlgn="base" hangingPunct="0">
        <a:spcBef>
          <a:spcPct val="20000"/>
        </a:spcBef>
        <a:spcAft>
          <a:spcPct val="0"/>
        </a:spcAft>
        <a:buChar char="•"/>
        <a:defRPr lang="es-ES" sz="1100">
          <a:solidFill>
            <a:schemeClr val="tx1"/>
          </a:solidFill>
          <a:latin typeface="+mn-lt"/>
          <a:ea typeface="+mn-ea"/>
          <a:cs typeface="+mn-cs"/>
        </a:defRPr>
      </a:lvl1pPr>
      <a:lvl2pPr marL="742950" indent="-285750" algn="l" rtl="0" eaLnBrk="0" fontAlgn="base" hangingPunct="0">
        <a:spcBef>
          <a:spcPct val="20000"/>
        </a:spcBef>
        <a:spcAft>
          <a:spcPct val="0"/>
        </a:spcAft>
        <a:buChar char="–"/>
        <a:defRPr lang="es-ES" sz="1100">
          <a:solidFill>
            <a:schemeClr val="tx1"/>
          </a:solidFill>
          <a:latin typeface="+mn-lt"/>
          <a:ea typeface="+mn-ea"/>
          <a:cs typeface="+mn-cs"/>
        </a:defRPr>
      </a:lvl2pPr>
      <a:lvl3pPr marL="1143000" indent="-228600" algn="l" rtl="0" eaLnBrk="0" fontAlgn="base" hangingPunct="0">
        <a:spcBef>
          <a:spcPct val="20000"/>
        </a:spcBef>
        <a:spcAft>
          <a:spcPct val="0"/>
        </a:spcAft>
        <a:buChar char="•"/>
        <a:defRPr lang="es-ES" sz="1100">
          <a:solidFill>
            <a:schemeClr val="tx1"/>
          </a:solidFill>
          <a:latin typeface="+mn-lt"/>
          <a:ea typeface="+mn-ea"/>
          <a:cs typeface="+mn-cs"/>
        </a:defRPr>
      </a:lvl3pPr>
      <a:lvl4pPr marL="1600200" indent="-228600" algn="l" rtl="0" eaLnBrk="0" fontAlgn="base" hangingPunct="0">
        <a:spcBef>
          <a:spcPct val="20000"/>
        </a:spcBef>
        <a:spcAft>
          <a:spcPct val="0"/>
        </a:spcAft>
        <a:buChar char="–"/>
        <a:defRPr lang="es-ES" sz="1100">
          <a:solidFill>
            <a:schemeClr val="tx1"/>
          </a:solidFill>
          <a:latin typeface="+mn-lt"/>
          <a:ea typeface="+mn-ea"/>
          <a:cs typeface="+mn-cs"/>
        </a:defRPr>
      </a:lvl4pPr>
      <a:lvl5pPr marL="2057400" indent="-228600" algn="l" rtl="0" eaLnBrk="0" fontAlgn="base" hangingPunct="0">
        <a:spcBef>
          <a:spcPct val="20000"/>
        </a:spcBef>
        <a:spcAft>
          <a:spcPct val="0"/>
        </a:spcAft>
        <a:buChar char="»"/>
        <a:defRPr lang="es-ES" sz="1100">
          <a:solidFill>
            <a:schemeClr val="tx1"/>
          </a:solidFill>
          <a:latin typeface="+mn-lt"/>
          <a:ea typeface="+mn-ea"/>
          <a:cs typeface="+mn-cs"/>
        </a:defRPr>
      </a:lvl5pPr>
      <a:lvl6pPr marL="2514600" indent="-228600" algn="l" rtl="0" eaLnBrk="1" latinLnBrk="0" hangingPunct="1">
        <a:spcBef>
          <a:spcPct val="20000"/>
        </a:spcBef>
        <a:buChar char="•"/>
        <a:defRPr kumimoji="0" lang="es-ES" sz="2000">
          <a:solidFill>
            <a:schemeClr val="tx1"/>
          </a:solidFill>
          <a:latin typeface="+mn-lt"/>
          <a:ea typeface="+mn-ea"/>
          <a:cs typeface="+mn-cs"/>
        </a:defRPr>
      </a:lvl6pPr>
      <a:lvl7pPr marL="2971800" indent="-228600" algn="l" rtl="0" eaLnBrk="1" latinLnBrk="0" hangingPunct="1">
        <a:spcBef>
          <a:spcPct val="20000"/>
        </a:spcBef>
        <a:buChar char="•"/>
        <a:defRPr kumimoji="0" lang="es-ES" sz="2000">
          <a:solidFill>
            <a:schemeClr val="tx1"/>
          </a:solidFill>
          <a:latin typeface="+mn-lt"/>
          <a:ea typeface="+mn-ea"/>
          <a:cs typeface="+mn-cs"/>
        </a:defRPr>
      </a:lvl7pPr>
      <a:lvl8pPr marL="3429000" indent="-228600" algn="l" rtl="0" eaLnBrk="1" latinLnBrk="0" hangingPunct="1">
        <a:spcBef>
          <a:spcPct val="20000"/>
        </a:spcBef>
        <a:buChar char="•"/>
        <a:defRPr kumimoji="0" lang="es-ES" sz="2000">
          <a:solidFill>
            <a:schemeClr val="tx1"/>
          </a:solidFill>
          <a:latin typeface="+mn-lt"/>
          <a:ea typeface="+mn-ea"/>
          <a:cs typeface="+mn-cs"/>
        </a:defRPr>
      </a:lvl8pPr>
      <a:lvl9pPr marL="3886200" indent="-228600" algn="l" rtl="0" eaLnBrk="1" latinLnBrk="0" hangingPunct="1">
        <a:spcBef>
          <a:spcPct val="20000"/>
        </a:spcBef>
        <a:buChar char="•"/>
        <a:defRPr kumimoji="0" lang="es-ES" sz="2000">
          <a:solidFill>
            <a:schemeClr val="tx1"/>
          </a:solidFill>
          <a:latin typeface="+mn-lt"/>
          <a:ea typeface="+mn-ea"/>
          <a:cs typeface="+mn-cs"/>
        </a:defRPr>
      </a:lvl9pPr>
      <a:extLst/>
    </p:bodyStyle>
    <p:otherStyle>
      <a:lvl1pPr marL="0" algn="l" rtl="0" eaLnBrk="1" latinLnBrk="0" hangingPunct="1">
        <a:defRPr kumimoji="0" lang="es-ES">
          <a:solidFill>
            <a:schemeClr val="tx1"/>
          </a:solidFill>
          <a:latin typeface="+mn-lt"/>
          <a:ea typeface="+mn-ea"/>
          <a:cs typeface="+mn-cs"/>
        </a:defRPr>
      </a:lvl1pPr>
      <a:lvl2pPr marL="457200" algn="l" rtl="0" eaLnBrk="1" latinLnBrk="0" hangingPunct="1">
        <a:defRPr kumimoji="0" lang="es-ES">
          <a:solidFill>
            <a:schemeClr val="tx1"/>
          </a:solidFill>
          <a:latin typeface="+mn-lt"/>
          <a:ea typeface="+mn-ea"/>
          <a:cs typeface="+mn-cs"/>
        </a:defRPr>
      </a:lvl2pPr>
      <a:lvl3pPr marL="914400" algn="l" rtl="0" eaLnBrk="1" latinLnBrk="0" hangingPunct="1">
        <a:defRPr kumimoji="0" lang="es-ES">
          <a:solidFill>
            <a:schemeClr val="tx1"/>
          </a:solidFill>
          <a:latin typeface="+mn-lt"/>
          <a:ea typeface="+mn-ea"/>
          <a:cs typeface="+mn-cs"/>
        </a:defRPr>
      </a:lvl3pPr>
      <a:lvl4pPr marL="1371600" algn="l" rtl="0" eaLnBrk="1" latinLnBrk="0" hangingPunct="1">
        <a:defRPr kumimoji="0" lang="es-ES">
          <a:solidFill>
            <a:schemeClr val="tx1"/>
          </a:solidFill>
          <a:latin typeface="+mn-lt"/>
          <a:ea typeface="+mn-ea"/>
          <a:cs typeface="+mn-cs"/>
        </a:defRPr>
      </a:lvl4pPr>
      <a:lvl5pPr marL="1828800" algn="l" rtl="0" eaLnBrk="1" latinLnBrk="0" hangingPunct="1">
        <a:defRPr kumimoji="0" lang="es-ES">
          <a:solidFill>
            <a:schemeClr val="tx1"/>
          </a:solidFill>
          <a:latin typeface="+mn-lt"/>
          <a:ea typeface="+mn-ea"/>
          <a:cs typeface="+mn-cs"/>
        </a:defRPr>
      </a:lvl5pPr>
      <a:lvl6pPr marL="2286000" algn="l" rtl="0" eaLnBrk="1" latinLnBrk="0" hangingPunct="1">
        <a:defRPr kumimoji="0" lang="es-ES">
          <a:solidFill>
            <a:schemeClr val="tx1"/>
          </a:solidFill>
          <a:latin typeface="+mn-lt"/>
          <a:ea typeface="+mn-ea"/>
          <a:cs typeface="+mn-cs"/>
        </a:defRPr>
      </a:lvl6pPr>
      <a:lvl7pPr marL="2743200" algn="l" rtl="0" eaLnBrk="1" latinLnBrk="0" hangingPunct="1">
        <a:defRPr kumimoji="0" lang="es-ES">
          <a:solidFill>
            <a:schemeClr val="tx1"/>
          </a:solidFill>
          <a:latin typeface="+mn-lt"/>
          <a:ea typeface="+mn-ea"/>
          <a:cs typeface="+mn-cs"/>
        </a:defRPr>
      </a:lvl7pPr>
      <a:lvl8pPr marL="3200400" algn="l" rtl="0" eaLnBrk="1" latinLnBrk="0" hangingPunct="1">
        <a:defRPr kumimoji="0" lang="es-ES">
          <a:solidFill>
            <a:schemeClr val="tx1"/>
          </a:solidFill>
          <a:latin typeface="+mn-lt"/>
          <a:ea typeface="+mn-ea"/>
          <a:cs typeface="+mn-cs"/>
        </a:defRPr>
      </a:lvl8pPr>
      <a:lvl9pPr marL="3657600" algn="l" rtl="0" eaLnBrk="1" latinLnBrk="0" hangingPunct="1">
        <a:defRPr kumimoji="0" lang="es-ES">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3 CuadroTexto"/>
          <p:cNvSpPr txBox="1">
            <a:spLocks noChangeArrowheads="1"/>
          </p:cNvSpPr>
          <p:nvPr/>
        </p:nvSpPr>
        <p:spPr bwMode="auto">
          <a:xfrm>
            <a:off x="2198688" y="4056063"/>
            <a:ext cx="7715250" cy="369332"/>
          </a:xfrm>
          <a:prstGeom prst="rect">
            <a:avLst/>
          </a:prstGeom>
          <a:noFill/>
          <a:ln w="9525">
            <a:noFill/>
            <a:miter lim="800000"/>
            <a:headEnd/>
            <a:tailEnd/>
          </a:ln>
        </p:spPr>
        <p:txBody>
          <a:bodyPr>
            <a:spAutoFit/>
          </a:bodyPr>
          <a:lstStyle/>
          <a:p>
            <a:pPr algn="ctr"/>
            <a:r>
              <a:rPr lang="es-ES_tradnl" b="1" dirty="0">
                <a:solidFill>
                  <a:schemeClr val="bg1"/>
                </a:solidFill>
                <a:cs typeface="Arial" charset="0"/>
              </a:rPr>
              <a:t>¿QUE HACER?</a:t>
            </a:r>
            <a:endParaRPr lang="es-ES" b="1" dirty="0">
              <a:solidFill>
                <a:schemeClr val="bg1"/>
              </a:solidFill>
              <a:cs typeface="Arial" charset="0"/>
            </a:endParaRPr>
          </a:p>
        </p:txBody>
      </p:sp>
      <p:sp>
        <p:nvSpPr>
          <p:cNvPr id="44037" name="Text Box 6"/>
          <p:cNvSpPr txBox="1">
            <a:spLocks noChangeArrowheads="1"/>
          </p:cNvSpPr>
          <p:nvPr/>
        </p:nvSpPr>
        <p:spPr bwMode="auto">
          <a:xfrm>
            <a:off x="9253957" y="5434851"/>
            <a:ext cx="2237037" cy="830997"/>
          </a:xfrm>
          <a:prstGeom prst="rect">
            <a:avLst/>
          </a:prstGeom>
          <a:noFill/>
          <a:ln w="9525">
            <a:noFill/>
            <a:miter lim="800000"/>
            <a:headEnd/>
            <a:tailEnd/>
          </a:ln>
        </p:spPr>
        <p:txBody>
          <a:bodyPr wrap="square">
            <a:spAutoFit/>
          </a:bodyPr>
          <a:lstStyle/>
          <a:p>
            <a:pPr>
              <a:spcBef>
                <a:spcPct val="50000"/>
              </a:spcBef>
            </a:pPr>
            <a:r>
              <a:rPr lang="es-ES" sz="1200" b="1" dirty="0"/>
              <a:t>Oscar Díez Romero</a:t>
            </a:r>
          </a:p>
          <a:p>
            <a:pPr>
              <a:spcBef>
                <a:spcPct val="50000"/>
              </a:spcBef>
            </a:pPr>
            <a:r>
              <a:rPr lang="es-ES" sz="1200" b="1" dirty="0"/>
              <a:t>Ingeniero Industrial</a:t>
            </a:r>
          </a:p>
          <a:p>
            <a:pPr>
              <a:spcBef>
                <a:spcPct val="50000"/>
              </a:spcBef>
            </a:pPr>
            <a:r>
              <a:rPr lang="es-ES" sz="1200" b="1" dirty="0"/>
              <a:t>Asesoría Técnica</a:t>
            </a:r>
          </a:p>
        </p:txBody>
      </p:sp>
      <p:pic>
        <p:nvPicPr>
          <p:cNvPr id="6" name="Picture 2" descr="AVACOI"/>
          <p:cNvPicPr>
            <a:picLocks noChangeAspect="1" noChangeArrowheads="1"/>
          </p:cNvPicPr>
          <p:nvPr/>
        </p:nvPicPr>
        <p:blipFill>
          <a:blip r:embed="rId2" cstate="screen"/>
          <a:srcRect/>
          <a:stretch>
            <a:fillRect/>
          </a:stretch>
        </p:blipFill>
        <p:spPr bwMode="auto">
          <a:xfrm>
            <a:off x="90775" y="6192055"/>
            <a:ext cx="2198668" cy="665945"/>
          </a:xfrm>
          <a:prstGeom prst="rect">
            <a:avLst/>
          </a:prstGeom>
          <a:noFill/>
        </p:spPr>
      </p:pic>
      <p:sp>
        <p:nvSpPr>
          <p:cNvPr id="7" name="3 CuadroTexto"/>
          <p:cNvSpPr txBox="1">
            <a:spLocks noChangeArrowheads="1"/>
          </p:cNvSpPr>
          <p:nvPr/>
        </p:nvSpPr>
        <p:spPr bwMode="auto">
          <a:xfrm>
            <a:off x="2289443" y="602235"/>
            <a:ext cx="7715250" cy="369332"/>
          </a:xfrm>
          <a:prstGeom prst="rect">
            <a:avLst/>
          </a:prstGeom>
          <a:noFill/>
          <a:ln w="9525">
            <a:noFill/>
            <a:miter lim="800000"/>
            <a:headEnd/>
            <a:tailEnd/>
          </a:ln>
        </p:spPr>
        <p:txBody>
          <a:bodyPr>
            <a:spAutoFit/>
          </a:bodyPr>
          <a:lstStyle/>
          <a:p>
            <a:pPr algn="ctr"/>
            <a:r>
              <a:rPr lang="es-ES_tradnl" b="1" dirty="0">
                <a:solidFill>
                  <a:schemeClr val="bg1"/>
                </a:solidFill>
                <a:cs typeface="Arial" charset="0"/>
              </a:rPr>
              <a:t>EXTINTORES DE ESPUMA CON COMPUESTOS FLUORADOS </a:t>
            </a:r>
            <a:endParaRPr lang="es-ES" b="1" dirty="0">
              <a:solidFill>
                <a:schemeClr val="bg1"/>
              </a:solidFill>
              <a:cs typeface="Arial" charset="0"/>
            </a:endParaRPr>
          </a:p>
        </p:txBody>
      </p:sp>
      <p:sp>
        <p:nvSpPr>
          <p:cNvPr id="8" name="3 CuadroTexto"/>
          <p:cNvSpPr txBox="1">
            <a:spLocks noChangeArrowheads="1"/>
          </p:cNvSpPr>
          <p:nvPr/>
        </p:nvSpPr>
        <p:spPr bwMode="auto">
          <a:xfrm>
            <a:off x="7874379" y="4745457"/>
            <a:ext cx="4260627" cy="369332"/>
          </a:xfrm>
          <a:prstGeom prst="rect">
            <a:avLst/>
          </a:prstGeom>
          <a:noFill/>
          <a:ln w="9525">
            <a:noFill/>
            <a:miter lim="800000"/>
            <a:headEnd/>
            <a:tailEnd/>
          </a:ln>
        </p:spPr>
        <p:txBody>
          <a:bodyPr wrap="square">
            <a:spAutoFit/>
          </a:bodyPr>
          <a:lstStyle/>
          <a:p>
            <a:pPr algn="ctr"/>
            <a:r>
              <a:rPr lang="es-ES_tradnl" b="1" dirty="0">
                <a:solidFill>
                  <a:srgbClr val="003399"/>
                </a:solidFill>
                <a:cs typeface="Arial" charset="0"/>
              </a:rPr>
              <a:t>Asamblea 26 de marzo de 2026</a:t>
            </a:r>
            <a:endParaRPr lang="es-ES" b="1" dirty="0">
              <a:solidFill>
                <a:srgbClr val="003399"/>
              </a:solidFill>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B9A2D2C-B6F5-8851-5E51-0B8200266007}"/>
              </a:ext>
            </a:extLst>
          </p:cNvPr>
          <p:cNvSpPr>
            <a:spLocks noGrp="1"/>
          </p:cNvSpPr>
          <p:nvPr>
            <p:ph idx="1"/>
          </p:nvPr>
        </p:nvSpPr>
        <p:spPr>
          <a:xfrm>
            <a:off x="785764" y="1264934"/>
            <a:ext cx="3301796" cy="4570257"/>
          </a:xfrm>
        </p:spPr>
        <p:txBody>
          <a:bodyPr>
            <a:normAutofit lnSpcReduction="10000"/>
          </a:bodyPr>
          <a:lstStyle/>
          <a:p>
            <a:r>
              <a:rPr lang="es-ES" sz="1400" dirty="0"/>
              <a:t>Extinción de </a:t>
            </a:r>
            <a:r>
              <a:rPr lang="es-ES" sz="1400" b="1" u="sng" dirty="0"/>
              <a:t>Clase A.</a:t>
            </a:r>
          </a:p>
          <a:p>
            <a:pPr lvl="1"/>
            <a:r>
              <a:rPr lang="es-ES" sz="1400" dirty="0"/>
              <a:t>Papel.</a:t>
            </a:r>
          </a:p>
          <a:p>
            <a:pPr lvl="1"/>
            <a:r>
              <a:rPr lang="es-ES" sz="1400" dirty="0"/>
              <a:t>Madera.</a:t>
            </a:r>
          </a:p>
          <a:p>
            <a:pPr lvl="1"/>
            <a:r>
              <a:rPr lang="es-ES" sz="1400" dirty="0"/>
              <a:t>Algunos plásticos.</a:t>
            </a:r>
          </a:p>
          <a:p>
            <a:pPr lvl="1"/>
            <a:r>
              <a:rPr lang="es-ES" sz="1400" dirty="0"/>
              <a:t>…</a:t>
            </a:r>
          </a:p>
          <a:p>
            <a:r>
              <a:rPr lang="es-ES" sz="1400" dirty="0"/>
              <a:t>Extinción fundamentalmente de combustibles líquidos. Fuegos </a:t>
            </a:r>
            <a:r>
              <a:rPr lang="es-ES" sz="1400" b="1" u="sng" dirty="0"/>
              <a:t>Clase B</a:t>
            </a:r>
            <a:r>
              <a:rPr lang="es-ES" sz="1400" dirty="0"/>
              <a:t>.</a:t>
            </a:r>
          </a:p>
          <a:p>
            <a:pPr lvl="1"/>
            <a:r>
              <a:rPr lang="es-ES" sz="1400" dirty="0"/>
              <a:t>Grasas</a:t>
            </a:r>
          </a:p>
          <a:p>
            <a:pPr lvl="1"/>
            <a:r>
              <a:rPr lang="es-ES" sz="1400" dirty="0"/>
              <a:t>Aceites</a:t>
            </a:r>
          </a:p>
          <a:p>
            <a:pPr lvl="1"/>
            <a:r>
              <a:rPr lang="es-ES" sz="1400" dirty="0"/>
              <a:t>Gasóleo</a:t>
            </a:r>
          </a:p>
          <a:p>
            <a:pPr lvl="1"/>
            <a:r>
              <a:rPr lang="es-ES" sz="1400" dirty="0"/>
              <a:t>Gasolina</a:t>
            </a:r>
          </a:p>
          <a:p>
            <a:pPr lvl="1"/>
            <a:r>
              <a:rPr lang="es-ES" sz="1400" dirty="0"/>
              <a:t>…</a:t>
            </a:r>
          </a:p>
          <a:p>
            <a:r>
              <a:rPr lang="es-ES" sz="1400" dirty="0"/>
              <a:t>Extinción fundamentalmente de ingredientes para cocina en los aparatos de cocina. Fuegos </a:t>
            </a:r>
            <a:r>
              <a:rPr lang="es-ES" sz="1400" b="1" u="sng" dirty="0"/>
              <a:t>Clase F (K).</a:t>
            </a:r>
          </a:p>
          <a:p>
            <a:pPr lvl="1"/>
            <a:r>
              <a:rPr lang="es-ES" sz="1400" dirty="0"/>
              <a:t>Grasas</a:t>
            </a:r>
          </a:p>
          <a:p>
            <a:pPr lvl="1"/>
            <a:r>
              <a:rPr lang="es-ES" sz="1400" dirty="0"/>
              <a:t>Aceites</a:t>
            </a:r>
          </a:p>
          <a:p>
            <a:pPr lvl="1"/>
            <a:r>
              <a:rPr lang="es-ES" sz="1400" dirty="0"/>
              <a:t>…</a:t>
            </a:r>
          </a:p>
          <a:p>
            <a:pPr marL="0" indent="0">
              <a:buNone/>
            </a:pPr>
            <a:endParaRPr lang="es-ES" sz="1400" dirty="0"/>
          </a:p>
        </p:txBody>
      </p:sp>
      <p:pic>
        <p:nvPicPr>
          <p:cNvPr id="4" name="Imagen 3">
            <a:extLst>
              <a:ext uri="{FF2B5EF4-FFF2-40B4-BE49-F238E27FC236}">
                <a16:creationId xmlns:a16="http://schemas.microsoft.com/office/drawing/2014/main" id="{D72D699B-316C-85AA-ECB9-9B7FE3BB99DF}"/>
              </a:ext>
            </a:extLst>
          </p:cNvPr>
          <p:cNvPicPr>
            <a:picLocks noChangeAspect="1"/>
          </p:cNvPicPr>
          <p:nvPr/>
        </p:nvPicPr>
        <p:blipFill>
          <a:blip r:embed="rId3"/>
          <a:stretch>
            <a:fillRect/>
          </a:stretch>
        </p:blipFill>
        <p:spPr>
          <a:xfrm>
            <a:off x="4938029" y="793594"/>
            <a:ext cx="6175979" cy="5454805"/>
          </a:xfrm>
          <a:prstGeom prst="rect">
            <a:avLst/>
          </a:prstGeom>
        </p:spPr>
      </p:pic>
      <p:sp>
        <p:nvSpPr>
          <p:cNvPr id="6" name="CuadroTexto 5">
            <a:extLst>
              <a:ext uri="{FF2B5EF4-FFF2-40B4-BE49-F238E27FC236}">
                <a16:creationId xmlns:a16="http://schemas.microsoft.com/office/drawing/2014/main" id="{C4942140-F193-5563-71BC-ABECAD5F6138}"/>
              </a:ext>
            </a:extLst>
          </p:cNvPr>
          <p:cNvSpPr txBox="1"/>
          <p:nvPr/>
        </p:nvSpPr>
        <p:spPr>
          <a:xfrm>
            <a:off x="490194" y="254524"/>
            <a:ext cx="9869864" cy="369332"/>
          </a:xfrm>
          <a:prstGeom prst="rect">
            <a:avLst/>
          </a:prstGeom>
          <a:solidFill>
            <a:schemeClr val="accent2">
              <a:lumMod val="60000"/>
              <a:lumOff val="40000"/>
            </a:schemeClr>
          </a:solidFill>
        </p:spPr>
        <p:txBody>
          <a:bodyPr wrap="square" rtlCol="0">
            <a:spAutoFit/>
          </a:bodyPr>
          <a:lstStyle/>
          <a:p>
            <a:r>
              <a:rPr lang="es-ES" dirty="0"/>
              <a:t>APLICACIONES</a:t>
            </a:r>
          </a:p>
        </p:txBody>
      </p:sp>
      <p:sp>
        <p:nvSpPr>
          <p:cNvPr id="9" name="Título 1">
            <a:extLst>
              <a:ext uri="{FF2B5EF4-FFF2-40B4-BE49-F238E27FC236}">
                <a16:creationId xmlns:a16="http://schemas.microsoft.com/office/drawing/2014/main" id="{8533734D-4682-A74A-20C9-2E45F4E65CD3}"/>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684577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5C888E4-C044-13BF-91F4-ED0B08E99E86}"/>
              </a:ext>
            </a:extLst>
          </p:cNvPr>
          <p:cNvSpPr>
            <a:spLocks noGrp="1"/>
          </p:cNvSpPr>
          <p:nvPr>
            <p:ph idx="1"/>
          </p:nvPr>
        </p:nvSpPr>
        <p:spPr>
          <a:xfrm>
            <a:off x="1630135" y="1125056"/>
            <a:ext cx="7886700" cy="1552274"/>
          </a:xfrm>
        </p:spPr>
        <p:txBody>
          <a:bodyPr>
            <a:normAutofit/>
          </a:bodyPr>
          <a:lstStyle/>
          <a:p>
            <a:r>
              <a:rPr lang="es-ES" sz="1800" b="1" u="sng" dirty="0"/>
              <a:t>Sustancias </a:t>
            </a:r>
            <a:r>
              <a:rPr lang="es-ES" sz="1800" b="1" u="sng" dirty="0" err="1"/>
              <a:t>perfluoroalquiladas</a:t>
            </a:r>
            <a:r>
              <a:rPr lang="es-ES" sz="1800" b="1" u="sng" dirty="0"/>
              <a:t> y </a:t>
            </a:r>
            <a:r>
              <a:rPr lang="es-ES" sz="1800" b="1" u="sng" dirty="0" err="1"/>
              <a:t>polifluoroalquiladas</a:t>
            </a:r>
            <a:endParaRPr lang="es-ES" sz="1800" b="1" u="sng" dirty="0"/>
          </a:p>
          <a:p>
            <a:endParaRPr lang="es-ES" sz="1400" dirty="0"/>
          </a:p>
          <a:p>
            <a:pPr lvl="1"/>
            <a:r>
              <a:rPr lang="es-ES" sz="1400" dirty="0"/>
              <a:t>Estables químicamente.</a:t>
            </a:r>
          </a:p>
          <a:p>
            <a:pPr marL="457200" lvl="1" indent="0">
              <a:buNone/>
            </a:pPr>
            <a:endParaRPr lang="es-ES" sz="1400" dirty="0"/>
          </a:p>
          <a:p>
            <a:pPr lvl="1"/>
            <a:r>
              <a:rPr lang="es-ES" sz="1400" dirty="0"/>
              <a:t>Estables térmicamente.</a:t>
            </a:r>
          </a:p>
        </p:txBody>
      </p:sp>
      <p:sp>
        <p:nvSpPr>
          <p:cNvPr id="4" name="CuadroTexto 3">
            <a:extLst>
              <a:ext uri="{FF2B5EF4-FFF2-40B4-BE49-F238E27FC236}">
                <a16:creationId xmlns:a16="http://schemas.microsoft.com/office/drawing/2014/main" id="{CBA51A3C-4277-4C5D-7EF2-2A74623661DC}"/>
              </a:ext>
            </a:extLst>
          </p:cNvPr>
          <p:cNvSpPr txBox="1"/>
          <p:nvPr/>
        </p:nvSpPr>
        <p:spPr>
          <a:xfrm>
            <a:off x="7524750" y="2677330"/>
            <a:ext cx="2514600" cy="369332"/>
          </a:xfrm>
          <a:prstGeom prst="rect">
            <a:avLst/>
          </a:prstGeom>
          <a:noFill/>
        </p:spPr>
        <p:txBody>
          <a:bodyPr wrap="square" rtlCol="0">
            <a:spAutoFit/>
          </a:bodyPr>
          <a:lstStyle/>
          <a:p>
            <a:r>
              <a:rPr lang="es-ES" b="1" dirty="0">
                <a:solidFill>
                  <a:srgbClr val="FF0000"/>
                </a:solidFill>
              </a:rPr>
              <a:t>&gt; 3 000 SUSTANCIAS</a:t>
            </a:r>
          </a:p>
        </p:txBody>
      </p:sp>
      <p:pic>
        <p:nvPicPr>
          <p:cNvPr id="5" name="Imagen 4">
            <a:extLst>
              <a:ext uri="{FF2B5EF4-FFF2-40B4-BE49-F238E27FC236}">
                <a16:creationId xmlns:a16="http://schemas.microsoft.com/office/drawing/2014/main" id="{03386658-46F5-B1CD-DCCA-FF7139257522}"/>
              </a:ext>
            </a:extLst>
          </p:cNvPr>
          <p:cNvPicPr>
            <a:picLocks noChangeAspect="1"/>
          </p:cNvPicPr>
          <p:nvPr/>
        </p:nvPicPr>
        <p:blipFill>
          <a:blip r:embed="rId2"/>
          <a:stretch>
            <a:fillRect/>
          </a:stretch>
        </p:blipFill>
        <p:spPr>
          <a:xfrm>
            <a:off x="2366089" y="2983316"/>
            <a:ext cx="4128797" cy="2890157"/>
          </a:xfrm>
          <a:prstGeom prst="rect">
            <a:avLst/>
          </a:prstGeom>
        </p:spPr>
      </p:pic>
      <p:sp>
        <p:nvSpPr>
          <p:cNvPr id="6" name="CuadroTexto 5">
            <a:extLst>
              <a:ext uri="{FF2B5EF4-FFF2-40B4-BE49-F238E27FC236}">
                <a16:creationId xmlns:a16="http://schemas.microsoft.com/office/drawing/2014/main" id="{2FFC083F-260E-1F88-7CC8-2BF2B13E1074}"/>
              </a:ext>
            </a:extLst>
          </p:cNvPr>
          <p:cNvSpPr txBox="1"/>
          <p:nvPr/>
        </p:nvSpPr>
        <p:spPr>
          <a:xfrm>
            <a:off x="6765471" y="5216980"/>
            <a:ext cx="3714750" cy="646331"/>
          </a:xfrm>
          <a:prstGeom prst="rect">
            <a:avLst/>
          </a:prstGeom>
          <a:noFill/>
        </p:spPr>
        <p:txBody>
          <a:bodyPr wrap="square" rtlCol="0">
            <a:spAutoFit/>
          </a:bodyPr>
          <a:lstStyle/>
          <a:p>
            <a:r>
              <a:rPr lang="es-ES" b="1" dirty="0"/>
              <a:t>Energía de disociación: 485 kJ/mol</a:t>
            </a:r>
          </a:p>
        </p:txBody>
      </p:sp>
      <p:pic>
        <p:nvPicPr>
          <p:cNvPr id="7" name="Imagen 6">
            <a:extLst>
              <a:ext uri="{FF2B5EF4-FFF2-40B4-BE49-F238E27FC236}">
                <a16:creationId xmlns:a16="http://schemas.microsoft.com/office/drawing/2014/main" id="{0DA0BB43-6480-B6E2-AF7B-3AD6C65AEB6E}"/>
              </a:ext>
            </a:extLst>
          </p:cNvPr>
          <p:cNvPicPr>
            <a:picLocks noChangeAspect="1"/>
          </p:cNvPicPr>
          <p:nvPr/>
        </p:nvPicPr>
        <p:blipFill>
          <a:blip r:embed="rId3"/>
          <a:stretch>
            <a:fillRect/>
          </a:stretch>
        </p:blipFill>
        <p:spPr>
          <a:xfrm>
            <a:off x="6694035" y="3140673"/>
            <a:ext cx="3571875" cy="2043113"/>
          </a:xfrm>
          <a:prstGeom prst="rect">
            <a:avLst/>
          </a:prstGeom>
        </p:spPr>
      </p:pic>
      <p:sp>
        <p:nvSpPr>
          <p:cNvPr id="8" name="CuadroTexto 7">
            <a:extLst>
              <a:ext uri="{FF2B5EF4-FFF2-40B4-BE49-F238E27FC236}">
                <a16:creationId xmlns:a16="http://schemas.microsoft.com/office/drawing/2014/main" id="{13A1CC10-E728-AF7D-8AB7-6D33F6751921}"/>
              </a:ext>
            </a:extLst>
          </p:cNvPr>
          <p:cNvSpPr txBox="1"/>
          <p:nvPr/>
        </p:nvSpPr>
        <p:spPr>
          <a:xfrm>
            <a:off x="490194" y="254524"/>
            <a:ext cx="9869864" cy="369332"/>
          </a:xfrm>
          <a:prstGeom prst="rect">
            <a:avLst/>
          </a:prstGeom>
          <a:solidFill>
            <a:schemeClr val="accent2">
              <a:lumMod val="60000"/>
              <a:lumOff val="40000"/>
            </a:schemeClr>
          </a:solidFill>
        </p:spPr>
        <p:txBody>
          <a:bodyPr wrap="square" rtlCol="0">
            <a:spAutoFit/>
          </a:bodyPr>
          <a:lstStyle/>
          <a:p>
            <a:r>
              <a:rPr lang="es-ES" dirty="0"/>
              <a:t>PFAS</a:t>
            </a:r>
          </a:p>
        </p:txBody>
      </p:sp>
      <p:sp>
        <p:nvSpPr>
          <p:cNvPr id="11" name="Título 1">
            <a:extLst>
              <a:ext uri="{FF2B5EF4-FFF2-40B4-BE49-F238E27FC236}">
                <a16:creationId xmlns:a16="http://schemas.microsoft.com/office/drawing/2014/main" id="{56F3C174-EF3D-A206-009B-70435CA4CED8}"/>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3464095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133BA7E-0257-0488-1E01-F8F20BC5B337}"/>
              </a:ext>
            </a:extLst>
          </p:cNvPr>
          <p:cNvSpPr>
            <a:spLocks noGrp="1"/>
          </p:cNvSpPr>
          <p:nvPr>
            <p:ph idx="1"/>
          </p:nvPr>
        </p:nvSpPr>
        <p:spPr>
          <a:xfrm>
            <a:off x="490194" y="2247465"/>
            <a:ext cx="4736357" cy="2599428"/>
          </a:xfr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6200000" scaled="1"/>
            <a:tileRect/>
          </a:gradFill>
        </p:spPr>
        <p:txBody>
          <a:bodyPr>
            <a:normAutofit/>
          </a:bodyPr>
          <a:lstStyle/>
          <a:p>
            <a:r>
              <a:rPr lang="es-ES" sz="1800" b="1" dirty="0"/>
              <a:t>PFOS: Sulfonato de </a:t>
            </a:r>
            <a:r>
              <a:rPr lang="es-ES" sz="1800" b="1" dirty="0" err="1"/>
              <a:t>perfluorooctano</a:t>
            </a:r>
            <a:endParaRPr lang="es-ES" sz="1800" b="1" dirty="0"/>
          </a:p>
          <a:p>
            <a:r>
              <a:rPr lang="es-ES" sz="1800" b="1" dirty="0" err="1"/>
              <a:t>PFHxF</a:t>
            </a:r>
            <a:r>
              <a:rPr lang="es-ES" sz="1800" b="1" dirty="0"/>
              <a:t>: Acido </a:t>
            </a:r>
            <a:r>
              <a:rPr lang="es-ES" sz="1800" b="1" dirty="0" err="1"/>
              <a:t>perfluorohexanosulfónico</a:t>
            </a:r>
            <a:endParaRPr lang="es-ES" sz="1800" b="1" dirty="0"/>
          </a:p>
          <a:p>
            <a:r>
              <a:rPr lang="es-ES" sz="1800" b="1" dirty="0"/>
              <a:t>PFOA: Acido </a:t>
            </a:r>
            <a:r>
              <a:rPr lang="es-ES" sz="1800" b="1" dirty="0" err="1"/>
              <a:t>perfluorooctanoico</a:t>
            </a:r>
            <a:endParaRPr lang="es-ES" sz="1800" b="1" dirty="0"/>
          </a:p>
          <a:p>
            <a:r>
              <a:rPr lang="es-ES" sz="1800" b="1" dirty="0"/>
              <a:t>PFCA: </a:t>
            </a:r>
            <a:r>
              <a:rPr lang="es-ES" sz="1800" b="1" dirty="0" err="1"/>
              <a:t>Acidos</a:t>
            </a:r>
            <a:r>
              <a:rPr lang="es-ES" sz="1800" b="1" dirty="0"/>
              <a:t> </a:t>
            </a:r>
            <a:r>
              <a:rPr lang="es-ES" sz="1800" b="1" dirty="0" err="1"/>
              <a:t>perfluorocarboxílicos</a:t>
            </a:r>
            <a:endParaRPr lang="es-ES" sz="1800" b="1" dirty="0"/>
          </a:p>
          <a:p>
            <a:r>
              <a:rPr lang="es-ES" sz="1800" b="1" dirty="0"/>
              <a:t>…</a:t>
            </a:r>
          </a:p>
        </p:txBody>
      </p:sp>
      <p:pic>
        <p:nvPicPr>
          <p:cNvPr id="4" name="Imagen 3">
            <a:extLst>
              <a:ext uri="{FF2B5EF4-FFF2-40B4-BE49-F238E27FC236}">
                <a16:creationId xmlns:a16="http://schemas.microsoft.com/office/drawing/2014/main" id="{E868E684-0B61-A92D-4585-31E543B2C511}"/>
              </a:ext>
            </a:extLst>
          </p:cNvPr>
          <p:cNvPicPr>
            <a:picLocks noChangeAspect="1"/>
          </p:cNvPicPr>
          <p:nvPr/>
        </p:nvPicPr>
        <p:blipFill>
          <a:blip r:embed="rId2"/>
          <a:stretch>
            <a:fillRect/>
          </a:stretch>
        </p:blipFill>
        <p:spPr>
          <a:xfrm>
            <a:off x="5505720" y="1721081"/>
            <a:ext cx="6108300" cy="3652197"/>
          </a:xfrm>
          <a:prstGeom prst="rect">
            <a:avLst/>
          </a:prstGeom>
        </p:spPr>
      </p:pic>
      <p:sp>
        <p:nvSpPr>
          <p:cNvPr id="5" name="CuadroTexto 4">
            <a:extLst>
              <a:ext uri="{FF2B5EF4-FFF2-40B4-BE49-F238E27FC236}">
                <a16:creationId xmlns:a16="http://schemas.microsoft.com/office/drawing/2014/main" id="{E0CBFFCA-678D-827F-7CEA-050540616506}"/>
              </a:ext>
            </a:extLst>
          </p:cNvPr>
          <p:cNvSpPr txBox="1"/>
          <p:nvPr/>
        </p:nvSpPr>
        <p:spPr>
          <a:xfrm>
            <a:off x="490194" y="254524"/>
            <a:ext cx="9869864" cy="369332"/>
          </a:xfrm>
          <a:prstGeom prst="rect">
            <a:avLst/>
          </a:prstGeom>
          <a:solidFill>
            <a:schemeClr val="accent2">
              <a:lumMod val="60000"/>
              <a:lumOff val="40000"/>
            </a:schemeClr>
          </a:solidFill>
        </p:spPr>
        <p:txBody>
          <a:bodyPr wrap="square" rtlCol="0">
            <a:spAutoFit/>
          </a:bodyPr>
          <a:lstStyle/>
          <a:p>
            <a:r>
              <a:rPr lang="es-ES" dirty="0"/>
              <a:t>PFAS: SUSTANCIAS PER Y POLIFLUORO ALQUILADAS</a:t>
            </a:r>
          </a:p>
        </p:txBody>
      </p:sp>
      <p:sp>
        <p:nvSpPr>
          <p:cNvPr id="8" name="Título 1">
            <a:extLst>
              <a:ext uri="{FF2B5EF4-FFF2-40B4-BE49-F238E27FC236}">
                <a16:creationId xmlns:a16="http://schemas.microsoft.com/office/drawing/2014/main" id="{B5371129-D055-C3E8-13BB-98B575E86900}"/>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3833876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D75B4CC-C49D-7118-581E-66DF1C90EA06}"/>
              </a:ext>
            </a:extLst>
          </p:cNvPr>
          <p:cNvSpPr>
            <a:spLocks noGrp="1"/>
          </p:cNvSpPr>
          <p:nvPr>
            <p:ph idx="1"/>
          </p:nvPr>
        </p:nvSpPr>
        <p:spPr>
          <a:xfrm>
            <a:off x="204247" y="978932"/>
            <a:ext cx="3312137" cy="4525963"/>
          </a:xfrm>
        </p:spPr>
        <p:txBody>
          <a:bodyPr/>
          <a:lstStyle/>
          <a:p>
            <a:r>
              <a:rPr lang="es-ES" sz="1800" dirty="0"/>
              <a:t>No se degradan,</a:t>
            </a:r>
          </a:p>
          <a:p>
            <a:pPr marL="0" indent="0">
              <a:buNone/>
            </a:pPr>
            <a:endParaRPr lang="es-ES" sz="1800" dirty="0"/>
          </a:p>
          <a:p>
            <a:r>
              <a:rPr lang="es-ES" sz="1800" dirty="0"/>
              <a:t>Migran al Medio Ambiente.</a:t>
            </a:r>
          </a:p>
          <a:p>
            <a:pPr marL="0" indent="0">
              <a:buNone/>
            </a:pPr>
            <a:endParaRPr lang="es-ES" sz="1800" dirty="0"/>
          </a:p>
          <a:p>
            <a:r>
              <a:rPr lang="es-ES" sz="1800" dirty="0"/>
              <a:t>Contaminaciones de agua subterránea.</a:t>
            </a:r>
          </a:p>
          <a:p>
            <a:pPr marL="0" indent="0">
              <a:buNone/>
            </a:pPr>
            <a:endParaRPr lang="es-ES" sz="1800" dirty="0"/>
          </a:p>
          <a:p>
            <a:r>
              <a:rPr lang="es-ES" sz="1800" dirty="0"/>
              <a:t>Contaminación de suelos.</a:t>
            </a:r>
          </a:p>
          <a:p>
            <a:pPr marL="0" indent="0">
              <a:buNone/>
            </a:pPr>
            <a:endParaRPr lang="es-ES" sz="1800" dirty="0"/>
          </a:p>
          <a:p>
            <a:r>
              <a:rPr lang="es-ES" sz="1800" dirty="0"/>
              <a:t>Contaminación de organismos vivos.</a:t>
            </a:r>
          </a:p>
          <a:p>
            <a:endParaRPr lang="es-ES" sz="1800" dirty="0"/>
          </a:p>
        </p:txBody>
      </p:sp>
      <p:sp>
        <p:nvSpPr>
          <p:cNvPr id="4" name="CuadroTexto 3">
            <a:extLst>
              <a:ext uri="{FF2B5EF4-FFF2-40B4-BE49-F238E27FC236}">
                <a16:creationId xmlns:a16="http://schemas.microsoft.com/office/drawing/2014/main" id="{50FD769F-D363-7392-4245-BD66A2351F0C}"/>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PFAS: PROBLEMATICA</a:t>
            </a:r>
          </a:p>
        </p:txBody>
      </p:sp>
      <p:pic>
        <p:nvPicPr>
          <p:cNvPr id="8196" name="Picture 4" descr="PFAS y el ciclo del agua">
            <a:extLst>
              <a:ext uri="{FF2B5EF4-FFF2-40B4-BE49-F238E27FC236}">
                <a16:creationId xmlns:a16="http://schemas.microsoft.com/office/drawing/2014/main" id="{0D2D1B20-65DF-B7CA-7F39-C1303C8FA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6384" y="609600"/>
            <a:ext cx="8104117" cy="6248400"/>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D172A280-854B-67A0-068A-90656FF24DF5}"/>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020505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498994-2281-13B0-AB68-C56F491156A4}"/>
              </a:ext>
            </a:extLst>
          </p:cNvPr>
          <p:cNvSpPr>
            <a:spLocks noGrp="1"/>
          </p:cNvSpPr>
          <p:nvPr>
            <p:ph type="title"/>
          </p:nvPr>
        </p:nvSpPr>
        <p:spPr>
          <a:xfrm>
            <a:off x="1524000" y="899009"/>
            <a:ext cx="7886700" cy="717521"/>
          </a:xfrm>
        </p:spPr>
        <p:txBody>
          <a:bodyPr>
            <a:normAutofit/>
          </a:bodyPr>
          <a:lstStyle/>
          <a:p>
            <a:r>
              <a:rPr lang="es-ES" dirty="0"/>
              <a:t>Inconvenientes de los PFAS</a:t>
            </a:r>
          </a:p>
        </p:txBody>
      </p:sp>
      <p:graphicFrame>
        <p:nvGraphicFramePr>
          <p:cNvPr id="5" name="Marcador de contenido 2">
            <a:extLst>
              <a:ext uri="{FF2B5EF4-FFF2-40B4-BE49-F238E27FC236}">
                <a16:creationId xmlns:a16="http://schemas.microsoft.com/office/drawing/2014/main" id="{078BB7B6-DA69-C247-A903-0E1AD032DE14}"/>
              </a:ext>
            </a:extLst>
          </p:cNvPr>
          <p:cNvGraphicFramePr>
            <a:graphicFrameLocks noGrp="1"/>
          </p:cNvGraphicFramePr>
          <p:nvPr>
            <p:ph idx="1"/>
          </p:nvPr>
        </p:nvGraphicFramePr>
        <p:xfrm>
          <a:off x="2487387" y="1559378"/>
          <a:ext cx="7331528" cy="25589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a:extLst>
              <a:ext uri="{FF2B5EF4-FFF2-40B4-BE49-F238E27FC236}">
                <a16:creationId xmlns:a16="http://schemas.microsoft.com/office/drawing/2014/main" id="{17187D0C-7AF1-4D24-4AE1-6D17FE80C36C}"/>
              </a:ext>
            </a:extLst>
          </p:cNvPr>
          <p:cNvSpPr txBox="1"/>
          <p:nvPr/>
        </p:nvSpPr>
        <p:spPr>
          <a:xfrm>
            <a:off x="2618015" y="5371131"/>
            <a:ext cx="7266214" cy="461665"/>
          </a:xfrm>
          <a:prstGeom prst="rect">
            <a:avLst/>
          </a:prstGeom>
          <a:noFill/>
        </p:spPr>
        <p:txBody>
          <a:bodyPr wrap="square" rtlCol="0">
            <a:spAutoFit/>
          </a:bodyPr>
          <a:lstStyle/>
          <a:p>
            <a:pPr algn="ctr"/>
            <a:r>
              <a:rPr lang="es-ES" sz="2400" b="1" dirty="0">
                <a:solidFill>
                  <a:srgbClr val="FF0000"/>
                </a:solidFill>
                <a:highlight>
                  <a:srgbClr val="FFFF00"/>
                </a:highlight>
              </a:rPr>
              <a:t>CAMBIOS LEGISLATIVOS</a:t>
            </a:r>
          </a:p>
        </p:txBody>
      </p:sp>
      <p:sp>
        <p:nvSpPr>
          <p:cNvPr id="7" name="Flecha: hacia abajo 6">
            <a:extLst>
              <a:ext uri="{FF2B5EF4-FFF2-40B4-BE49-F238E27FC236}">
                <a16:creationId xmlns:a16="http://schemas.microsoft.com/office/drawing/2014/main" id="{1BDFC74F-75B7-1EF9-B2CD-30BE86832DEB}"/>
              </a:ext>
            </a:extLst>
          </p:cNvPr>
          <p:cNvSpPr/>
          <p:nvPr/>
        </p:nvSpPr>
        <p:spPr>
          <a:xfrm>
            <a:off x="5932714" y="4310744"/>
            <a:ext cx="620486" cy="9878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10766BD-6EAE-383A-396C-E1F6D7ADEFEB}"/>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PFAS: INCONVENIENTES</a:t>
            </a:r>
          </a:p>
        </p:txBody>
      </p:sp>
      <p:sp>
        <p:nvSpPr>
          <p:cNvPr id="6" name="Título 1">
            <a:extLst>
              <a:ext uri="{FF2B5EF4-FFF2-40B4-BE49-F238E27FC236}">
                <a16:creationId xmlns:a16="http://schemas.microsoft.com/office/drawing/2014/main" id="{0AE61BF0-FB0F-1FD8-C5FC-F10B04DF38A6}"/>
              </a:ext>
            </a:extLst>
          </p:cNvPr>
          <p:cNvSpPr txBox="1">
            <a:spLocks/>
          </p:cNvSpPr>
          <p:nvPr/>
        </p:nvSpPr>
        <p:spPr>
          <a:xfrm>
            <a:off x="11620501" y="381000"/>
            <a:ext cx="571500" cy="5867400"/>
          </a:xfrm>
          <a:prstGeom prst="rect">
            <a:avLst/>
          </a:prstGeom>
        </p:spPr>
        <p:txBody>
          <a:bodyPr vert="vert" anchor="ctr">
            <a:normAutofit fontScale="90000"/>
          </a:bodyPr>
          <a:lstStyle>
            <a:lvl1pPr algn="l" rtl="0" eaLnBrk="0" fontAlgn="base" hangingPunct="0">
              <a:spcBef>
                <a:spcPct val="0"/>
              </a:spcBef>
              <a:spcAft>
                <a:spcPct val="0"/>
              </a:spcAft>
              <a:defRPr lang="es-ES" sz="2000" cap="small">
                <a:solidFill>
                  <a:schemeClr val="bg1"/>
                </a:solidFill>
                <a:latin typeface="+mj-lt"/>
                <a:ea typeface="+mj-ea"/>
                <a:cs typeface="+mj-cs"/>
              </a:defRPr>
            </a:lvl1pPr>
            <a:lvl2pPr algn="l" rtl="0" eaLnBrk="0" fontAlgn="base" hangingPunct="0">
              <a:spcBef>
                <a:spcPct val="0"/>
              </a:spcBef>
              <a:spcAft>
                <a:spcPct val="0"/>
              </a:spcAft>
              <a:defRPr sz="2000">
                <a:solidFill>
                  <a:schemeClr val="bg1"/>
                </a:solidFill>
                <a:latin typeface="Calibri" pitchFamily="34" charset="0"/>
              </a:defRPr>
            </a:lvl2pPr>
            <a:lvl3pPr algn="l" rtl="0" eaLnBrk="0" fontAlgn="base" hangingPunct="0">
              <a:spcBef>
                <a:spcPct val="0"/>
              </a:spcBef>
              <a:spcAft>
                <a:spcPct val="0"/>
              </a:spcAft>
              <a:defRPr sz="2000">
                <a:solidFill>
                  <a:schemeClr val="bg1"/>
                </a:solidFill>
                <a:latin typeface="Calibri" pitchFamily="34" charset="0"/>
              </a:defRPr>
            </a:lvl3pPr>
            <a:lvl4pPr algn="l" rtl="0" eaLnBrk="0" fontAlgn="base" hangingPunct="0">
              <a:spcBef>
                <a:spcPct val="0"/>
              </a:spcBef>
              <a:spcAft>
                <a:spcPct val="0"/>
              </a:spcAft>
              <a:defRPr sz="2000">
                <a:solidFill>
                  <a:schemeClr val="bg1"/>
                </a:solidFill>
                <a:latin typeface="Calibri" pitchFamily="34" charset="0"/>
              </a:defRPr>
            </a:lvl4pPr>
            <a:lvl5pPr algn="l" rtl="0" eaLnBrk="0" fontAlgn="base" hangingPunct="0">
              <a:spcBef>
                <a:spcPct val="0"/>
              </a:spcBef>
              <a:spcAft>
                <a:spcPct val="0"/>
              </a:spcAft>
              <a:defRPr sz="2000">
                <a:solidFill>
                  <a:schemeClr val="bg1"/>
                </a:solidFill>
                <a:latin typeface="Calibri" pitchFamily="34" charset="0"/>
              </a:defRPr>
            </a:lvl5pPr>
            <a:lvl6pPr marL="457200" algn="l" rtl="0" fontAlgn="base">
              <a:spcBef>
                <a:spcPct val="0"/>
              </a:spcBef>
              <a:spcAft>
                <a:spcPct val="0"/>
              </a:spcAft>
              <a:defRPr sz="2000">
                <a:solidFill>
                  <a:schemeClr val="bg1"/>
                </a:solidFill>
                <a:latin typeface="Calibri" pitchFamily="34" charset="0"/>
              </a:defRPr>
            </a:lvl6pPr>
            <a:lvl7pPr marL="914400" algn="l" rtl="0" fontAlgn="base">
              <a:spcBef>
                <a:spcPct val="0"/>
              </a:spcBef>
              <a:spcAft>
                <a:spcPct val="0"/>
              </a:spcAft>
              <a:defRPr sz="2000">
                <a:solidFill>
                  <a:schemeClr val="bg1"/>
                </a:solidFill>
                <a:latin typeface="Calibri" pitchFamily="34" charset="0"/>
              </a:defRPr>
            </a:lvl7pPr>
            <a:lvl8pPr marL="1371600" algn="l" rtl="0" fontAlgn="base">
              <a:spcBef>
                <a:spcPct val="0"/>
              </a:spcBef>
              <a:spcAft>
                <a:spcPct val="0"/>
              </a:spcAft>
              <a:defRPr sz="2000">
                <a:solidFill>
                  <a:schemeClr val="bg1"/>
                </a:solidFill>
                <a:latin typeface="Calibri" pitchFamily="34" charset="0"/>
              </a:defRPr>
            </a:lvl8pPr>
            <a:lvl9pPr marL="1828800" algn="l" rtl="0" fontAlgn="base">
              <a:spcBef>
                <a:spcPct val="0"/>
              </a:spcBef>
              <a:spcAft>
                <a:spcPct val="0"/>
              </a:spcAft>
              <a:defRPr sz="2000">
                <a:solidFill>
                  <a:schemeClr val="bg1"/>
                </a:solidFill>
                <a:latin typeface="Calibri" pitchFamily="34" charset="0"/>
              </a:defRPr>
            </a:lvl9pPr>
            <a:extLst/>
          </a:lstStyle>
          <a:p>
            <a:r>
              <a:rPr lang="es-ES" kern="0"/>
              <a:t>Extintores de espuma con compuestos fluorados - ¿Qué hacer?</a:t>
            </a:r>
            <a:endParaRPr lang="es-ES" kern="0" dirty="0"/>
          </a:p>
        </p:txBody>
      </p:sp>
    </p:spTree>
    <p:extLst>
      <p:ext uri="{BB962C8B-B14F-4D97-AF65-F5344CB8AC3E}">
        <p14:creationId xmlns:p14="http://schemas.microsoft.com/office/powerpoint/2010/main" val="1005005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42C42-ADFF-F966-25D2-CE20728A1E0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FF0587E-D15C-9EEC-E5C8-6C54606D8C96}"/>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PFAS: INCONVENIENTES</a:t>
            </a:r>
          </a:p>
        </p:txBody>
      </p:sp>
      <p:pic>
        <p:nvPicPr>
          <p:cNvPr id="12290" name="Picture 2" descr="Qué son los PFAS, de dónde proceden y cómo pueden evitarlos los consumidores">
            <a:extLst>
              <a:ext uri="{FF2B5EF4-FFF2-40B4-BE49-F238E27FC236}">
                <a16:creationId xmlns:a16="http://schemas.microsoft.com/office/drawing/2014/main" id="{27B20662-CCB0-132A-CD4C-288CC5714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120" y="633010"/>
            <a:ext cx="9869864" cy="5921918"/>
          </a:xfrm>
          <a:prstGeom prst="rect">
            <a:avLst/>
          </a:prstGeom>
          <a:noFill/>
          <a:extLst>
            <a:ext uri="{909E8E84-426E-40DD-AFC4-6F175D3DCCD1}">
              <a14:hiddenFill xmlns:a14="http://schemas.microsoft.com/office/drawing/2010/main">
                <a:solidFill>
                  <a:srgbClr val="FFFFFF"/>
                </a:solidFill>
              </a14:hiddenFill>
            </a:ext>
          </a:extLst>
        </p:spPr>
      </p:pic>
      <p:sp>
        <p:nvSpPr>
          <p:cNvPr id="11" name="Título 1">
            <a:extLst>
              <a:ext uri="{FF2B5EF4-FFF2-40B4-BE49-F238E27FC236}">
                <a16:creationId xmlns:a16="http://schemas.microsoft.com/office/drawing/2014/main" id="{8AA6CAD5-A028-80D4-8C5F-2926A8F1E3E7}"/>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94249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75974-DAEE-8AA7-B870-CFF7303D8C1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54BA4F8-37BF-FEE3-A6B3-FF8EA11620DB}"/>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PFAS: PROBLEMATICA</a:t>
            </a:r>
          </a:p>
        </p:txBody>
      </p:sp>
      <p:pic>
        <p:nvPicPr>
          <p:cNvPr id="14338" name="Picture 2" descr="Así es el mapa de la contaminación por sustancias perfluoradas en España">
            <a:extLst>
              <a:ext uri="{FF2B5EF4-FFF2-40B4-BE49-F238E27FC236}">
                <a16:creationId xmlns:a16="http://schemas.microsoft.com/office/drawing/2014/main" id="{7FCF163E-8363-2B13-5F21-6F1A26DF37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5105" y="733229"/>
            <a:ext cx="8352149" cy="5655374"/>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A1C9B83-6D5D-4225-025C-776315E270DD}"/>
              </a:ext>
            </a:extLst>
          </p:cNvPr>
          <p:cNvSpPr txBox="1"/>
          <p:nvPr/>
        </p:nvSpPr>
        <p:spPr>
          <a:xfrm>
            <a:off x="6919274" y="6457361"/>
            <a:ext cx="3205114" cy="276999"/>
          </a:xfrm>
          <a:prstGeom prst="rect">
            <a:avLst/>
          </a:prstGeom>
          <a:noFill/>
        </p:spPr>
        <p:txBody>
          <a:bodyPr wrap="square" rtlCol="0">
            <a:spAutoFit/>
          </a:bodyPr>
          <a:lstStyle/>
          <a:p>
            <a:pPr algn="r"/>
            <a:r>
              <a:rPr lang="es-ES" sz="1200" dirty="0"/>
              <a:t>Fuente: AGENCIA SINC</a:t>
            </a:r>
          </a:p>
        </p:txBody>
      </p:sp>
      <p:sp>
        <p:nvSpPr>
          <p:cNvPr id="10" name="Título 1">
            <a:extLst>
              <a:ext uri="{FF2B5EF4-FFF2-40B4-BE49-F238E27FC236}">
                <a16:creationId xmlns:a16="http://schemas.microsoft.com/office/drawing/2014/main" id="{28BE523C-61DD-4F39-5D0B-32D080DE151D}"/>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180910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29DD296-9B36-7C56-D30C-DCC4A632A38D}"/>
              </a:ext>
            </a:extLst>
          </p:cNvPr>
          <p:cNvSpPr>
            <a:spLocks noGrp="1"/>
          </p:cNvSpPr>
          <p:nvPr>
            <p:ph idx="1"/>
          </p:nvPr>
        </p:nvSpPr>
        <p:spPr>
          <a:xfrm>
            <a:off x="1207010" y="1682947"/>
            <a:ext cx="8417378" cy="3878867"/>
          </a:xfrm>
        </p:spPr>
        <p:txBody>
          <a:bodyPr/>
          <a:lstStyle/>
          <a:p>
            <a:r>
              <a:rPr lang="es-ES" sz="1800" dirty="0"/>
              <a:t>Convenio de Estocolmo sobre Contaminantes Orgánicos Persistentes (COP)</a:t>
            </a:r>
          </a:p>
          <a:p>
            <a:pPr marL="0" indent="0">
              <a:buNone/>
            </a:pPr>
            <a:endParaRPr lang="es-ES" sz="1800" dirty="0"/>
          </a:p>
          <a:p>
            <a:r>
              <a:rPr lang="es-ES" sz="1800" dirty="0"/>
              <a:t>Reglamento UE 2019/1021</a:t>
            </a:r>
          </a:p>
          <a:p>
            <a:pPr marL="0" indent="0">
              <a:buNone/>
            </a:pPr>
            <a:endParaRPr lang="es-ES" sz="1800" dirty="0"/>
          </a:p>
          <a:p>
            <a:pPr lvl="1"/>
            <a:r>
              <a:rPr lang="es-ES" sz="1800" dirty="0"/>
              <a:t>Prohibición total del uso y comercialización de PFOS y </a:t>
            </a:r>
            <a:r>
              <a:rPr lang="es-ES" sz="1800" dirty="0" err="1"/>
              <a:t>PFHxS</a:t>
            </a:r>
            <a:endParaRPr lang="es-ES" sz="1800" dirty="0"/>
          </a:p>
          <a:p>
            <a:pPr lvl="1"/>
            <a:r>
              <a:rPr lang="es-ES" sz="1800" dirty="0"/>
              <a:t>Restricciones temporales con exenciones limitadas de PFOA, PFCA C9-C14</a:t>
            </a:r>
          </a:p>
          <a:p>
            <a:pPr lvl="1"/>
            <a:r>
              <a:rPr lang="es-ES" sz="1800" dirty="0"/>
              <a:t>Clasificación de residuos PFAS como residuos COP peligrosos, con obligación de destrucción irreversible.</a:t>
            </a:r>
          </a:p>
          <a:p>
            <a:pPr marL="457200" lvl="1" indent="0">
              <a:buNone/>
            </a:pPr>
            <a:endParaRPr lang="es-ES" sz="1800" dirty="0"/>
          </a:p>
          <a:p>
            <a:r>
              <a:rPr lang="es-ES" sz="1800" dirty="0"/>
              <a:t>Reglamento UE 1097/2006 REACH. Registro, Evaluación, Autorización y Restricción de sustancias químicas. Por el que se crea la Agencia Europea de Sustancias y Mezclas Químicas.</a:t>
            </a:r>
          </a:p>
        </p:txBody>
      </p:sp>
      <p:sp>
        <p:nvSpPr>
          <p:cNvPr id="4" name="CuadroTexto 3">
            <a:extLst>
              <a:ext uri="{FF2B5EF4-FFF2-40B4-BE49-F238E27FC236}">
                <a16:creationId xmlns:a16="http://schemas.microsoft.com/office/drawing/2014/main" id="{B19AE31C-06CF-0C0C-31C5-707CB33AAE9C}"/>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LEGISLACION</a:t>
            </a:r>
          </a:p>
        </p:txBody>
      </p:sp>
      <p:sp>
        <p:nvSpPr>
          <p:cNvPr id="7" name="AutoShape 2" descr="Legislación - Qué es, definición, ejemplos y tipos">
            <a:extLst>
              <a:ext uri="{FF2B5EF4-FFF2-40B4-BE49-F238E27FC236}">
                <a16:creationId xmlns:a16="http://schemas.microsoft.com/office/drawing/2014/main" id="{EC8408E4-DC75-5106-3912-154F5CAC999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9" name="Título 1">
            <a:extLst>
              <a:ext uri="{FF2B5EF4-FFF2-40B4-BE49-F238E27FC236}">
                <a16:creationId xmlns:a16="http://schemas.microsoft.com/office/drawing/2014/main" id="{C8F656DF-6095-29B8-A6C9-76AB24A0D7A6}"/>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1341706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B4C9D3D-48A2-CED9-7436-DDDF5CF5F800}"/>
              </a:ext>
            </a:extLst>
          </p:cNvPr>
          <p:cNvPicPr>
            <a:picLocks noChangeAspect="1"/>
          </p:cNvPicPr>
          <p:nvPr/>
        </p:nvPicPr>
        <p:blipFill>
          <a:blip r:embed="rId2"/>
          <a:stretch>
            <a:fillRect/>
          </a:stretch>
        </p:blipFill>
        <p:spPr>
          <a:xfrm>
            <a:off x="7377631" y="654734"/>
            <a:ext cx="4236191" cy="2821955"/>
          </a:xfrm>
          <a:prstGeom prst="rect">
            <a:avLst/>
          </a:prstGeom>
        </p:spPr>
      </p:pic>
      <p:sp>
        <p:nvSpPr>
          <p:cNvPr id="3" name="Marcador de contenido 2">
            <a:extLst>
              <a:ext uri="{FF2B5EF4-FFF2-40B4-BE49-F238E27FC236}">
                <a16:creationId xmlns:a16="http://schemas.microsoft.com/office/drawing/2014/main" id="{3BD8F432-FD41-1A0F-BFBD-675CAADA31BE}"/>
              </a:ext>
            </a:extLst>
          </p:cNvPr>
          <p:cNvSpPr>
            <a:spLocks noGrp="1"/>
          </p:cNvSpPr>
          <p:nvPr>
            <p:ph idx="1"/>
          </p:nvPr>
        </p:nvSpPr>
        <p:spPr>
          <a:xfrm>
            <a:off x="364503" y="1817017"/>
            <a:ext cx="10972800" cy="4525963"/>
          </a:xfrm>
        </p:spPr>
        <p:txBody>
          <a:bodyPr/>
          <a:lstStyle/>
          <a:p>
            <a:r>
              <a:rPr lang="es-ES" sz="1800" dirty="0"/>
              <a:t>Costes elevados de gestión y transporte especializado.</a:t>
            </a:r>
          </a:p>
          <a:p>
            <a:pPr marL="0" indent="0">
              <a:buNone/>
            </a:pPr>
            <a:endParaRPr lang="es-ES" sz="1800" dirty="0"/>
          </a:p>
          <a:p>
            <a:r>
              <a:rPr lang="es-ES" sz="1800" dirty="0"/>
              <a:t>Prohibición de uso incluso para entrenamientos y pruebas.</a:t>
            </a:r>
          </a:p>
          <a:p>
            <a:pPr marL="0" indent="0">
              <a:buNone/>
            </a:pPr>
            <a:endParaRPr lang="es-ES" sz="1800" dirty="0"/>
          </a:p>
          <a:p>
            <a:r>
              <a:rPr lang="es-ES" sz="1800" dirty="0"/>
              <a:t>Riesgo legal y sancionador ante inspecciones de autoridades ambientales.</a:t>
            </a:r>
          </a:p>
          <a:p>
            <a:pPr marL="0" indent="0">
              <a:buNone/>
            </a:pPr>
            <a:endParaRPr lang="es-ES" sz="1800" dirty="0"/>
          </a:p>
          <a:p>
            <a:r>
              <a:rPr lang="es-ES" sz="1800" dirty="0"/>
              <a:t>Obligación de notificar existencias superiores a 50 kg. A la autoridad competente.</a:t>
            </a:r>
          </a:p>
          <a:p>
            <a:endParaRPr lang="es-ES" sz="1800" dirty="0"/>
          </a:p>
          <a:p>
            <a:r>
              <a:rPr lang="es-ES" sz="1800" dirty="0"/>
              <a:t>Aseguradoras están actualizando las clausulas excluyentes por daños al Medio Ambiente o laborables.</a:t>
            </a:r>
          </a:p>
        </p:txBody>
      </p:sp>
      <p:sp>
        <p:nvSpPr>
          <p:cNvPr id="6" name="CuadroTexto 5">
            <a:extLst>
              <a:ext uri="{FF2B5EF4-FFF2-40B4-BE49-F238E27FC236}">
                <a16:creationId xmlns:a16="http://schemas.microsoft.com/office/drawing/2014/main" id="{4C7C4567-437B-E113-9BA4-6D0EB41DCE0A}"/>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CONSECUENCIAS LEGALES Y ECONOMICAS</a:t>
            </a:r>
          </a:p>
        </p:txBody>
      </p:sp>
      <p:sp>
        <p:nvSpPr>
          <p:cNvPr id="8" name="Título 1">
            <a:extLst>
              <a:ext uri="{FF2B5EF4-FFF2-40B4-BE49-F238E27FC236}">
                <a16:creationId xmlns:a16="http://schemas.microsoft.com/office/drawing/2014/main" id="{34A08D1E-BD13-F9C7-1E25-0632C1A23C87}"/>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4024470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56CE040-EF39-7293-1276-798C083234ED}"/>
              </a:ext>
            </a:extLst>
          </p:cNvPr>
          <p:cNvSpPr>
            <a:spLocks noGrp="1"/>
          </p:cNvSpPr>
          <p:nvPr>
            <p:ph idx="1"/>
          </p:nvPr>
        </p:nvSpPr>
        <p:spPr>
          <a:xfrm>
            <a:off x="480767" y="1550231"/>
            <a:ext cx="7886700" cy="3364706"/>
          </a:xfrm>
        </p:spPr>
        <p:txBody>
          <a:bodyPr/>
          <a:lstStyle/>
          <a:p>
            <a:r>
              <a:rPr lang="es-ES" sz="1600" dirty="0"/>
              <a:t>Alternativas Fluoradas de cadena corta: </a:t>
            </a:r>
            <a:r>
              <a:rPr lang="es-ES" sz="1600" dirty="0" err="1"/>
              <a:t>PFHxA</a:t>
            </a:r>
            <a:r>
              <a:rPr lang="es-ES" sz="1600" dirty="0"/>
              <a:t> y PFBA</a:t>
            </a:r>
          </a:p>
          <a:p>
            <a:pPr lvl="1"/>
            <a:r>
              <a:rPr lang="es-ES" sz="1600" dirty="0"/>
              <a:t>Sometidas a vigilancia y restricciones.</a:t>
            </a:r>
          </a:p>
          <a:p>
            <a:pPr lvl="1"/>
            <a:r>
              <a:rPr lang="es-ES" sz="1600" dirty="0"/>
              <a:t>Eliminación progresiva anunciada.</a:t>
            </a:r>
          </a:p>
          <a:p>
            <a:pPr lvl="1"/>
            <a:endParaRPr lang="es-ES" sz="1600" dirty="0"/>
          </a:p>
          <a:p>
            <a:pPr marL="0" indent="0">
              <a:buNone/>
            </a:pPr>
            <a:endParaRPr lang="es-ES" sz="1600" dirty="0"/>
          </a:p>
          <a:p>
            <a:pPr marL="0" indent="0">
              <a:buNone/>
            </a:pPr>
            <a:endParaRPr lang="es-ES" sz="1600" dirty="0"/>
          </a:p>
          <a:p>
            <a:pPr marL="0" indent="0">
              <a:buNone/>
            </a:pPr>
            <a:endParaRPr lang="es-ES" sz="1600" dirty="0"/>
          </a:p>
          <a:p>
            <a:pPr marL="0" indent="0">
              <a:buNone/>
            </a:pPr>
            <a:endParaRPr lang="es-ES" sz="1600" dirty="0"/>
          </a:p>
          <a:p>
            <a:pPr marL="0" indent="0">
              <a:buNone/>
            </a:pPr>
            <a:endParaRPr lang="es-ES" sz="1600" dirty="0"/>
          </a:p>
          <a:p>
            <a:r>
              <a:rPr lang="es-ES" sz="1600" dirty="0"/>
              <a:t>Espumógenos sin </a:t>
            </a:r>
            <a:r>
              <a:rPr lang="es-ES" sz="1600" dirty="0" err="1"/>
              <a:t>fluor</a:t>
            </a:r>
            <a:r>
              <a:rPr lang="es-ES" sz="1600" dirty="0"/>
              <a:t>: Espumógenos FFF (</a:t>
            </a:r>
            <a:r>
              <a:rPr lang="es-ES" sz="1600" dirty="0" err="1"/>
              <a:t>Fluorine</a:t>
            </a:r>
            <a:r>
              <a:rPr lang="es-ES" sz="1600" dirty="0"/>
              <a:t>-Free-</a:t>
            </a:r>
            <a:r>
              <a:rPr lang="es-ES" sz="1600" dirty="0" err="1"/>
              <a:t>Foam</a:t>
            </a:r>
            <a:r>
              <a:rPr lang="es-ES" sz="1600" dirty="0"/>
              <a:t>)</a:t>
            </a:r>
          </a:p>
          <a:p>
            <a:pPr lvl="1"/>
            <a:r>
              <a:rPr lang="es-ES" sz="1600" dirty="0"/>
              <a:t>Opción sostenible.</a:t>
            </a:r>
          </a:p>
          <a:p>
            <a:pPr lvl="1"/>
            <a:r>
              <a:rPr lang="es-ES" sz="1600" dirty="0"/>
              <a:t>Efectiva.</a:t>
            </a:r>
          </a:p>
          <a:p>
            <a:pPr lvl="1"/>
            <a:r>
              <a:rPr lang="es-ES" sz="1600" dirty="0"/>
              <a:t>En línea con las tendencias legislativas.</a:t>
            </a:r>
          </a:p>
          <a:p>
            <a:endParaRPr lang="es-ES" sz="1600" dirty="0"/>
          </a:p>
        </p:txBody>
      </p:sp>
      <p:sp>
        <p:nvSpPr>
          <p:cNvPr id="4" name="CuadroTexto 3">
            <a:extLst>
              <a:ext uri="{FF2B5EF4-FFF2-40B4-BE49-F238E27FC236}">
                <a16:creationId xmlns:a16="http://schemas.microsoft.com/office/drawing/2014/main" id="{B86BEFEA-1ED4-5B31-FF7D-C1D9B14B2EA5}"/>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ALTERNATIVAS A LOS PFAS</a:t>
            </a:r>
          </a:p>
        </p:txBody>
      </p:sp>
      <p:pic>
        <p:nvPicPr>
          <p:cNvPr id="17410" name="Picture 2" descr="Fluorine Free Foam">
            <a:extLst>
              <a:ext uri="{FF2B5EF4-FFF2-40B4-BE49-F238E27FC236}">
                <a16:creationId xmlns:a16="http://schemas.microsoft.com/office/drawing/2014/main" id="{F3FF03BA-2E32-8F6E-BE00-E61839CF40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0725" y="4273719"/>
            <a:ext cx="381000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PFOA degradation compounds, PFBA and PFHxA. | Download Scientific Diagram">
            <a:extLst>
              <a:ext uri="{FF2B5EF4-FFF2-40B4-BE49-F238E27FC236}">
                <a16:creationId xmlns:a16="http://schemas.microsoft.com/office/drawing/2014/main" id="{E2B29EAD-244A-28D2-C6C0-E006A237D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981" y="1961837"/>
            <a:ext cx="6341520" cy="1581849"/>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EF8D93A1-6725-D793-74C0-2C552E88ADC5}"/>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957867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7477E-7E0C-57D5-FF1C-A0D69A94A46F}"/>
              </a:ext>
            </a:extLst>
          </p:cNvPr>
          <p:cNvSpPr>
            <a:spLocks noGrp="1"/>
          </p:cNvSpPr>
          <p:nvPr>
            <p:ph type="title"/>
          </p:nvPr>
        </p:nvSpPr>
        <p:spPr/>
        <p:txBody>
          <a:bodyPr>
            <a:normAutofit fontScale="90000"/>
          </a:bodyPr>
          <a:lstStyle/>
          <a:p>
            <a:r>
              <a:rPr lang="es-ES" dirty="0"/>
              <a:t>Extintores de espuma con compuestos fluorados - ¿Qué hacer?</a:t>
            </a:r>
          </a:p>
        </p:txBody>
      </p:sp>
      <p:sp>
        <p:nvSpPr>
          <p:cNvPr id="3" name="Marcador de contenido 2">
            <a:extLst>
              <a:ext uri="{FF2B5EF4-FFF2-40B4-BE49-F238E27FC236}">
                <a16:creationId xmlns:a16="http://schemas.microsoft.com/office/drawing/2014/main" id="{4A28FB7B-1EA8-DFEA-5CE9-07B567C26BB8}"/>
              </a:ext>
            </a:extLst>
          </p:cNvPr>
          <p:cNvSpPr>
            <a:spLocks noGrp="1"/>
          </p:cNvSpPr>
          <p:nvPr>
            <p:ph idx="1"/>
          </p:nvPr>
        </p:nvSpPr>
        <p:spPr/>
        <p:txBody>
          <a:bodyPr>
            <a:normAutofit/>
          </a:bodyPr>
          <a:lstStyle/>
          <a:p>
            <a:r>
              <a:rPr lang="es-ES" sz="1800" dirty="0"/>
              <a:t>¿Qué son?</a:t>
            </a:r>
          </a:p>
          <a:p>
            <a:r>
              <a:rPr lang="es-ES" sz="1800" dirty="0"/>
              <a:t>¿Para qué se utilizan?</a:t>
            </a:r>
          </a:p>
          <a:p>
            <a:r>
              <a:rPr lang="es-ES" sz="1800" dirty="0"/>
              <a:t>¿Cómo se utilizan?</a:t>
            </a:r>
          </a:p>
          <a:p>
            <a:r>
              <a:rPr lang="es-ES" sz="1800" dirty="0"/>
              <a:t>¿Por qué tienen </a:t>
            </a:r>
            <a:r>
              <a:rPr lang="es-ES" sz="1800" dirty="0" err="1"/>
              <a:t>fluor</a:t>
            </a:r>
            <a:r>
              <a:rPr lang="es-ES" sz="1800" dirty="0"/>
              <a:t>?</a:t>
            </a:r>
          </a:p>
          <a:p>
            <a:r>
              <a:rPr lang="es-ES" sz="1800" dirty="0"/>
              <a:t>¿Qué normativa es de aplicación?</a:t>
            </a:r>
          </a:p>
          <a:p>
            <a:r>
              <a:rPr lang="es-ES" sz="1800" dirty="0"/>
              <a:t>¿Qué dice la nueva normativa?</a:t>
            </a:r>
          </a:p>
          <a:p>
            <a:r>
              <a:rPr lang="es-ES" sz="1800" dirty="0"/>
              <a:t>¿Ventajas de los espumógenos?</a:t>
            </a:r>
          </a:p>
          <a:p>
            <a:r>
              <a:rPr lang="es-ES" sz="1800" dirty="0"/>
              <a:t>¿Incompatibilidades de los espumógenos?</a:t>
            </a:r>
          </a:p>
          <a:p>
            <a:r>
              <a:rPr lang="es-ES" sz="1800" dirty="0"/>
              <a:t>Conclusiones</a:t>
            </a:r>
          </a:p>
        </p:txBody>
      </p:sp>
      <p:sp>
        <p:nvSpPr>
          <p:cNvPr id="4" name="CuadroTexto 3">
            <a:extLst>
              <a:ext uri="{FF2B5EF4-FFF2-40B4-BE49-F238E27FC236}">
                <a16:creationId xmlns:a16="http://schemas.microsoft.com/office/drawing/2014/main" id="{0C3B31A5-486F-F311-01A7-D38473B1B12E}"/>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ESPUMOGENOS</a:t>
            </a:r>
          </a:p>
        </p:txBody>
      </p:sp>
    </p:spTree>
    <p:extLst>
      <p:ext uri="{BB962C8B-B14F-4D97-AF65-F5344CB8AC3E}">
        <p14:creationId xmlns:p14="http://schemas.microsoft.com/office/powerpoint/2010/main" val="2511774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CF50BBA-543B-008E-1D92-85D465539AA6}"/>
              </a:ext>
            </a:extLst>
          </p:cNvPr>
          <p:cNvSpPr>
            <a:spLocks noGrp="1"/>
          </p:cNvSpPr>
          <p:nvPr>
            <p:ph idx="1"/>
          </p:nvPr>
        </p:nvSpPr>
        <p:spPr/>
        <p:txBody>
          <a:bodyPr>
            <a:normAutofit/>
          </a:bodyPr>
          <a:lstStyle/>
          <a:p>
            <a:r>
              <a:rPr lang="es-ES" sz="1500" b="1" dirty="0"/>
              <a:t>Newtonianos: </a:t>
            </a:r>
            <a:r>
              <a:rPr lang="es-ES" sz="1500" dirty="0"/>
              <a:t>de reología newtoniana y baja viscosidad especialmente diseñados para el combate de fuegos cuyo combustible son líquidos no miscibles con el agua. No son recomendables para combustibles líquidos polares. Aunque pueden ser usados con todo tipo de aguas, se obtienen mejores resultados con agua dulce. Estos productos no se pueden considerar sustitutivos de los agentes AFFF ya que no forman película acuosa sobre los hidrocarburos y su aplicación por sistemas no aspirantes no es tan contundente como los AFFF. </a:t>
            </a:r>
          </a:p>
          <a:p>
            <a:pPr marL="0" indent="0">
              <a:buNone/>
            </a:pPr>
            <a:endParaRPr lang="es-ES" sz="1500" dirty="0"/>
          </a:p>
          <a:p>
            <a:r>
              <a:rPr lang="es-ES" sz="1500" b="1" dirty="0" err="1"/>
              <a:t>Antialcohol</a:t>
            </a:r>
            <a:r>
              <a:rPr lang="es-ES" sz="1500" b="1" dirty="0"/>
              <a:t>: </a:t>
            </a:r>
            <a:r>
              <a:rPr lang="es-ES" sz="1500" dirty="0"/>
              <a:t>Frente a los FFF newtonianos, tienen la desventaja de la mayor viscosidad y las ventajas de un drenaje mucho mayor y la posibilidad de combatir fuegos de líquidos polares. No deben ser mezclados con los AFFF/AR sin estudiar previamente su compatibilidad ni por supuesto con AFFF o FFF Newtonianos. Su comportamiento reológico es similar a los AFFF-AR y por tanto pueden ser utilizados con los mismos sistemas de dosificación y de producción de espuma que ellos. Lógicamente los resultados con sistemas no aspirantes por aplicación directa no son tan buenos como los conseguidos por los AFFF/AR.</a:t>
            </a:r>
          </a:p>
        </p:txBody>
      </p:sp>
      <p:sp>
        <p:nvSpPr>
          <p:cNvPr id="4" name="CuadroTexto 3">
            <a:extLst>
              <a:ext uri="{FF2B5EF4-FFF2-40B4-BE49-F238E27FC236}">
                <a16:creationId xmlns:a16="http://schemas.microsoft.com/office/drawing/2014/main" id="{640D5713-B4DD-F0FB-E456-C9A94EF0BFA6}"/>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ESPUMOGENOS SIN FLUOR. (FFF)</a:t>
            </a:r>
          </a:p>
        </p:txBody>
      </p:sp>
      <p:sp>
        <p:nvSpPr>
          <p:cNvPr id="7" name="Título 1">
            <a:extLst>
              <a:ext uri="{FF2B5EF4-FFF2-40B4-BE49-F238E27FC236}">
                <a16:creationId xmlns:a16="http://schemas.microsoft.com/office/drawing/2014/main" id="{0BCDE0A5-3083-80BC-9B91-F25973A8D630}"/>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3054821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AEE34-B4F3-5FEE-13B9-DD008924DDC5}"/>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0DF7A57-5AD8-BC2D-2F44-F5699A7CD77E}"/>
              </a:ext>
            </a:extLst>
          </p:cNvPr>
          <p:cNvSpPr>
            <a:spLocks noGrp="1"/>
          </p:cNvSpPr>
          <p:nvPr>
            <p:ph idx="1"/>
          </p:nvPr>
        </p:nvSpPr>
        <p:spPr>
          <a:xfrm>
            <a:off x="609600" y="961535"/>
            <a:ext cx="10972800" cy="5164630"/>
          </a:xfrm>
        </p:spPr>
        <p:txBody>
          <a:bodyPr>
            <a:normAutofit/>
          </a:bodyPr>
          <a:lstStyle/>
          <a:p>
            <a:r>
              <a:rPr lang="es-ES" sz="1500" b="1" dirty="0"/>
              <a:t>AFFF: </a:t>
            </a:r>
            <a:r>
              <a:rPr lang="es-ES" sz="1500" dirty="0"/>
              <a:t> (o también llamados Formadores de película acuosa) proporcionan a sus soluciones acuosas unas particulares propiedades que los hacen idóneos para extinguir fuegos de hidrocarburos. Si la suma de la tensión superficial de la solución acuosa más la tensión interfacial entre ésta y el hidrocarburo es menor que la tensión superficial del hidrocarburo, se formará una película acuosa sobre él de modo que impida su evaporación y lo aísla del oxígeno, extinguiendo el fuego rápidamente.</a:t>
            </a:r>
          </a:p>
          <a:p>
            <a:pPr marL="0" indent="0">
              <a:buNone/>
            </a:pPr>
            <a:endParaRPr lang="es-ES" sz="1500" dirty="0"/>
          </a:p>
          <a:p>
            <a:r>
              <a:rPr lang="es-ES" sz="1500" b="1" dirty="0"/>
              <a:t>Clase A: </a:t>
            </a:r>
            <a:r>
              <a:rPr lang="es-ES" sz="1500" dirty="0" err="1"/>
              <a:t>Poseén</a:t>
            </a:r>
            <a:r>
              <a:rPr lang="es-ES" sz="1500" dirty="0"/>
              <a:t> un gran poder humectante a bajas concentraciones penetrando sus soluciones en sustratos sólidos como madera, cartón… acelerando la extinción y la reforzando la resistencia a la reignición. Son especialmente indicados para ser usados en sistemas espuma de aire comprimido (CAFS), obteniendo espumas muy uniformes tanto húmedas (expansión 1-10) como secas (expansión 10-20). Se obtienen enfriamientos muy rápidos y tienen un bajo impacto ambiental.</a:t>
            </a:r>
          </a:p>
          <a:p>
            <a:endParaRPr lang="es-ES" sz="1500" b="1" dirty="0"/>
          </a:p>
          <a:p>
            <a:r>
              <a:rPr lang="es-ES" sz="1500" b="1" dirty="0"/>
              <a:t>Retardante forestal: </a:t>
            </a:r>
            <a:r>
              <a:rPr lang="es-ES" sz="1500" dirty="0"/>
              <a:t>Concentraciones entre el 0,1-1% dependiendo de si se usan como humectantes o como espuma estructural que quede fijada a árboles y matorrales. Propiedades anticorrosivas, menor impacto ambiental posible, posibilidad de </a:t>
            </a:r>
            <a:r>
              <a:rPr lang="es-ES" sz="1500" dirty="0" err="1"/>
              <a:t>regerminación</a:t>
            </a:r>
            <a:r>
              <a:rPr lang="es-ES" sz="1500" dirty="0"/>
              <a:t> de plantas.</a:t>
            </a:r>
          </a:p>
          <a:p>
            <a:pPr marL="342900" lvl="1" indent="0">
              <a:buNone/>
            </a:pPr>
            <a:r>
              <a:rPr lang="es-ES" sz="1200" dirty="0"/>
              <a:t>Uso en :</a:t>
            </a:r>
          </a:p>
          <a:p>
            <a:pPr lvl="1"/>
            <a:r>
              <a:rPr lang="es-ES" sz="1200" dirty="0"/>
              <a:t>medios terrestres: lanzas de espuma, </a:t>
            </a:r>
            <a:r>
              <a:rPr lang="es-ES" sz="1200" dirty="0" err="1"/>
              <a:t>chorrro</a:t>
            </a:r>
            <a:r>
              <a:rPr lang="es-ES" sz="1200" dirty="0"/>
              <a:t> niebla, alta presión</a:t>
            </a:r>
          </a:p>
          <a:p>
            <a:pPr lvl="1"/>
            <a:r>
              <a:rPr lang="es-ES" sz="1200" dirty="0"/>
              <a:t>Medios aéreos: aviones o helicópteros</a:t>
            </a:r>
          </a:p>
          <a:p>
            <a:pPr marL="457200" lvl="1" indent="0">
              <a:buNone/>
            </a:pPr>
            <a:endParaRPr lang="es-ES" sz="1200" dirty="0"/>
          </a:p>
          <a:p>
            <a:r>
              <a:rPr lang="es-ES" sz="1500" b="1" dirty="0"/>
              <a:t>Entrenamiento</a:t>
            </a:r>
          </a:p>
          <a:p>
            <a:pPr marL="0" indent="0">
              <a:buNone/>
            </a:pPr>
            <a:endParaRPr lang="es-ES" sz="1500" b="1" dirty="0"/>
          </a:p>
          <a:p>
            <a:r>
              <a:rPr lang="es-ES" sz="1500" b="1" dirty="0"/>
              <a:t>Extintores - Clase F. </a:t>
            </a:r>
          </a:p>
        </p:txBody>
      </p:sp>
      <p:pic>
        <p:nvPicPr>
          <p:cNvPr id="4" name="Imagen 3">
            <a:extLst>
              <a:ext uri="{FF2B5EF4-FFF2-40B4-BE49-F238E27FC236}">
                <a16:creationId xmlns:a16="http://schemas.microsoft.com/office/drawing/2014/main" id="{054B1556-1E25-77C0-8E68-EB258BE7D3DB}"/>
              </a:ext>
            </a:extLst>
          </p:cNvPr>
          <p:cNvPicPr>
            <a:picLocks noChangeAspect="1"/>
          </p:cNvPicPr>
          <p:nvPr/>
        </p:nvPicPr>
        <p:blipFill>
          <a:blip r:embed="rId2"/>
          <a:stretch>
            <a:fillRect/>
          </a:stretch>
        </p:blipFill>
        <p:spPr>
          <a:xfrm>
            <a:off x="8035528" y="4166766"/>
            <a:ext cx="2521744" cy="1621631"/>
          </a:xfrm>
          <a:prstGeom prst="rect">
            <a:avLst/>
          </a:prstGeom>
        </p:spPr>
      </p:pic>
      <p:sp>
        <p:nvSpPr>
          <p:cNvPr id="5" name="CuadroTexto 4">
            <a:extLst>
              <a:ext uri="{FF2B5EF4-FFF2-40B4-BE49-F238E27FC236}">
                <a16:creationId xmlns:a16="http://schemas.microsoft.com/office/drawing/2014/main" id="{8970FE54-EB14-C837-CF8E-A00C89942460}"/>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ESPUMOGENOS SIN FLUOR. (FFF)</a:t>
            </a:r>
          </a:p>
        </p:txBody>
      </p:sp>
      <p:sp>
        <p:nvSpPr>
          <p:cNvPr id="9" name="Título 1">
            <a:extLst>
              <a:ext uri="{FF2B5EF4-FFF2-40B4-BE49-F238E27FC236}">
                <a16:creationId xmlns:a16="http://schemas.microsoft.com/office/drawing/2014/main" id="{CC6A7CBB-8455-D072-464D-63E50578C98F}"/>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615820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0F8BC4B-E659-14C5-F1BE-E75B7A13CF0B}"/>
              </a:ext>
            </a:extLst>
          </p:cNvPr>
          <p:cNvSpPr>
            <a:spLocks noGrp="1"/>
          </p:cNvSpPr>
          <p:nvPr>
            <p:ph idx="1"/>
          </p:nvPr>
        </p:nvSpPr>
        <p:spPr>
          <a:xfrm>
            <a:off x="480767" y="1051718"/>
            <a:ext cx="10972800" cy="4525963"/>
          </a:xfrm>
        </p:spPr>
        <p:txBody>
          <a:bodyPr/>
          <a:lstStyle/>
          <a:p>
            <a:r>
              <a:rPr lang="es-ES" sz="1400" b="1" dirty="0"/>
              <a:t>RESIDUOS PELIGROSOS:</a:t>
            </a:r>
          </a:p>
          <a:p>
            <a:pPr marL="0" indent="0">
              <a:buNone/>
            </a:pPr>
            <a:endParaRPr lang="es-ES" dirty="0"/>
          </a:p>
          <a:p>
            <a:pPr marL="914400" lvl="2" indent="-171450"/>
            <a:r>
              <a:rPr lang="es-ES" dirty="0"/>
              <a:t>PRODUCTO</a:t>
            </a:r>
          </a:p>
          <a:p>
            <a:pPr marL="914400" lvl="2" indent="-171450"/>
            <a:r>
              <a:rPr lang="es-ES" dirty="0"/>
              <a:t>ENVASES</a:t>
            </a:r>
          </a:p>
          <a:p>
            <a:pPr marL="914400" lvl="2" indent="-171450"/>
            <a:r>
              <a:rPr lang="es-ES" dirty="0"/>
              <a:t>MATERIALES EN CONTACTO (Tuberías, dosificadores…)</a:t>
            </a:r>
          </a:p>
          <a:p>
            <a:pPr marL="342900" lvl="1" indent="0">
              <a:buNone/>
            </a:pPr>
            <a:endParaRPr lang="es-ES" dirty="0"/>
          </a:p>
          <a:p>
            <a:pPr marL="342900" lvl="1" indent="0">
              <a:buNone/>
            </a:pPr>
            <a:endParaRPr lang="es-ES" dirty="0"/>
          </a:p>
          <a:p>
            <a:pPr marL="228600"/>
            <a:r>
              <a:rPr lang="es-ES" sz="1400" b="1" dirty="0"/>
              <a:t>Transición de concentrados de espuma contra incendios a PFAS y limpieza química de instalaciones.</a:t>
            </a:r>
          </a:p>
          <a:p>
            <a:pPr marL="342900" lvl="1" indent="0">
              <a:buNone/>
            </a:pPr>
            <a:endParaRPr lang="es-ES" dirty="0"/>
          </a:p>
          <a:p>
            <a:pPr marL="342900" lvl="1" indent="0">
              <a:buNone/>
            </a:pPr>
            <a:r>
              <a:rPr lang="es-ES" dirty="0"/>
              <a:t>Pasos:</a:t>
            </a:r>
          </a:p>
          <a:p>
            <a:pPr marL="342900" lvl="1" indent="0">
              <a:buNone/>
            </a:pPr>
            <a:r>
              <a:rPr lang="es-ES" dirty="0"/>
              <a:t>	</a:t>
            </a:r>
            <a:r>
              <a:rPr lang="es-ES" sz="1400" dirty="0"/>
              <a:t>1. Ingeniería</a:t>
            </a:r>
          </a:p>
          <a:p>
            <a:pPr marL="342900" lvl="1" indent="0">
              <a:buNone/>
            </a:pPr>
            <a:r>
              <a:rPr lang="es-ES" sz="1400" dirty="0"/>
              <a:t>	2. Drenaje de emulsionantes fluorados</a:t>
            </a:r>
          </a:p>
          <a:p>
            <a:pPr marL="342900" lvl="1" indent="0">
              <a:buNone/>
            </a:pPr>
            <a:r>
              <a:rPr lang="es-ES" sz="1400" dirty="0"/>
              <a:t>	3. Limpieza de residuos de emulsionantes fluorados</a:t>
            </a:r>
          </a:p>
          <a:p>
            <a:pPr marL="342900" lvl="1" indent="0">
              <a:buNone/>
            </a:pPr>
            <a:r>
              <a:rPr lang="es-ES" sz="1400" dirty="0"/>
              <a:t>	4. Descontaminación química de depósitos y redes</a:t>
            </a:r>
          </a:p>
          <a:p>
            <a:pPr marL="342900" lvl="1" indent="0">
              <a:buNone/>
            </a:pPr>
            <a:r>
              <a:rPr lang="es-ES" sz="1400" dirty="0"/>
              <a:t>	5. Gestión del agua de aclarado</a:t>
            </a:r>
          </a:p>
          <a:p>
            <a:pPr marL="342900" lvl="1" indent="0">
              <a:buNone/>
            </a:pPr>
            <a:r>
              <a:rPr lang="es-ES" sz="1400" dirty="0"/>
              <a:t>	6. Validación de la descontaminación.</a:t>
            </a:r>
          </a:p>
          <a:p>
            <a:pPr marL="342900" lvl="1" indent="0">
              <a:buNone/>
            </a:pPr>
            <a:r>
              <a:rPr lang="es-ES" sz="1400" dirty="0"/>
              <a:t> 	7. Eliminación de residuos sólidos y líquidos fuera del emplazamiento.</a:t>
            </a:r>
            <a:r>
              <a:rPr lang="es-ES" dirty="0"/>
              <a:t>	</a:t>
            </a:r>
          </a:p>
          <a:p>
            <a:pPr marL="342900" lvl="1" indent="0">
              <a:buNone/>
            </a:pPr>
            <a:endParaRPr lang="es-ES" dirty="0"/>
          </a:p>
        </p:txBody>
      </p:sp>
      <p:sp>
        <p:nvSpPr>
          <p:cNvPr id="4" name="CuadroTexto 3">
            <a:extLst>
              <a:ext uri="{FF2B5EF4-FFF2-40B4-BE49-F238E27FC236}">
                <a16:creationId xmlns:a16="http://schemas.microsoft.com/office/drawing/2014/main" id="{04DC6EE7-5F22-57C2-EF0F-019B21091FC8}"/>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TRATAMIENTO DE LOS RESIDUOS</a:t>
            </a:r>
          </a:p>
        </p:txBody>
      </p:sp>
      <p:sp>
        <p:nvSpPr>
          <p:cNvPr id="7" name="Título 1">
            <a:extLst>
              <a:ext uri="{FF2B5EF4-FFF2-40B4-BE49-F238E27FC236}">
                <a16:creationId xmlns:a16="http://schemas.microsoft.com/office/drawing/2014/main" id="{D7C636B3-9E5D-3334-7804-CAC1F92BBD78}"/>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pic>
        <p:nvPicPr>
          <p:cNvPr id="22530" name="Picture 2" descr="Pautas para la limpieza y desinfección de las instalaciones, equipos y  útiles en la industria alimentaria – Mutuacat Prevenció">
            <a:extLst>
              <a:ext uri="{FF2B5EF4-FFF2-40B4-BE49-F238E27FC236}">
                <a16:creationId xmlns:a16="http://schemas.microsoft.com/office/drawing/2014/main" id="{D380F88F-DDE9-CEC6-2ED6-B13E54CC8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7855" y="2934535"/>
            <a:ext cx="4315467" cy="2871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87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90407-4EF5-C51B-B497-3FE3A4F34206}"/>
            </a:ext>
          </a:extLst>
        </p:cNvPr>
        <p:cNvGrpSpPr/>
        <p:nvPr/>
      </p:nvGrpSpPr>
      <p:grpSpPr>
        <a:xfrm>
          <a:off x="0" y="0"/>
          <a:ext cx="0" cy="0"/>
          <a:chOff x="0" y="0"/>
          <a:chExt cx="0" cy="0"/>
        </a:xfrm>
      </p:grpSpPr>
      <p:pic>
        <p:nvPicPr>
          <p:cNvPr id="1026" name="Picture 2" descr="ADR - Autoescuela Plaza - Curso ADR Valencia">
            <a:extLst>
              <a:ext uri="{FF2B5EF4-FFF2-40B4-BE49-F238E27FC236}">
                <a16:creationId xmlns:a16="http://schemas.microsoft.com/office/drawing/2014/main" id="{75EC0055-7CBD-88DD-363B-CB488D924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878346">
            <a:off x="8534115" y="1833864"/>
            <a:ext cx="1842362" cy="16855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estión de residuos peligrosos">
            <a:extLst>
              <a:ext uri="{FF2B5EF4-FFF2-40B4-BE49-F238E27FC236}">
                <a16:creationId xmlns:a16="http://schemas.microsoft.com/office/drawing/2014/main" id="{62DF4698-04B7-57D8-2123-9ACB15CE8B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3447" y="3501012"/>
            <a:ext cx="3905788" cy="2195291"/>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20080811-8932-D177-F3EE-35C81E05115D}"/>
              </a:ext>
            </a:extLst>
          </p:cNvPr>
          <p:cNvSpPr>
            <a:spLocks noGrp="1"/>
          </p:cNvSpPr>
          <p:nvPr>
            <p:ph idx="1"/>
          </p:nvPr>
        </p:nvSpPr>
        <p:spPr/>
        <p:txBody>
          <a:bodyPr>
            <a:normAutofit/>
          </a:bodyPr>
          <a:lstStyle/>
          <a:p>
            <a:r>
              <a:rPr lang="es-ES" sz="1800" dirty="0"/>
              <a:t>ADR Acuerdo Europeo sobre Transporte de Mercancías Peligrosas por Carretera</a:t>
            </a:r>
          </a:p>
          <a:p>
            <a:endParaRPr lang="es-ES" sz="1800" dirty="0"/>
          </a:p>
          <a:p>
            <a:pPr marL="0" indent="0">
              <a:buNone/>
            </a:pPr>
            <a:endParaRPr lang="es-ES" sz="1800" dirty="0"/>
          </a:p>
          <a:p>
            <a:pPr marL="0" indent="0">
              <a:buNone/>
            </a:pPr>
            <a:endParaRPr lang="es-ES" sz="1800" dirty="0"/>
          </a:p>
          <a:p>
            <a:pPr marL="0" indent="0">
              <a:buNone/>
            </a:pPr>
            <a:endParaRPr lang="es-ES" sz="1800" dirty="0"/>
          </a:p>
          <a:p>
            <a:r>
              <a:rPr lang="es-ES" sz="1800" dirty="0"/>
              <a:t>GESTORES RESIDUOS PELIGROSOS:</a:t>
            </a:r>
          </a:p>
          <a:p>
            <a:pPr lvl="1"/>
            <a:r>
              <a:rPr lang="es-ES" sz="1500" dirty="0"/>
              <a:t>LISTADO GOBIERNO VASCO</a:t>
            </a:r>
          </a:p>
          <a:p>
            <a:pPr lvl="1"/>
            <a:r>
              <a:rPr lang="es-ES" sz="1500" dirty="0"/>
              <a:t>SECHE ENVIRONNEMENT</a:t>
            </a:r>
          </a:p>
          <a:p>
            <a:pPr lvl="1"/>
            <a:r>
              <a:rPr lang="es-ES" sz="1500" dirty="0"/>
              <a:t>DESOTEC: TARRAGONA (RUTAS)</a:t>
            </a:r>
          </a:p>
          <a:p>
            <a:pPr lvl="1"/>
            <a:r>
              <a:rPr lang="es-ES" sz="1500" dirty="0"/>
              <a:t>FCC </a:t>
            </a:r>
            <a:r>
              <a:rPr lang="es-ES" sz="1500" dirty="0" err="1"/>
              <a:t>Ambito</a:t>
            </a:r>
            <a:r>
              <a:rPr lang="es-ES" sz="1500" dirty="0"/>
              <a:t>: ZARAGOZA (RUTAS)</a:t>
            </a:r>
          </a:p>
          <a:p>
            <a:pPr lvl="1"/>
            <a:r>
              <a:rPr lang="es-ES" sz="1500" dirty="0"/>
              <a:t>VEOLIA</a:t>
            </a:r>
          </a:p>
          <a:p>
            <a:pPr lvl="1"/>
            <a:r>
              <a:rPr lang="es-ES" sz="1500" dirty="0"/>
              <a:t>LAGUPRES: </a:t>
            </a:r>
            <a:r>
              <a:rPr lang="es-ES" sz="1500" dirty="0" err="1"/>
              <a:t>Muskiz</a:t>
            </a:r>
            <a:r>
              <a:rPr lang="es-ES" sz="1500" dirty="0"/>
              <a:t> BIZKAIA</a:t>
            </a:r>
          </a:p>
          <a:p>
            <a:pPr lvl="1"/>
            <a:r>
              <a:rPr lang="es-ES" sz="1500" dirty="0"/>
              <a:t>…</a:t>
            </a:r>
          </a:p>
        </p:txBody>
      </p:sp>
      <p:sp>
        <p:nvSpPr>
          <p:cNvPr id="4" name="CuadroTexto 3">
            <a:extLst>
              <a:ext uri="{FF2B5EF4-FFF2-40B4-BE49-F238E27FC236}">
                <a16:creationId xmlns:a16="http://schemas.microsoft.com/office/drawing/2014/main" id="{B0CCD90E-58E5-0E60-D596-36FB20F8CA88}"/>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RECOGIDA Y TRANSPORTE</a:t>
            </a:r>
          </a:p>
        </p:txBody>
      </p:sp>
      <p:sp>
        <p:nvSpPr>
          <p:cNvPr id="5" name="Título 1">
            <a:extLst>
              <a:ext uri="{FF2B5EF4-FFF2-40B4-BE49-F238E27FC236}">
                <a16:creationId xmlns:a16="http://schemas.microsoft.com/office/drawing/2014/main" id="{26C67649-F9A1-9CA9-51B6-D9EFDF5430EA}"/>
              </a:ext>
            </a:extLst>
          </p:cNvPr>
          <p:cNvSpPr txBox="1">
            <a:spLocks/>
          </p:cNvSpPr>
          <p:nvPr/>
        </p:nvSpPr>
        <p:spPr>
          <a:xfrm>
            <a:off x="11620501" y="381000"/>
            <a:ext cx="571500" cy="5867400"/>
          </a:xfrm>
          <a:prstGeom prst="rect">
            <a:avLst/>
          </a:prstGeom>
        </p:spPr>
        <p:txBody>
          <a:bodyPr vert="vert" anchor="ctr">
            <a:normAutofit fontScale="90000"/>
          </a:bodyPr>
          <a:lstStyle>
            <a:lvl1pPr algn="l" rtl="0" eaLnBrk="0" fontAlgn="base" hangingPunct="0">
              <a:spcBef>
                <a:spcPct val="0"/>
              </a:spcBef>
              <a:spcAft>
                <a:spcPct val="0"/>
              </a:spcAft>
              <a:defRPr lang="es-ES" sz="2000" cap="small">
                <a:solidFill>
                  <a:schemeClr val="bg1"/>
                </a:solidFill>
                <a:latin typeface="+mj-lt"/>
                <a:ea typeface="+mj-ea"/>
                <a:cs typeface="+mj-cs"/>
              </a:defRPr>
            </a:lvl1pPr>
            <a:lvl2pPr algn="l" rtl="0" eaLnBrk="0" fontAlgn="base" hangingPunct="0">
              <a:spcBef>
                <a:spcPct val="0"/>
              </a:spcBef>
              <a:spcAft>
                <a:spcPct val="0"/>
              </a:spcAft>
              <a:defRPr sz="2000">
                <a:solidFill>
                  <a:schemeClr val="bg1"/>
                </a:solidFill>
                <a:latin typeface="Calibri" pitchFamily="34" charset="0"/>
              </a:defRPr>
            </a:lvl2pPr>
            <a:lvl3pPr algn="l" rtl="0" eaLnBrk="0" fontAlgn="base" hangingPunct="0">
              <a:spcBef>
                <a:spcPct val="0"/>
              </a:spcBef>
              <a:spcAft>
                <a:spcPct val="0"/>
              </a:spcAft>
              <a:defRPr sz="2000">
                <a:solidFill>
                  <a:schemeClr val="bg1"/>
                </a:solidFill>
                <a:latin typeface="Calibri" pitchFamily="34" charset="0"/>
              </a:defRPr>
            </a:lvl3pPr>
            <a:lvl4pPr algn="l" rtl="0" eaLnBrk="0" fontAlgn="base" hangingPunct="0">
              <a:spcBef>
                <a:spcPct val="0"/>
              </a:spcBef>
              <a:spcAft>
                <a:spcPct val="0"/>
              </a:spcAft>
              <a:defRPr sz="2000">
                <a:solidFill>
                  <a:schemeClr val="bg1"/>
                </a:solidFill>
                <a:latin typeface="Calibri" pitchFamily="34" charset="0"/>
              </a:defRPr>
            </a:lvl4pPr>
            <a:lvl5pPr algn="l" rtl="0" eaLnBrk="0" fontAlgn="base" hangingPunct="0">
              <a:spcBef>
                <a:spcPct val="0"/>
              </a:spcBef>
              <a:spcAft>
                <a:spcPct val="0"/>
              </a:spcAft>
              <a:defRPr sz="2000">
                <a:solidFill>
                  <a:schemeClr val="bg1"/>
                </a:solidFill>
                <a:latin typeface="Calibri" pitchFamily="34" charset="0"/>
              </a:defRPr>
            </a:lvl5pPr>
            <a:lvl6pPr marL="457200" algn="l" rtl="0" fontAlgn="base">
              <a:spcBef>
                <a:spcPct val="0"/>
              </a:spcBef>
              <a:spcAft>
                <a:spcPct val="0"/>
              </a:spcAft>
              <a:defRPr sz="2000">
                <a:solidFill>
                  <a:schemeClr val="bg1"/>
                </a:solidFill>
                <a:latin typeface="Calibri" pitchFamily="34" charset="0"/>
              </a:defRPr>
            </a:lvl6pPr>
            <a:lvl7pPr marL="914400" algn="l" rtl="0" fontAlgn="base">
              <a:spcBef>
                <a:spcPct val="0"/>
              </a:spcBef>
              <a:spcAft>
                <a:spcPct val="0"/>
              </a:spcAft>
              <a:defRPr sz="2000">
                <a:solidFill>
                  <a:schemeClr val="bg1"/>
                </a:solidFill>
                <a:latin typeface="Calibri" pitchFamily="34" charset="0"/>
              </a:defRPr>
            </a:lvl7pPr>
            <a:lvl8pPr marL="1371600" algn="l" rtl="0" fontAlgn="base">
              <a:spcBef>
                <a:spcPct val="0"/>
              </a:spcBef>
              <a:spcAft>
                <a:spcPct val="0"/>
              </a:spcAft>
              <a:defRPr sz="2000">
                <a:solidFill>
                  <a:schemeClr val="bg1"/>
                </a:solidFill>
                <a:latin typeface="Calibri" pitchFamily="34" charset="0"/>
              </a:defRPr>
            </a:lvl8pPr>
            <a:lvl9pPr marL="1828800" algn="l" rtl="0" fontAlgn="base">
              <a:spcBef>
                <a:spcPct val="0"/>
              </a:spcBef>
              <a:spcAft>
                <a:spcPct val="0"/>
              </a:spcAft>
              <a:defRPr sz="2000">
                <a:solidFill>
                  <a:schemeClr val="bg1"/>
                </a:solidFill>
                <a:latin typeface="Calibri" pitchFamily="34" charset="0"/>
              </a:defRPr>
            </a:lvl9pPr>
            <a:extLst/>
          </a:lstStyle>
          <a:p>
            <a:r>
              <a:rPr lang="es-ES" kern="0"/>
              <a:t>Extintores de espuma con compuestos fluorados - ¿Qué hacer?</a:t>
            </a:r>
            <a:endParaRPr lang="es-ES" kern="0" dirty="0"/>
          </a:p>
        </p:txBody>
      </p:sp>
    </p:spTree>
    <p:extLst>
      <p:ext uri="{BB962C8B-B14F-4D97-AF65-F5344CB8AC3E}">
        <p14:creationId xmlns:p14="http://schemas.microsoft.com/office/powerpoint/2010/main" val="2919331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F109E-2F34-A285-9C32-C0D25DA113E0}"/>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B99B507-4642-4D36-3620-EC556B325407}"/>
              </a:ext>
            </a:extLst>
          </p:cNvPr>
          <p:cNvSpPr>
            <a:spLocks noGrp="1"/>
          </p:cNvSpPr>
          <p:nvPr>
            <p:ph idx="1"/>
          </p:nvPr>
        </p:nvSpPr>
        <p:spPr>
          <a:xfrm>
            <a:off x="609600" y="1140643"/>
            <a:ext cx="10972800" cy="4985521"/>
          </a:xfrm>
        </p:spPr>
        <p:txBody>
          <a:bodyPr/>
          <a:lstStyle/>
          <a:p>
            <a:pPr>
              <a:buFontTx/>
              <a:buChar char="-"/>
            </a:pPr>
            <a:r>
              <a:rPr lang="es-ES" sz="1800" dirty="0"/>
              <a:t>Incineración.</a:t>
            </a:r>
          </a:p>
        </p:txBody>
      </p:sp>
      <p:sp>
        <p:nvSpPr>
          <p:cNvPr id="4" name="CuadroTexto 3">
            <a:extLst>
              <a:ext uri="{FF2B5EF4-FFF2-40B4-BE49-F238E27FC236}">
                <a16:creationId xmlns:a16="http://schemas.microsoft.com/office/drawing/2014/main" id="{8A75F6B9-779C-A6CF-56A3-E4235851F267}"/>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TECNOLOGIAS DE ELIMINACION</a:t>
            </a:r>
          </a:p>
        </p:txBody>
      </p:sp>
      <p:pic>
        <p:nvPicPr>
          <p:cNvPr id="20482" name="Picture 2" descr="PFAS resist incineration and do not break down under temperatures and conditions that are sufficient to destroy other toxic chemicals. Incomplete incineration may result in PFAS emissions, as well as other toxic chemicals like hydrogen fluoride, which is poisonous, corrosive and flammable.&#10;(Jacob H / Getty Images)">
            <a:extLst>
              <a:ext uri="{FF2B5EF4-FFF2-40B4-BE49-F238E27FC236}">
                <a16:creationId xmlns:a16="http://schemas.microsoft.com/office/drawing/2014/main" id="{22777A77-245C-30FA-DCCD-964DA7C1DD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1749" y="1544839"/>
            <a:ext cx="6534166" cy="433937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129BE241-0384-2E4E-5472-C5EC69EC265C}"/>
              </a:ext>
            </a:extLst>
          </p:cNvPr>
          <p:cNvSpPr txBox="1"/>
          <p:nvPr/>
        </p:nvSpPr>
        <p:spPr>
          <a:xfrm>
            <a:off x="3429001" y="5832078"/>
            <a:ext cx="6094428" cy="656590"/>
          </a:xfrm>
          <a:prstGeom prst="rect">
            <a:avLst/>
          </a:prstGeom>
          <a:noFill/>
        </p:spPr>
        <p:txBody>
          <a:bodyPr wrap="square">
            <a:spAutoFit/>
          </a:bodyPr>
          <a:lstStyle/>
          <a:p>
            <a:pPr algn="l">
              <a:spcAft>
                <a:spcPts val="750"/>
              </a:spcAft>
              <a:buNone/>
            </a:pPr>
            <a:r>
              <a:rPr lang="es-ES" b="0" i="0" dirty="0">
                <a:solidFill>
                  <a:srgbClr val="000000"/>
                </a:solidFill>
                <a:effectLst/>
                <a:latin typeface="League Gothic"/>
              </a:rPr>
              <a:t>Pentágono Quema Ilegalmente PFAS Tóxicos Alrededor del País</a:t>
            </a:r>
          </a:p>
          <a:p>
            <a:pPr algn="l">
              <a:buNone/>
            </a:pPr>
            <a:r>
              <a:rPr lang="es-ES" sz="1200" b="0" i="0" dirty="0">
                <a:solidFill>
                  <a:srgbClr val="000000"/>
                </a:solidFill>
                <a:effectLst/>
                <a:latin typeface="ColfaxWeb"/>
              </a:rPr>
              <a:t>Comunidades demandan en respuesta a la incineración de PFAS de la administración Trump</a:t>
            </a:r>
          </a:p>
        </p:txBody>
      </p:sp>
      <p:sp>
        <p:nvSpPr>
          <p:cNvPr id="6" name="CuadroTexto 5">
            <a:extLst>
              <a:ext uri="{FF2B5EF4-FFF2-40B4-BE49-F238E27FC236}">
                <a16:creationId xmlns:a16="http://schemas.microsoft.com/office/drawing/2014/main" id="{37236E63-C379-CB07-5EB0-2B1B7244ED7C}"/>
              </a:ext>
            </a:extLst>
          </p:cNvPr>
          <p:cNvSpPr txBox="1"/>
          <p:nvPr/>
        </p:nvSpPr>
        <p:spPr>
          <a:xfrm>
            <a:off x="7861955" y="1237062"/>
            <a:ext cx="2828041" cy="307777"/>
          </a:xfrm>
          <a:prstGeom prst="rect">
            <a:avLst/>
          </a:prstGeom>
          <a:noFill/>
        </p:spPr>
        <p:txBody>
          <a:bodyPr wrap="square" rtlCol="0">
            <a:spAutoFit/>
          </a:bodyPr>
          <a:lstStyle/>
          <a:p>
            <a:r>
              <a:rPr lang="es-ES" sz="1400" dirty="0"/>
              <a:t>Fuente: </a:t>
            </a:r>
            <a:r>
              <a:rPr lang="es-ES" sz="1400" dirty="0" err="1"/>
              <a:t>Earthjustice</a:t>
            </a:r>
            <a:endParaRPr lang="es-ES" sz="1400" dirty="0"/>
          </a:p>
        </p:txBody>
      </p:sp>
      <p:sp>
        <p:nvSpPr>
          <p:cNvPr id="31" name="Título 1">
            <a:extLst>
              <a:ext uri="{FF2B5EF4-FFF2-40B4-BE49-F238E27FC236}">
                <a16:creationId xmlns:a16="http://schemas.microsoft.com/office/drawing/2014/main" id="{97AC7DF1-EDFD-4857-44D9-AD19AFEEE422}"/>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508859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5CC06-D2B7-FFAA-8061-F2E82401B5AE}"/>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25D0752-BAF8-1FF6-03A8-505F6190D0C7}"/>
              </a:ext>
            </a:extLst>
          </p:cNvPr>
          <p:cNvSpPr>
            <a:spLocks noGrp="1"/>
          </p:cNvSpPr>
          <p:nvPr>
            <p:ph idx="1"/>
          </p:nvPr>
        </p:nvSpPr>
        <p:spPr>
          <a:xfrm>
            <a:off x="609600" y="1166018"/>
            <a:ext cx="10972800" cy="5008539"/>
          </a:xfrm>
        </p:spPr>
        <p:txBody>
          <a:bodyPr/>
          <a:lstStyle/>
          <a:p>
            <a:pPr>
              <a:buFontTx/>
              <a:buChar char="-"/>
            </a:pPr>
            <a:r>
              <a:rPr lang="es-ES" sz="1800" dirty="0"/>
              <a:t>Separación de membranas</a:t>
            </a:r>
          </a:p>
          <a:p>
            <a:pPr marL="0" indent="0">
              <a:buNone/>
            </a:pPr>
            <a:endParaRPr lang="es-ES" sz="1800" dirty="0"/>
          </a:p>
        </p:txBody>
      </p:sp>
      <p:sp>
        <p:nvSpPr>
          <p:cNvPr id="4" name="CuadroTexto 3">
            <a:extLst>
              <a:ext uri="{FF2B5EF4-FFF2-40B4-BE49-F238E27FC236}">
                <a16:creationId xmlns:a16="http://schemas.microsoft.com/office/drawing/2014/main" id="{DFACB088-373E-93E2-B20A-C8FDD161448A}"/>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TECNOLOGIAS DE ELIMINACION</a:t>
            </a:r>
          </a:p>
        </p:txBody>
      </p:sp>
      <p:pic>
        <p:nvPicPr>
          <p:cNvPr id="21506" name="Picture 2">
            <a:extLst>
              <a:ext uri="{FF2B5EF4-FFF2-40B4-BE49-F238E27FC236}">
                <a16:creationId xmlns:a16="http://schemas.microsoft.com/office/drawing/2014/main" id="{D353445C-4D3B-7A97-D116-571B33422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064" y="1766447"/>
            <a:ext cx="6748217" cy="4408110"/>
          </a:xfrm>
          <a:prstGeom prst="rect">
            <a:avLst/>
          </a:prstGeom>
          <a:noFill/>
          <a:extLst>
            <a:ext uri="{909E8E84-426E-40DD-AFC4-6F175D3DCCD1}">
              <a14:hiddenFill xmlns:a14="http://schemas.microsoft.com/office/drawing/2010/main">
                <a:solidFill>
                  <a:srgbClr val="FFFFFF"/>
                </a:solidFill>
              </a14:hiddenFill>
            </a:ext>
          </a:extLst>
        </p:spPr>
      </p:pic>
      <p:sp>
        <p:nvSpPr>
          <p:cNvPr id="31" name="Título 1">
            <a:extLst>
              <a:ext uri="{FF2B5EF4-FFF2-40B4-BE49-F238E27FC236}">
                <a16:creationId xmlns:a16="http://schemas.microsoft.com/office/drawing/2014/main" id="{2219E9E0-D34B-B40E-5135-3102E089F9C1}"/>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584011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C74AC-8374-9B90-73DB-D0AF84C2811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FDDE945-B278-023F-7CD5-BB6ED9BA8FA9}"/>
              </a:ext>
            </a:extLst>
          </p:cNvPr>
          <p:cNvSpPr>
            <a:spLocks noGrp="1"/>
          </p:cNvSpPr>
          <p:nvPr>
            <p:ph idx="1"/>
          </p:nvPr>
        </p:nvSpPr>
        <p:spPr>
          <a:xfrm>
            <a:off x="480767" y="835345"/>
            <a:ext cx="10972800" cy="4525963"/>
          </a:xfrm>
        </p:spPr>
        <p:txBody>
          <a:bodyPr/>
          <a:lstStyle/>
          <a:p>
            <a:pPr marL="0" indent="0">
              <a:buNone/>
            </a:pPr>
            <a:endParaRPr lang="es-ES" sz="1800" dirty="0"/>
          </a:p>
          <a:p>
            <a:pPr>
              <a:buFontTx/>
              <a:buChar char="-"/>
            </a:pPr>
            <a:r>
              <a:rPr lang="es-ES" sz="1800" dirty="0"/>
              <a:t>Resinas de intercambio aniónico.</a:t>
            </a:r>
          </a:p>
        </p:txBody>
      </p:sp>
      <p:sp>
        <p:nvSpPr>
          <p:cNvPr id="4" name="CuadroTexto 3">
            <a:extLst>
              <a:ext uri="{FF2B5EF4-FFF2-40B4-BE49-F238E27FC236}">
                <a16:creationId xmlns:a16="http://schemas.microsoft.com/office/drawing/2014/main" id="{9D9BF787-0877-5A05-B759-0F3772A18C8E}"/>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TECNOLOGIAS DE ELIMINACION</a:t>
            </a:r>
          </a:p>
        </p:txBody>
      </p:sp>
      <p:grpSp>
        <p:nvGrpSpPr>
          <p:cNvPr id="7" name="Group 1">
            <a:extLst>
              <a:ext uri="{FF2B5EF4-FFF2-40B4-BE49-F238E27FC236}">
                <a16:creationId xmlns:a16="http://schemas.microsoft.com/office/drawing/2014/main" id="{B5D45C45-A684-2C4B-8B3C-AF122469BDC1}"/>
              </a:ext>
            </a:extLst>
          </p:cNvPr>
          <p:cNvGrpSpPr>
            <a:grpSpLocks/>
          </p:cNvGrpSpPr>
          <p:nvPr/>
        </p:nvGrpSpPr>
        <p:grpSpPr bwMode="auto">
          <a:xfrm>
            <a:off x="2317375" y="1941709"/>
            <a:ext cx="6977454" cy="4525963"/>
            <a:chOff x="2581" y="7922"/>
            <a:chExt cx="7404" cy="4369"/>
          </a:xfrm>
        </p:grpSpPr>
        <p:sp>
          <p:nvSpPr>
            <p:cNvPr id="8" name="Freeform 2">
              <a:extLst>
                <a:ext uri="{FF2B5EF4-FFF2-40B4-BE49-F238E27FC236}">
                  <a16:creationId xmlns:a16="http://schemas.microsoft.com/office/drawing/2014/main" id="{E2ED8F8D-E5A7-4F76-D853-4964DB041E4C}"/>
                </a:ext>
              </a:extLst>
            </p:cNvPr>
            <p:cNvSpPr>
              <a:spLocks/>
            </p:cNvSpPr>
            <p:nvPr/>
          </p:nvSpPr>
          <p:spPr bwMode="auto">
            <a:xfrm>
              <a:off x="3075" y="7936"/>
              <a:ext cx="1334" cy="1"/>
            </a:xfrm>
            <a:custGeom>
              <a:avLst/>
              <a:gdLst>
                <a:gd name="T0" fmla="*/ 0 w 1468"/>
                <a:gd name="T1" fmla="*/ 1 h 2"/>
                <a:gd name="T2" fmla="*/ 683 w 1468"/>
                <a:gd name="T3" fmla="*/ 0 h 2"/>
                <a:gd name="T4" fmla="*/ 0 60000 65536"/>
                <a:gd name="T5" fmla="*/ 0 60000 65536"/>
                <a:gd name="T6" fmla="*/ 0 w 1468"/>
                <a:gd name="T7" fmla="*/ 0 h 2"/>
                <a:gd name="T8" fmla="*/ 1468 w 1468"/>
                <a:gd name="T9" fmla="*/ 2 h 2"/>
              </a:gdLst>
              <a:ahLst/>
              <a:cxnLst>
                <a:cxn ang="T4">
                  <a:pos x="T0" y="T1"/>
                </a:cxn>
                <a:cxn ang="T5">
                  <a:pos x="T2" y="T3"/>
                </a:cxn>
              </a:cxnLst>
              <a:rect l="T6" t="T7" r="T8" b="T9"/>
              <a:pathLst>
                <a:path w="1468" h="2">
                  <a:moveTo>
                    <a:pt x="0" y="2"/>
                  </a:moveTo>
                  <a:lnTo>
                    <a:pt x="1468"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9" name="Freeform 3">
              <a:extLst>
                <a:ext uri="{FF2B5EF4-FFF2-40B4-BE49-F238E27FC236}">
                  <a16:creationId xmlns:a16="http://schemas.microsoft.com/office/drawing/2014/main" id="{A4B4979F-E6C5-3D0E-30C6-261373225D02}"/>
                </a:ext>
              </a:extLst>
            </p:cNvPr>
            <p:cNvSpPr>
              <a:spLocks/>
            </p:cNvSpPr>
            <p:nvPr/>
          </p:nvSpPr>
          <p:spPr bwMode="auto">
            <a:xfrm>
              <a:off x="4388" y="9933"/>
              <a:ext cx="2" cy="689"/>
            </a:xfrm>
            <a:custGeom>
              <a:avLst/>
              <a:gdLst>
                <a:gd name="T0" fmla="*/ 0 w 2"/>
                <a:gd name="T1" fmla="*/ 0 h 746"/>
                <a:gd name="T2" fmla="*/ 2 w 2"/>
                <a:gd name="T3" fmla="*/ 395 h 746"/>
                <a:gd name="T4" fmla="*/ 0 60000 65536"/>
                <a:gd name="T5" fmla="*/ 0 60000 65536"/>
                <a:gd name="T6" fmla="*/ 0 w 2"/>
                <a:gd name="T7" fmla="*/ 0 h 746"/>
                <a:gd name="T8" fmla="*/ 2 w 2"/>
                <a:gd name="T9" fmla="*/ 746 h 746"/>
              </a:gdLst>
              <a:ahLst/>
              <a:cxnLst>
                <a:cxn ang="T4">
                  <a:pos x="T0" y="T1"/>
                </a:cxn>
                <a:cxn ang="T5">
                  <a:pos x="T2" y="T3"/>
                </a:cxn>
              </a:cxnLst>
              <a:rect l="T6" t="T7" r="T8" b="T9"/>
              <a:pathLst>
                <a:path w="2" h="746">
                  <a:moveTo>
                    <a:pt x="0" y="0"/>
                  </a:moveTo>
                  <a:lnTo>
                    <a:pt x="2" y="746"/>
                  </a:lnTo>
                </a:path>
              </a:pathLst>
            </a:custGeom>
            <a:noFill/>
            <a:ln w="25400">
              <a:solidFill>
                <a:srgbClr val="00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10" name="Line 4">
              <a:extLst>
                <a:ext uri="{FF2B5EF4-FFF2-40B4-BE49-F238E27FC236}">
                  <a16:creationId xmlns:a16="http://schemas.microsoft.com/office/drawing/2014/main" id="{C0E72D64-AA86-4B05-AE12-444188507C29}"/>
                </a:ext>
              </a:extLst>
            </p:cNvPr>
            <p:cNvSpPr>
              <a:spLocks noChangeShapeType="1"/>
            </p:cNvSpPr>
            <p:nvPr/>
          </p:nvSpPr>
          <p:spPr bwMode="auto">
            <a:xfrm>
              <a:off x="4879" y="9608"/>
              <a:ext cx="1842" cy="1"/>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11" name="AutoShape 5">
              <a:extLst>
                <a:ext uri="{FF2B5EF4-FFF2-40B4-BE49-F238E27FC236}">
                  <a16:creationId xmlns:a16="http://schemas.microsoft.com/office/drawing/2014/main" id="{C4A80883-695D-4810-B52E-46916C62C1D1}"/>
                </a:ext>
              </a:extLst>
            </p:cNvPr>
            <p:cNvSpPr>
              <a:spLocks noChangeArrowheads="1"/>
            </p:cNvSpPr>
            <p:nvPr/>
          </p:nvSpPr>
          <p:spPr bwMode="auto">
            <a:xfrm>
              <a:off x="3897" y="8265"/>
              <a:ext cx="970" cy="1673"/>
            </a:xfrm>
            <a:prstGeom prst="can">
              <a:avLst>
                <a:gd name="adj" fmla="val 26765"/>
              </a:avLst>
            </a:prstGeom>
            <a:solidFill>
              <a:srgbClr val="00FF00"/>
            </a:solidFill>
            <a:ln w="12700">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sz="2800"/>
            </a:p>
          </p:txBody>
        </p:sp>
        <p:sp>
          <p:nvSpPr>
            <p:cNvPr id="12" name="Freeform 6">
              <a:extLst>
                <a:ext uri="{FF2B5EF4-FFF2-40B4-BE49-F238E27FC236}">
                  <a16:creationId xmlns:a16="http://schemas.microsoft.com/office/drawing/2014/main" id="{0C48020A-BFDF-557A-CFE4-825AFBC74C76}"/>
                </a:ext>
              </a:extLst>
            </p:cNvPr>
            <p:cNvSpPr>
              <a:spLocks/>
            </p:cNvSpPr>
            <p:nvPr/>
          </p:nvSpPr>
          <p:spPr bwMode="auto">
            <a:xfrm>
              <a:off x="4390" y="7922"/>
              <a:ext cx="1" cy="457"/>
            </a:xfrm>
            <a:custGeom>
              <a:avLst/>
              <a:gdLst>
                <a:gd name="T0" fmla="*/ 0 w 1"/>
                <a:gd name="T1" fmla="*/ 0 h 495"/>
                <a:gd name="T2" fmla="*/ 0 w 1"/>
                <a:gd name="T3" fmla="*/ 261 h 495"/>
                <a:gd name="T4" fmla="*/ 0 60000 65536"/>
                <a:gd name="T5" fmla="*/ 0 60000 65536"/>
                <a:gd name="T6" fmla="*/ 0 w 1"/>
                <a:gd name="T7" fmla="*/ 0 h 495"/>
                <a:gd name="T8" fmla="*/ 1 w 1"/>
                <a:gd name="T9" fmla="*/ 495 h 495"/>
              </a:gdLst>
              <a:ahLst/>
              <a:cxnLst>
                <a:cxn ang="T4">
                  <a:pos x="T0" y="T1"/>
                </a:cxn>
                <a:cxn ang="T5">
                  <a:pos x="T2" y="T3"/>
                </a:cxn>
              </a:cxnLst>
              <a:rect l="T6" t="T7" r="T8" b="T9"/>
              <a:pathLst>
                <a:path w="1" h="495">
                  <a:moveTo>
                    <a:pt x="0" y="0"/>
                  </a:moveTo>
                  <a:lnTo>
                    <a:pt x="0" y="495"/>
                  </a:lnTo>
                </a:path>
              </a:pathLst>
            </a:custGeom>
            <a:noFill/>
            <a:ln w="254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13" name="Freeform 7">
              <a:extLst>
                <a:ext uri="{FF2B5EF4-FFF2-40B4-BE49-F238E27FC236}">
                  <a16:creationId xmlns:a16="http://schemas.microsoft.com/office/drawing/2014/main" id="{A1635EC0-A805-1FCB-4CCC-8099D2B387B1}"/>
                </a:ext>
              </a:extLst>
            </p:cNvPr>
            <p:cNvSpPr>
              <a:spLocks/>
            </p:cNvSpPr>
            <p:nvPr/>
          </p:nvSpPr>
          <p:spPr bwMode="auto">
            <a:xfrm>
              <a:off x="3062" y="8606"/>
              <a:ext cx="835" cy="1"/>
            </a:xfrm>
            <a:custGeom>
              <a:avLst/>
              <a:gdLst>
                <a:gd name="T0" fmla="*/ 0 w 919"/>
                <a:gd name="T1" fmla="*/ 0 h 1"/>
                <a:gd name="T2" fmla="*/ 428 w 919"/>
                <a:gd name="T3" fmla="*/ 1 h 1"/>
                <a:gd name="T4" fmla="*/ 0 60000 65536"/>
                <a:gd name="T5" fmla="*/ 0 60000 65536"/>
                <a:gd name="T6" fmla="*/ 0 w 919"/>
                <a:gd name="T7" fmla="*/ 0 h 1"/>
                <a:gd name="T8" fmla="*/ 919 w 919"/>
                <a:gd name="T9" fmla="*/ 1 h 1"/>
              </a:gdLst>
              <a:ahLst/>
              <a:cxnLst>
                <a:cxn ang="T4">
                  <a:pos x="T0" y="T1"/>
                </a:cxn>
                <a:cxn ang="T5">
                  <a:pos x="T2" y="T3"/>
                </a:cxn>
              </a:cxnLst>
              <a:rect l="T6" t="T7" r="T8" b="T9"/>
              <a:pathLst>
                <a:path w="919" h="1">
                  <a:moveTo>
                    <a:pt x="0" y="0"/>
                  </a:moveTo>
                  <a:lnTo>
                    <a:pt x="919" y="1"/>
                  </a:lnTo>
                </a:path>
              </a:pathLst>
            </a:custGeom>
            <a:noFill/>
            <a:ln w="15875">
              <a:solidFill>
                <a:srgbClr val="00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14" name="AutoShape 8">
              <a:extLst>
                <a:ext uri="{FF2B5EF4-FFF2-40B4-BE49-F238E27FC236}">
                  <a16:creationId xmlns:a16="http://schemas.microsoft.com/office/drawing/2014/main" id="{60CDEF2E-E168-333F-207E-5586446A0972}"/>
                </a:ext>
              </a:extLst>
            </p:cNvPr>
            <p:cNvSpPr>
              <a:spLocks noChangeArrowheads="1"/>
            </p:cNvSpPr>
            <p:nvPr/>
          </p:nvSpPr>
          <p:spPr bwMode="auto">
            <a:xfrm>
              <a:off x="2746" y="9274"/>
              <a:ext cx="658" cy="501"/>
            </a:xfrm>
            <a:prstGeom prst="cube">
              <a:avLst>
                <a:gd name="adj" fmla="val 25000"/>
              </a:avLst>
            </a:prstGeom>
            <a:solidFill>
              <a:srgbClr val="ECECEC"/>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sz="2800"/>
            </a:p>
          </p:txBody>
        </p:sp>
        <p:sp>
          <p:nvSpPr>
            <p:cNvPr id="15" name="Freeform 9">
              <a:extLst>
                <a:ext uri="{FF2B5EF4-FFF2-40B4-BE49-F238E27FC236}">
                  <a16:creationId xmlns:a16="http://schemas.microsoft.com/office/drawing/2014/main" id="{C694C971-6B03-52CF-2759-3D6DD5B73E53}"/>
                </a:ext>
              </a:extLst>
            </p:cNvPr>
            <p:cNvSpPr>
              <a:spLocks/>
            </p:cNvSpPr>
            <p:nvPr/>
          </p:nvSpPr>
          <p:spPr bwMode="auto">
            <a:xfrm>
              <a:off x="3076" y="8595"/>
              <a:ext cx="1" cy="723"/>
            </a:xfrm>
            <a:custGeom>
              <a:avLst/>
              <a:gdLst>
                <a:gd name="T0" fmla="*/ 0 w 1"/>
                <a:gd name="T1" fmla="*/ 0 h 783"/>
                <a:gd name="T2" fmla="*/ 0 w 1"/>
                <a:gd name="T3" fmla="*/ 415 h 783"/>
                <a:gd name="T4" fmla="*/ 0 60000 65536"/>
                <a:gd name="T5" fmla="*/ 0 60000 65536"/>
                <a:gd name="T6" fmla="*/ 0 w 1"/>
                <a:gd name="T7" fmla="*/ 0 h 783"/>
                <a:gd name="T8" fmla="*/ 1 w 1"/>
                <a:gd name="T9" fmla="*/ 783 h 783"/>
              </a:gdLst>
              <a:ahLst/>
              <a:cxnLst>
                <a:cxn ang="T4">
                  <a:pos x="T0" y="T1"/>
                </a:cxn>
                <a:cxn ang="T5">
                  <a:pos x="T2" y="T3"/>
                </a:cxn>
              </a:cxnLst>
              <a:rect l="T6" t="T7" r="T8" b="T9"/>
              <a:pathLst>
                <a:path w="1" h="783">
                  <a:moveTo>
                    <a:pt x="0" y="0"/>
                  </a:moveTo>
                  <a:lnTo>
                    <a:pt x="0" y="783"/>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16" name="Freeform 10">
              <a:extLst>
                <a:ext uri="{FF2B5EF4-FFF2-40B4-BE49-F238E27FC236}">
                  <a16:creationId xmlns:a16="http://schemas.microsoft.com/office/drawing/2014/main" id="{CA6FC414-4F97-47AA-F78C-1011506E9DB8}"/>
                </a:ext>
              </a:extLst>
            </p:cNvPr>
            <p:cNvSpPr>
              <a:spLocks/>
            </p:cNvSpPr>
            <p:nvPr/>
          </p:nvSpPr>
          <p:spPr bwMode="auto">
            <a:xfrm>
              <a:off x="6718" y="9604"/>
              <a:ext cx="1335" cy="2"/>
            </a:xfrm>
            <a:custGeom>
              <a:avLst/>
              <a:gdLst>
                <a:gd name="T0" fmla="*/ 0 w 1468"/>
                <a:gd name="T1" fmla="*/ 2 h 2"/>
                <a:gd name="T2" fmla="*/ 687 w 1468"/>
                <a:gd name="T3" fmla="*/ 0 h 2"/>
                <a:gd name="T4" fmla="*/ 0 60000 65536"/>
                <a:gd name="T5" fmla="*/ 0 60000 65536"/>
                <a:gd name="T6" fmla="*/ 0 w 1468"/>
                <a:gd name="T7" fmla="*/ 0 h 2"/>
                <a:gd name="T8" fmla="*/ 1468 w 1468"/>
                <a:gd name="T9" fmla="*/ 2 h 2"/>
              </a:gdLst>
              <a:ahLst/>
              <a:cxnLst>
                <a:cxn ang="T4">
                  <a:pos x="T0" y="T1"/>
                </a:cxn>
                <a:cxn ang="T5">
                  <a:pos x="T2" y="T3"/>
                </a:cxn>
              </a:cxnLst>
              <a:rect l="T6" t="T7" r="T8" b="T9"/>
              <a:pathLst>
                <a:path w="1468" h="2">
                  <a:moveTo>
                    <a:pt x="0" y="2"/>
                  </a:moveTo>
                  <a:lnTo>
                    <a:pt x="1468" y="0"/>
                  </a:lnTo>
                </a:path>
              </a:pathLst>
            </a:custGeom>
            <a:noFill/>
            <a:ln w="2540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17" name="Freeform 11">
              <a:extLst>
                <a:ext uri="{FF2B5EF4-FFF2-40B4-BE49-F238E27FC236}">
                  <a16:creationId xmlns:a16="http://schemas.microsoft.com/office/drawing/2014/main" id="{FB294AB1-8743-335B-B7DB-FFD9A10EF3B4}"/>
                </a:ext>
              </a:extLst>
            </p:cNvPr>
            <p:cNvSpPr>
              <a:spLocks/>
            </p:cNvSpPr>
            <p:nvPr/>
          </p:nvSpPr>
          <p:spPr bwMode="auto">
            <a:xfrm>
              <a:off x="8031" y="11601"/>
              <a:ext cx="3" cy="690"/>
            </a:xfrm>
            <a:custGeom>
              <a:avLst/>
              <a:gdLst>
                <a:gd name="T0" fmla="*/ 0 w 2"/>
                <a:gd name="T1" fmla="*/ 0 h 746"/>
                <a:gd name="T2" fmla="*/ 48 w 2"/>
                <a:gd name="T3" fmla="*/ 400 h 746"/>
                <a:gd name="T4" fmla="*/ 0 60000 65536"/>
                <a:gd name="T5" fmla="*/ 0 60000 65536"/>
                <a:gd name="T6" fmla="*/ 0 w 2"/>
                <a:gd name="T7" fmla="*/ 0 h 746"/>
                <a:gd name="T8" fmla="*/ 2 w 2"/>
                <a:gd name="T9" fmla="*/ 746 h 746"/>
              </a:gdLst>
              <a:ahLst/>
              <a:cxnLst>
                <a:cxn ang="T4">
                  <a:pos x="T0" y="T1"/>
                </a:cxn>
                <a:cxn ang="T5">
                  <a:pos x="T2" y="T3"/>
                </a:cxn>
              </a:cxnLst>
              <a:rect l="T6" t="T7" r="T8" b="T9"/>
              <a:pathLst>
                <a:path w="2" h="746">
                  <a:moveTo>
                    <a:pt x="0" y="0"/>
                  </a:moveTo>
                  <a:lnTo>
                    <a:pt x="2" y="746"/>
                  </a:lnTo>
                </a:path>
              </a:pathLst>
            </a:custGeom>
            <a:noFill/>
            <a:ln w="25400">
              <a:solidFill>
                <a:srgbClr val="00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18" name="Line 12">
              <a:extLst>
                <a:ext uri="{FF2B5EF4-FFF2-40B4-BE49-F238E27FC236}">
                  <a16:creationId xmlns:a16="http://schemas.microsoft.com/office/drawing/2014/main" id="{74D1540A-B94B-2353-99AC-B877903A2545}"/>
                </a:ext>
              </a:extLst>
            </p:cNvPr>
            <p:cNvSpPr>
              <a:spLocks noChangeShapeType="1"/>
            </p:cNvSpPr>
            <p:nvPr/>
          </p:nvSpPr>
          <p:spPr bwMode="auto">
            <a:xfrm>
              <a:off x="8523" y="11276"/>
              <a:ext cx="663" cy="1"/>
            </a:xfrm>
            <a:prstGeom prst="line">
              <a:avLst/>
            </a:prstGeom>
            <a:noFill/>
            <a:ln w="25400">
              <a:solidFill>
                <a:srgbClr val="3366FF"/>
              </a:solidFill>
              <a:round/>
              <a:headEnd/>
              <a:tailEnd type="triangle" w="sm" len="med"/>
            </a:ln>
            <a:extLst>
              <a:ext uri="{909E8E84-426E-40DD-AFC4-6F175D3DCCD1}">
                <a14:hiddenFill xmlns:a14="http://schemas.microsoft.com/office/drawing/2010/main">
                  <a:noFill/>
                </a14:hiddenFill>
              </a:ext>
            </a:extLst>
          </p:spPr>
          <p:txBody>
            <a:bodyPr/>
            <a:lstStyle/>
            <a:p>
              <a:endParaRPr lang="es-ES"/>
            </a:p>
          </p:txBody>
        </p:sp>
        <p:sp>
          <p:nvSpPr>
            <p:cNvPr id="19" name="AutoShape 13">
              <a:extLst>
                <a:ext uri="{FF2B5EF4-FFF2-40B4-BE49-F238E27FC236}">
                  <a16:creationId xmlns:a16="http://schemas.microsoft.com/office/drawing/2014/main" id="{C1DAA97A-598B-7839-7CFD-CA2698EDD491}"/>
                </a:ext>
              </a:extLst>
            </p:cNvPr>
            <p:cNvSpPr>
              <a:spLocks noChangeArrowheads="1"/>
            </p:cNvSpPr>
            <p:nvPr/>
          </p:nvSpPr>
          <p:spPr bwMode="auto">
            <a:xfrm>
              <a:off x="7541" y="9933"/>
              <a:ext cx="970" cy="1672"/>
            </a:xfrm>
            <a:prstGeom prst="can">
              <a:avLst>
                <a:gd name="adj" fmla="val 26749"/>
              </a:avLst>
            </a:prstGeom>
            <a:solidFill>
              <a:srgbClr val="00FFFF"/>
            </a:solidFill>
            <a:ln w="12700">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sz="2800"/>
            </a:p>
          </p:txBody>
        </p:sp>
        <p:sp>
          <p:nvSpPr>
            <p:cNvPr id="20" name="Freeform 14">
              <a:extLst>
                <a:ext uri="{FF2B5EF4-FFF2-40B4-BE49-F238E27FC236}">
                  <a16:creationId xmlns:a16="http://schemas.microsoft.com/office/drawing/2014/main" id="{69FBE6AB-3EB3-BDE3-7E4E-F52DEBC1C15D}"/>
                </a:ext>
              </a:extLst>
            </p:cNvPr>
            <p:cNvSpPr>
              <a:spLocks/>
            </p:cNvSpPr>
            <p:nvPr/>
          </p:nvSpPr>
          <p:spPr bwMode="auto">
            <a:xfrm>
              <a:off x="8034" y="9590"/>
              <a:ext cx="1" cy="457"/>
            </a:xfrm>
            <a:custGeom>
              <a:avLst/>
              <a:gdLst>
                <a:gd name="T0" fmla="*/ 0 w 1"/>
                <a:gd name="T1" fmla="*/ 0 h 495"/>
                <a:gd name="T2" fmla="*/ 0 w 1"/>
                <a:gd name="T3" fmla="*/ 261 h 495"/>
                <a:gd name="T4" fmla="*/ 0 60000 65536"/>
                <a:gd name="T5" fmla="*/ 0 60000 65536"/>
                <a:gd name="T6" fmla="*/ 0 w 1"/>
                <a:gd name="T7" fmla="*/ 0 h 495"/>
                <a:gd name="T8" fmla="*/ 1 w 1"/>
                <a:gd name="T9" fmla="*/ 495 h 495"/>
              </a:gdLst>
              <a:ahLst/>
              <a:cxnLst>
                <a:cxn ang="T4">
                  <a:pos x="T0" y="T1"/>
                </a:cxn>
                <a:cxn ang="T5">
                  <a:pos x="T2" y="T3"/>
                </a:cxn>
              </a:cxnLst>
              <a:rect l="T6" t="T7" r="T8" b="T9"/>
              <a:pathLst>
                <a:path w="1" h="495">
                  <a:moveTo>
                    <a:pt x="0" y="0"/>
                  </a:moveTo>
                  <a:lnTo>
                    <a:pt x="0" y="495"/>
                  </a:lnTo>
                </a:path>
              </a:pathLst>
            </a:custGeom>
            <a:noFill/>
            <a:ln w="25400">
              <a:solidFill>
                <a:srgbClr val="00008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21" name="Freeform 15">
              <a:extLst>
                <a:ext uri="{FF2B5EF4-FFF2-40B4-BE49-F238E27FC236}">
                  <a16:creationId xmlns:a16="http://schemas.microsoft.com/office/drawing/2014/main" id="{7AA9939C-EE07-7017-2FE4-5FBD1B82A997}"/>
                </a:ext>
              </a:extLst>
            </p:cNvPr>
            <p:cNvSpPr>
              <a:spLocks/>
            </p:cNvSpPr>
            <p:nvPr/>
          </p:nvSpPr>
          <p:spPr bwMode="auto">
            <a:xfrm>
              <a:off x="6706" y="10274"/>
              <a:ext cx="835" cy="1"/>
            </a:xfrm>
            <a:custGeom>
              <a:avLst/>
              <a:gdLst>
                <a:gd name="T0" fmla="*/ 0 w 919"/>
                <a:gd name="T1" fmla="*/ 0 h 1"/>
                <a:gd name="T2" fmla="*/ 428 w 919"/>
                <a:gd name="T3" fmla="*/ 1 h 1"/>
                <a:gd name="T4" fmla="*/ 0 60000 65536"/>
                <a:gd name="T5" fmla="*/ 0 60000 65536"/>
                <a:gd name="T6" fmla="*/ 0 w 919"/>
                <a:gd name="T7" fmla="*/ 0 h 1"/>
                <a:gd name="T8" fmla="*/ 919 w 919"/>
                <a:gd name="T9" fmla="*/ 1 h 1"/>
              </a:gdLst>
              <a:ahLst/>
              <a:cxnLst>
                <a:cxn ang="T4">
                  <a:pos x="T0" y="T1"/>
                </a:cxn>
                <a:cxn ang="T5">
                  <a:pos x="T2" y="T3"/>
                </a:cxn>
              </a:cxnLst>
              <a:rect l="T6" t="T7" r="T8" b="T9"/>
              <a:pathLst>
                <a:path w="919" h="1">
                  <a:moveTo>
                    <a:pt x="0" y="0"/>
                  </a:moveTo>
                  <a:lnTo>
                    <a:pt x="919" y="1"/>
                  </a:lnTo>
                </a:path>
              </a:pathLst>
            </a:custGeom>
            <a:noFill/>
            <a:ln w="15875">
              <a:solidFill>
                <a:srgbClr val="00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22" name="AutoShape 16">
              <a:extLst>
                <a:ext uri="{FF2B5EF4-FFF2-40B4-BE49-F238E27FC236}">
                  <a16:creationId xmlns:a16="http://schemas.microsoft.com/office/drawing/2014/main" id="{00DAE452-0BB7-AFAD-721C-DDFBE8AB35D7}"/>
                </a:ext>
              </a:extLst>
            </p:cNvPr>
            <p:cNvSpPr>
              <a:spLocks noChangeArrowheads="1"/>
            </p:cNvSpPr>
            <p:nvPr/>
          </p:nvSpPr>
          <p:spPr bwMode="auto">
            <a:xfrm>
              <a:off x="6390" y="10942"/>
              <a:ext cx="658" cy="502"/>
            </a:xfrm>
            <a:prstGeom prst="cube">
              <a:avLst>
                <a:gd name="adj" fmla="val 25000"/>
              </a:avLst>
            </a:prstGeom>
            <a:solidFill>
              <a:srgbClr val="FF00FF"/>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sz="2800"/>
            </a:p>
          </p:txBody>
        </p:sp>
        <p:sp>
          <p:nvSpPr>
            <p:cNvPr id="23" name="Freeform 17">
              <a:extLst>
                <a:ext uri="{FF2B5EF4-FFF2-40B4-BE49-F238E27FC236}">
                  <a16:creationId xmlns:a16="http://schemas.microsoft.com/office/drawing/2014/main" id="{59A24026-7084-3BCF-61BC-9F782B1F5CB8}"/>
                </a:ext>
              </a:extLst>
            </p:cNvPr>
            <p:cNvSpPr>
              <a:spLocks/>
            </p:cNvSpPr>
            <p:nvPr/>
          </p:nvSpPr>
          <p:spPr bwMode="auto">
            <a:xfrm>
              <a:off x="6720" y="10263"/>
              <a:ext cx="1" cy="724"/>
            </a:xfrm>
            <a:custGeom>
              <a:avLst/>
              <a:gdLst>
                <a:gd name="T0" fmla="*/ 0 w 1"/>
                <a:gd name="T1" fmla="*/ 0 h 783"/>
                <a:gd name="T2" fmla="*/ 0 w 1"/>
                <a:gd name="T3" fmla="*/ 418 h 783"/>
                <a:gd name="T4" fmla="*/ 0 60000 65536"/>
                <a:gd name="T5" fmla="*/ 0 60000 65536"/>
                <a:gd name="T6" fmla="*/ 0 w 1"/>
                <a:gd name="T7" fmla="*/ 0 h 783"/>
                <a:gd name="T8" fmla="*/ 1 w 1"/>
                <a:gd name="T9" fmla="*/ 783 h 783"/>
              </a:gdLst>
              <a:ahLst/>
              <a:cxnLst>
                <a:cxn ang="T4">
                  <a:pos x="T0" y="T1"/>
                </a:cxn>
                <a:cxn ang="T5">
                  <a:pos x="T2" y="T3"/>
                </a:cxn>
              </a:cxnLst>
              <a:rect l="T6" t="T7" r="T8" b="T9"/>
              <a:pathLst>
                <a:path w="1" h="783">
                  <a:moveTo>
                    <a:pt x="0" y="0"/>
                  </a:moveTo>
                  <a:lnTo>
                    <a:pt x="0" y="783"/>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24" name="Text Box 18">
              <a:extLst>
                <a:ext uri="{FF2B5EF4-FFF2-40B4-BE49-F238E27FC236}">
                  <a16:creationId xmlns:a16="http://schemas.microsoft.com/office/drawing/2014/main" id="{793B9160-8B97-157D-7217-107D960170DC}"/>
                </a:ext>
              </a:extLst>
            </p:cNvPr>
            <p:cNvSpPr txBox="1">
              <a:spLocks noChangeArrowheads="1"/>
            </p:cNvSpPr>
            <p:nvPr/>
          </p:nvSpPr>
          <p:spPr bwMode="auto">
            <a:xfrm>
              <a:off x="4062" y="8933"/>
              <a:ext cx="657" cy="341"/>
            </a:xfrm>
            <a:prstGeom prst="rect">
              <a:avLst/>
            </a:prstGeom>
            <a:solidFill>
              <a:srgbClr val="00FF00"/>
            </a:solidFill>
            <a:ln w="9525">
              <a:solidFill>
                <a:srgbClr val="00FF00"/>
              </a:solidFill>
              <a:miter lim="800000"/>
              <a:headEnd/>
              <a:tailEnd/>
            </a:ln>
          </p:spPr>
          <p:txBody>
            <a:bodyPr lIns="18000" tIns="0" rIns="18000" bIns="36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Aft>
                  <a:spcPts val="1000"/>
                </a:spcAft>
              </a:pPr>
              <a:r>
                <a:rPr lang="es-ES" altLang="es-ES" sz="1600" b="1">
                  <a:solidFill>
                    <a:srgbClr val="FFFFFF"/>
                  </a:solidFill>
                  <a:latin typeface="Calibri" panose="020F0502020204030204" pitchFamily="34" charset="0"/>
                </a:rPr>
                <a:t>R1-H</a:t>
              </a:r>
              <a:endParaRPr lang="es-ES" altLang="es-ES" sz="2800"/>
            </a:p>
          </p:txBody>
        </p:sp>
        <p:sp>
          <p:nvSpPr>
            <p:cNvPr id="25" name="Text Box 19">
              <a:extLst>
                <a:ext uri="{FF2B5EF4-FFF2-40B4-BE49-F238E27FC236}">
                  <a16:creationId xmlns:a16="http://schemas.microsoft.com/office/drawing/2014/main" id="{D6967895-1584-5885-9B00-5498BA8A47F3}"/>
                </a:ext>
              </a:extLst>
            </p:cNvPr>
            <p:cNvSpPr txBox="1">
              <a:spLocks noChangeArrowheads="1"/>
            </p:cNvSpPr>
            <p:nvPr/>
          </p:nvSpPr>
          <p:spPr bwMode="auto">
            <a:xfrm>
              <a:off x="7682" y="10644"/>
              <a:ext cx="732" cy="343"/>
            </a:xfrm>
            <a:prstGeom prst="rect">
              <a:avLst/>
            </a:prstGeom>
            <a:solidFill>
              <a:srgbClr val="00FFFF"/>
            </a:solidFill>
            <a:ln w="9525">
              <a:solidFill>
                <a:srgbClr val="00FFFF"/>
              </a:solidFill>
              <a:miter lim="800000"/>
              <a:headEnd/>
              <a:tailEnd/>
            </a:ln>
          </p:spPr>
          <p:txBody>
            <a:bodyPr lIns="0" tIns="0" rIns="0" bIns="36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000"/>
                </a:spcAft>
              </a:pPr>
              <a:r>
                <a:rPr lang="es-ES" altLang="es-ES" sz="1600" b="1">
                  <a:solidFill>
                    <a:srgbClr val="FFFFFF"/>
                  </a:solidFill>
                  <a:latin typeface="Calibri" panose="020F0502020204030204" pitchFamily="34" charset="0"/>
                </a:rPr>
                <a:t>R2-OH</a:t>
              </a:r>
              <a:endParaRPr lang="es-ES" altLang="es-ES" sz="2800"/>
            </a:p>
          </p:txBody>
        </p:sp>
        <p:sp>
          <p:nvSpPr>
            <p:cNvPr id="26" name="Text Box 20">
              <a:extLst>
                <a:ext uri="{FF2B5EF4-FFF2-40B4-BE49-F238E27FC236}">
                  <a16:creationId xmlns:a16="http://schemas.microsoft.com/office/drawing/2014/main" id="{FF6BB0C1-0E7D-1353-BE22-8765DA207F60}"/>
                </a:ext>
              </a:extLst>
            </p:cNvPr>
            <p:cNvSpPr txBox="1">
              <a:spLocks noChangeArrowheads="1"/>
            </p:cNvSpPr>
            <p:nvPr/>
          </p:nvSpPr>
          <p:spPr bwMode="auto">
            <a:xfrm>
              <a:off x="2581" y="9870"/>
              <a:ext cx="1316" cy="731"/>
            </a:xfrm>
            <a:prstGeom prst="rect">
              <a:avLst/>
            </a:prstGeom>
            <a:solidFill>
              <a:srgbClr val="FFFFFF"/>
            </a:solidFill>
            <a:ln w="9525">
              <a:noFill/>
              <a:miter lim="800000"/>
              <a:headEnd/>
              <a:tailEnd/>
            </a:ln>
          </p:spPr>
          <p:txBody>
            <a:bodyPr lIns="18000" tIns="0" rIns="18000" bIns="36000"/>
            <a:lstStyle/>
            <a:p>
              <a:pPr eaLnBrk="1" hangingPunct="1">
                <a:defRPr/>
              </a:pPr>
              <a:r>
                <a:rPr lang="es-ES" sz="1600">
                  <a:latin typeface="Calibri" pitchFamily="34" charset="0"/>
                </a:rPr>
                <a:t>ClH ó SO</a:t>
              </a:r>
              <a:r>
                <a:rPr lang="es-ES" sz="1600" baseline="-25000">
                  <a:latin typeface="Calibri" pitchFamily="34" charset="0"/>
                </a:rPr>
                <a:t>4</a:t>
              </a:r>
              <a:r>
                <a:rPr lang="es-ES" sz="1600">
                  <a:latin typeface="Calibri" pitchFamily="34" charset="0"/>
                </a:rPr>
                <a:t>H</a:t>
              </a:r>
              <a:r>
                <a:rPr lang="es-ES" sz="1600" baseline="-25000">
                  <a:latin typeface="Calibri" pitchFamily="34" charset="0"/>
                </a:rPr>
                <a:t>2</a:t>
              </a:r>
              <a:endParaRPr lang="es-ES" sz="1200">
                <a:latin typeface="Times New Roman" pitchFamily="18" charset="0"/>
              </a:endParaRPr>
            </a:p>
            <a:p>
              <a:pPr eaLnBrk="1" hangingPunct="1">
                <a:spcAft>
                  <a:spcPts val="1000"/>
                </a:spcAft>
                <a:defRPr/>
              </a:pPr>
              <a:r>
                <a:rPr lang="es-ES" sz="1050">
                  <a:latin typeface="Calibri" pitchFamily="34" charset="0"/>
                </a:rPr>
                <a:t> REGENERANTE</a:t>
              </a:r>
              <a:r>
                <a:rPr lang="es-ES" sz="1050" baseline="-25000">
                  <a:latin typeface="Calibri" pitchFamily="34" charset="0"/>
                </a:rPr>
                <a:t>  </a:t>
              </a:r>
              <a:r>
                <a:rPr lang="es-ES" sz="1050">
                  <a:latin typeface="Calibri" pitchFamily="34" charset="0"/>
                </a:rPr>
                <a:t>de la RESINA </a:t>
              </a:r>
              <a:r>
                <a:rPr lang="es-ES" sz="1050" b="1">
                  <a:latin typeface="Calibri" pitchFamily="34" charset="0"/>
                </a:rPr>
                <a:t>R1</a:t>
              </a:r>
              <a:endParaRPr lang="es-ES" sz="2800">
                <a:latin typeface="Arial" charset="0"/>
              </a:endParaRPr>
            </a:p>
          </p:txBody>
        </p:sp>
        <p:sp>
          <p:nvSpPr>
            <p:cNvPr id="27" name="Text Box 21">
              <a:extLst>
                <a:ext uri="{FF2B5EF4-FFF2-40B4-BE49-F238E27FC236}">
                  <a16:creationId xmlns:a16="http://schemas.microsoft.com/office/drawing/2014/main" id="{2BAD6798-9D87-E301-8F49-299658D9B36F}"/>
                </a:ext>
              </a:extLst>
            </p:cNvPr>
            <p:cNvSpPr txBox="1">
              <a:spLocks noChangeArrowheads="1"/>
            </p:cNvSpPr>
            <p:nvPr/>
          </p:nvSpPr>
          <p:spPr bwMode="auto">
            <a:xfrm>
              <a:off x="8669" y="10601"/>
              <a:ext cx="1316" cy="3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0" rIns="1800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Aft>
                  <a:spcPts val="1000"/>
                </a:spcAft>
              </a:pPr>
              <a:r>
                <a:rPr lang="es-ES" altLang="es-ES" sz="1600">
                  <a:latin typeface="Calibri" panose="020F0502020204030204" pitchFamily="34" charset="0"/>
                </a:rPr>
                <a:t>Agua PURA</a:t>
              </a:r>
              <a:endParaRPr lang="es-ES" altLang="es-ES" sz="2800"/>
            </a:p>
          </p:txBody>
        </p:sp>
        <p:sp>
          <p:nvSpPr>
            <p:cNvPr id="28" name="Text Box 22">
              <a:extLst>
                <a:ext uri="{FF2B5EF4-FFF2-40B4-BE49-F238E27FC236}">
                  <a16:creationId xmlns:a16="http://schemas.microsoft.com/office/drawing/2014/main" id="{76295F9D-2D3D-CD5A-D71B-7A6F956577D0}"/>
                </a:ext>
              </a:extLst>
            </p:cNvPr>
            <p:cNvSpPr txBox="1">
              <a:spLocks noChangeArrowheads="1"/>
            </p:cNvSpPr>
            <p:nvPr/>
          </p:nvSpPr>
          <p:spPr bwMode="auto">
            <a:xfrm>
              <a:off x="5378" y="8439"/>
              <a:ext cx="2163" cy="100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0" rIns="18000" bIns="36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000"/>
                </a:spcAft>
              </a:pPr>
              <a:r>
                <a:rPr lang="es-ES" altLang="es-ES" sz="1600">
                  <a:latin typeface="Calibri" panose="020F0502020204030204" pitchFamily="34" charset="0"/>
                </a:rPr>
                <a:t>Ácidos fuertes de los ANIONES </a:t>
              </a:r>
            </a:p>
            <a:p>
              <a:pPr eaLnBrk="1" hangingPunct="1">
                <a:spcAft>
                  <a:spcPts val="1000"/>
                </a:spcAft>
              </a:pPr>
              <a:r>
                <a:rPr lang="es-ES" altLang="es-ES" sz="1600">
                  <a:latin typeface="Calibri" panose="020F0502020204030204" pitchFamily="34" charset="0"/>
                </a:rPr>
                <a:t>(CO</a:t>
              </a:r>
              <a:r>
                <a:rPr lang="es-ES" altLang="es-ES" sz="1600" baseline="-25000">
                  <a:latin typeface="Calibri" panose="020F0502020204030204" pitchFamily="34" charset="0"/>
                </a:rPr>
                <a:t>3</a:t>
              </a:r>
              <a:r>
                <a:rPr lang="es-ES" altLang="es-ES" sz="1600">
                  <a:latin typeface="Calibri" panose="020F0502020204030204" pitchFamily="34" charset="0"/>
                </a:rPr>
                <a:t>H</a:t>
              </a:r>
              <a:r>
                <a:rPr lang="es-ES" altLang="es-ES" sz="1600" baseline="-25000">
                  <a:latin typeface="Calibri" panose="020F0502020204030204" pitchFamily="34" charset="0"/>
                </a:rPr>
                <a:t>2</a:t>
              </a:r>
              <a:r>
                <a:rPr lang="es-ES" altLang="es-ES" sz="1600">
                  <a:latin typeface="Calibri" panose="020F0502020204030204" pitchFamily="34" charset="0"/>
                </a:rPr>
                <a:t>, SO</a:t>
              </a:r>
              <a:r>
                <a:rPr lang="es-ES" altLang="es-ES" sz="1600" baseline="-25000">
                  <a:latin typeface="Calibri" panose="020F0502020204030204" pitchFamily="34" charset="0"/>
                </a:rPr>
                <a:t>4</a:t>
              </a:r>
              <a:r>
                <a:rPr lang="es-ES" altLang="es-ES" sz="1600">
                  <a:latin typeface="Calibri" panose="020F0502020204030204" pitchFamily="34" charset="0"/>
                </a:rPr>
                <a:t>H</a:t>
              </a:r>
              <a:r>
                <a:rPr lang="es-ES" altLang="es-ES" sz="1600" baseline="-25000">
                  <a:latin typeface="Calibri" panose="020F0502020204030204" pitchFamily="34" charset="0"/>
                </a:rPr>
                <a:t>2</a:t>
              </a:r>
              <a:r>
                <a:rPr lang="es-ES" altLang="es-ES" sz="1600">
                  <a:latin typeface="Calibri" panose="020F0502020204030204" pitchFamily="34" charset="0"/>
                </a:rPr>
                <a:t>, </a:t>
              </a:r>
              <a:r>
                <a:rPr lang="es-ES" altLang="es-ES" sz="1600" baseline="-25000">
                  <a:latin typeface="Calibri" panose="020F0502020204030204" pitchFamily="34" charset="0"/>
                </a:rPr>
                <a:t> </a:t>
              </a:r>
              <a:r>
                <a:rPr lang="es-ES" altLang="es-ES" sz="1600">
                  <a:latin typeface="Calibri" panose="020F0502020204030204" pitchFamily="34" charset="0"/>
                </a:rPr>
                <a:t>etc.)</a:t>
              </a:r>
              <a:endParaRPr lang="es-ES" altLang="es-ES" sz="2800"/>
            </a:p>
          </p:txBody>
        </p:sp>
        <p:sp>
          <p:nvSpPr>
            <p:cNvPr id="29" name="Text Box 23">
              <a:extLst>
                <a:ext uri="{FF2B5EF4-FFF2-40B4-BE49-F238E27FC236}">
                  <a16:creationId xmlns:a16="http://schemas.microsoft.com/office/drawing/2014/main" id="{FA773E0A-FDD1-17FC-ED15-94C60FAA2C40}"/>
                </a:ext>
              </a:extLst>
            </p:cNvPr>
            <p:cNvSpPr txBox="1">
              <a:spLocks noChangeArrowheads="1"/>
            </p:cNvSpPr>
            <p:nvPr/>
          </p:nvSpPr>
          <p:spPr bwMode="auto">
            <a:xfrm>
              <a:off x="4062" y="10778"/>
              <a:ext cx="1645"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360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000"/>
                </a:spcAft>
              </a:pPr>
              <a:r>
                <a:rPr lang="es-ES" altLang="es-ES" sz="1600">
                  <a:latin typeface="Calibri" panose="020F0502020204030204" pitchFamily="34" charset="0"/>
                </a:rPr>
                <a:t>Cl</a:t>
              </a:r>
              <a:r>
                <a:rPr lang="es-ES" altLang="es-ES" sz="1600" baseline="-25000">
                  <a:latin typeface="Calibri" panose="020F0502020204030204" pitchFamily="34" charset="0"/>
                </a:rPr>
                <a:t>2</a:t>
              </a:r>
              <a:r>
                <a:rPr lang="es-ES" altLang="es-ES" sz="1600">
                  <a:latin typeface="Calibri" panose="020F0502020204030204" pitchFamily="34" charset="0"/>
                </a:rPr>
                <a:t>Ca, ClNa, etc.</a:t>
              </a:r>
              <a:endParaRPr lang="es-ES" altLang="es-ES" sz="2800"/>
            </a:p>
          </p:txBody>
        </p:sp>
        <p:sp>
          <p:nvSpPr>
            <p:cNvPr id="30" name="Text Box 24">
              <a:extLst>
                <a:ext uri="{FF2B5EF4-FFF2-40B4-BE49-F238E27FC236}">
                  <a16:creationId xmlns:a16="http://schemas.microsoft.com/office/drawing/2014/main" id="{3C60DADB-0475-2739-3412-20949C908CC6}"/>
                </a:ext>
              </a:extLst>
            </p:cNvPr>
            <p:cNvSpPr txBox="1">
              <a:spLocks noChangeArrowheads="1"/>
            </p:cNvSpPr>
            <p:nvPr/>
          </p:nvSpPr>
          <p:spPr bwMode="auto">
            <a:xfrm>
              <a:off x="6035" y="11562"/>
              <a:ext cx="1318" cy="729"/>
            </a:xfrm>
            <a:prstGeom prst="rect">
              <a:avLst/>
            </a:prstGeom>
            <a:solidFill>
              <a:srgbClr val="FFFFFF"/>
            </a:solidFill>
            <a:ln w="9525">
              <a:noFill/>
              <a:miter lim="800000"/>
              <a:headEnd/>
              <a:tailEnd/>
            </a:ln>
          </p:spPr>
          <p:txBody>
            <a:bodyPr lIns="18000" tIns="0" rIns="18000" bIns="36000"/>
            <a:lstStyle/>
            <a:p>
              <a:pPr eaLnBrk="1" hangingPunct="1">
                <a:spcAft>
                  <a:spcPts val="1000"/>
                </a:spcAft>
                <a:defRPr/>
              </a:pPr>
              <a:r>
                <a:rPr lang="es-ES" sz="1600">
                  <a:latin typeface="Calibri" pitchFamily="34" charset="0"/>
                </a:rPr>
                <a:t>NaOH</a:t>
              </a:r>
              <a:r>
                <a:rPr lang="es-ES" sz="1050">
                  <a:latin typeface="Calibri" pitchFamily="34" charset="0"/>
                </a:rPr>
                <a:t> REGENERANTE</a:t>
              </a:r>
              <a:r>
                <a:rPr lang="es-ES" sz="1050" baseline="-25000">
                  <a:latin typeface="Calibri" pitchFamily="34" charset="0"/>
                </a:rPr>
                <a:t>  </a:t>
              </a:r>
              <a:r>
                <a:rPr lang="es-ES" sz="1050">
                  <a:latin typeface="Calibri" pitchFamily="34" charset="0"/>
                </a:rPr>
                <a:t>de la RESINA </a:t>
              </a:r>
              <a:r>
                <a:rPr lang="es-ES" sz="1050" b="1">
                  <a:latin typeface="Calibri" pitchFamily="34" charset="0"/>
                </a:rPr>
                <a:t>R2</a:t>
              </a:r>
              <a:endParaRPr lang="es-ES" sz="2800">
                <a:latin typeface="Arial" charset="0"/>
              </a:endParaRPr>
            </a:p>
          </p:txBody>
        </p:sp>
      </p:grpSp>
      <p:sp>
        <p:nvSpPr>
          <p:cNvPr id="2" name="Título 1">
            <a:extLst>
              <a:ext uri="{FF2B5EF4-FFF2-40B4-BE49-F238E27FC236}">
                <a16:creationId xmlns:a16="http://schemas.microsoft.com/office/drawing/2014/main" id="{3ED7E856-7DE3-801F-6060-7234EDCA596B}"/>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3167405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B564-8C99-C0DB-C2F0-5C120B388A5A}"/>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707D5C8-92DC-9B56-C492-20F3E00E5FF6}"/>
              </a:ext>
            </a:extLst>
          </p:cNvPr>
          <p:cNvSpPr>
            <a:spLocks noGrp="1"/>
          </p:cNvSpPr>
          <p:nvPr>
            <p:ph idx="1"/>
          </p:nvPr>
        </p:nvSpPr>
        <p:spPr>
          <a:xfrm>
            <a:off x="609600" y="999241"/>
            <a:ext cx="10972800" cy="5126923"/>
          </a:xfrm>
        </p:spPr>
        <p:txBody>
          <a:bodyPr/>
          <a:lstStyle/>
          <a:p>
            <a:pPr>
              <a:buFontTx/>
              <a:buChar char="-"/>
            </a:pPr>
            <a:r>
              <a:rPr lang="es-ES" sz="1800" dirty="0"/>
              <a:t>Filtración con carbón activo.</a:t>
            </a:r>
          </a:p>
        </p:txBody>
      </p:sp>
      <p:sp>
        <p:nvSpPr>
          <p:cNvPr id="4" name="CuadroTexto 3">
            <a:extLst>
              <a:ext uri="{FF2B5EF4-FFF2-40B4-BE49-F238E27FC236}">
                <a16:creationId xmlns:a16="http://schemas.microsoft.com/office/drawing/2014/main" id="{B4D48710-B384-57C0-9CF6-545DF68C1854}"/>
              </a:ext>
            </a:extLst>
          </p:cNvPr>
          <p:cNvSpPr txBox="1"/>
          <p:nvPr/>
        </p:nvSpPr>
        <p:spPr>
          <a:xfrm>
            <a:off x="480767" y="240268"/>
            <a:ext cx="9869864" cy="369332"/>
          </a:xfrm>
          <a:prstGeom prst="rect">
            <a:avLst/>
          </a:prstGeom>
          <a:solidFill>
            <a:schemeClr val="accent2">
              <a:lumMod val="60000"/>
              <a:lumOff val="40000"/>
            </a:schemeClr>
          </a:solidFill>
        </p:spPr>
        <p:txBody>
          <a:bodyPr wrap="square" rtlCol="0">
            <a:spAutoFit/>
          </a:bodyPr>
          <a:lstStyle/>
          <a:p>
            <a:r>
              <a:rPr lang="es-ES" dirty="0"/>
              <a:t>TECNOLOGIAS DE ELIMINACION</a:t>
            </a:r>
          </a:p>
        </p:txBody>
      </p:sp>
      <p:pic>
        <p:nvPicPr>
          <p:cNvPr id="18434" name="Picture 2" descr="Cómo eliminar las PFAS del agua? ¿Puede la ósmosis inversa ayudar?">
            <a:extLst>
              <a:ext uri="{FF2B5EF4-FFF2-40B4-BE49-F238E27FC236}">
                <a16:creationId xmlns:a16="http://schemas.microsoft.com/office/drawing/2014/main" id="{78DB828A-D185-5EC2-EB18-BEAA85A5E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471613"/>
            <a:ext cx="5943600" cy="391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45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5 Rectángulo"/>
          <p:cNvSpPr>
            <a:spLocks noChangeArrowheads="1"/>
          </p:cNvSpPr>
          <p:nvPr/>
        </p:nvSpPr>
        <p:spPr bwMode="auto">
          <a:xfrm>
            <a:off x="1800717" y="2782669"/>
            <a:ext cx="8391525" cy="646331"/>
          </a:xfrm>
          <a:prstGeom prst="rect">
            <a:avLst/>
          </a:prstGeom>
          <a:noFill/>
          <a:ln w="9525">
            <a:noFill/>
            <a:miter lim="800000"/>
            <a:headEnd/>
            <a:tailEnd/>
          </a:ln>
        </p:spPr>
        <p:txBody>
          <a:bodyPr>
            <a:spAutoFit/>
          </a:bodyPr>
          <a:lstStyle/>
          <a:p>
            <a:pPr marL="342900" lvl="1" indent="-342900" algn="ctr"/>
            <a:r>
              <a:rPr lang="es-ES" sz="3600" b="1" dirty="0">
                <a:solidFill>
                  <a:srgbClr val="002060"/>
                </a:solidFill>
                <a:cs typeface="Arial" charset="0"/>
              </a:rPr>
              <a:t>¡GRACIAS POR SU ATENCION!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6C22932-3D86-08D9-7FB9-69792FC8517A}"/>
              </a:ext>
            </a:extLst>
          </p:cNvPr>
          <p:cNvSpPr>
            <a:spLocks noGrp="1"/>
          </p:cNvSpPr>
          <p:nvPr>
            <p:ph idx="1"/>
          </p:nvPr>
        </p:nvSpPr>
        <p:spPr>
          <a:xfrm>
            <a:off x="656321" y="1470581"/>
            <a:ext cx="3500899" cy="3930978"/>
          </a:xfrm>
        </p:spPr>
        <p:txBody>
          <a:bodyPr/>
          <a:lstStyle/>
          <a:p>
            <a:r>
              <a:rPr lang="es-ES" sz="1800" b="1" dirty="0"/>
              <a:t>Aísla del oxígeno del aire:</a:t>
            </a:r>
          </a:p>
          <a:p>
            <a:pPr lvl="1"/>
            <a:r>
              <a:rPr lang="es-ES" sz="1800" dirty="0"/>
              <a:t>Consistencia de la espuma</a:t>
            </a:r>
          </a:p>
          <a:p>
            <a:pPr lvl="1"/>
            <a:r>
              <a:rPr lang="es-ES" sz="1800" dirty="0"/>
              <a:t>Estabilidad térmica</a:t>
            </a:r>
          </a:p>
          <a:p>
            <a:pPr lvl="1"/>
            <a:r>
              <a:rPr lang="es-ES" sz="1800" dirty="0"/>
              <a:t>Estabilidad química</a:t>
            </a:r>
          </a:p>
          <a:p>
            <a:pPr lvl="1"/>
            <a:r>
              <a:rPr lang="es-ES" sz="1800" dirty="0"/>
              <a:t>Tensión superficial</a:t>
            </a:r>
          </a:p>
          <a:p>
            <a:pPr lvl="1"/>
            <a:r>
              <a:rPr lang="es-ES" sz="1800" dirty="0"/>
              <a:t>…</a:t>
            </a:r>
          </a:p>
          <a:p>
            <a:pPr marL="0" indent="0">
              <a:buNone/>
            </a:pPr>
            <a:endParaRPr lang="es-ES" sz="1800" dirty="0"/>
          </a:p>
          <a:p>
            <a:r>
              <a:rPr lang="es-ES" sz="1800" b="1" dirty="0"/>
              <a:t>Enfría: </a:t>
            </a:r>
          </a:p>
          <a:p>
            <a:pPr lvl="1"/>
            <a:r>
              <a:rPr lang="es-ES" sz="1800" dirty="0"/>
              <a:t>Resistencia al drenaje</a:t>
            </a:r>
          </a:p>
          <a:p>
            <a:pPr lvl="1"/>
            <a:r>
              <a:rPr lang="es-ES" sz="1800" dirty="0"/>
              <a:t>Capacidad calorífica</a:t>
            </a:r>
          </a:p>
          <a:p>
            <a:pPr lvl="1"/>
            <a:r>
              <a:rPr lang="es-ES" sz="1800" dirty="0"/>
              <a:t>Densidad</a:t>
            </a:r>
          </a:p>
          <a:p>
            <a:pPr lvl="1"/>
            <a:r>
              <a:rPr lang="es-ES" sz="1800" dirty="0"/>
              <a:t>Viscosidad</a:t>
            </a:r>
          </a:p>
          <a:p>
            <a:pPr lvl="1"/>
            <a:r>
              <a:rPr lang="es-ES" sz="1800" dirty="0"/>
              <a:t>Polaridad</a:t>
            </a:r>
          </a:p>
          <a:p>
            <a:pPr lvl="1"/>
            <a:r>
              <a:rPr lang="es-ES" sz="1800" dirty="0"/>
              <a:t>…</a:t>
            </a:r>
          </a:p>
        </p:txBody>
      </p:sp>
      <p:pic>
        <p:nvPicPr>
          <p:cNvPr id="1026" name="Picture 2">
            <a:extLst>
              <a:ext uri="{FF2B5EF4-FFF2-40B4-BE49-F238E27FC236}">
                <a16:creationId xmlns:a16="http://schemas.microsoft.com/office/drawing/2014/main" id="{99811096-DB9C-4DD1-C49A-7761EA9B9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487" y="1470581"/>
            <a:ext cx="5844618" cy="438346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D3A84F21-D84F-B416-CDF4-946F4B3E0FBC}"/>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PRINCIPIO DE FUNCIONAMIENTO</a:t>
            </a:r>
          </a:p>
        </p:txBody>
      </p:sp>
      <p:sp>
        <p:nvSpPr>
          <p:cNvPr id="10" name="Título 1">
            <a:extLst>
              <a:ext uri="{FF2B5EF4-FFF2-40B4-BE49-F238E27FC236}">
                <a16:creationId xmlns:a16="http://schemas.microsoft.com/office/drawing/2014/main" id="{32B0AB7F-0C67-4F2F-F8DC-6D8A1739D606}"/>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294695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2">
            <a:extLst>
              <a:ext uri="{FF2B5EF4-FFF2-40B4-BE49-F238E27FC236}">
                <a16:creationId xmlns:a16="http://schemas.microsoft.com/office/drawing/2014/main" id="{85A486AF-9AE2-CB11-5206-827ED4A891D6}"/>
              </a:ext>
            </a:extLst>
          </p:cNvPr>
          <p:cNvGraphicFramePr>
            <a:graphicFrameLocks noGrp="1"/>
          </p:cNvGraphicFramePr>
          <p:nvPr>
            <p:ph idx="1"/>
            <p:extLst>
              <p:ext uri="{D42A27DB-BD31-4B8C-83A1-F6EECF244321}">
                <p14:modId xmlns:p14="http://schemas.microsoft.com/office/powerpoint/2010/main" val="2345745589"/>
              </p:ext>
            </p:extLst>
          </p:nvPr>
        </p:nvGraphicFramePr>
        <p:xfrm>
          <a:off x="1526502" y="254524"/>
          <a:ext cx="8195872" cy="2767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E17694C0-85D6-E223-4B6F-72793173465F}"/>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ESPUMAS CON DISTINTOS NIVELES DE EXPANSION</a:t>
            </a:r>
          </a:p>
        </p:txBody>
      </p:sp>
      <p:pic>
        <p:nvPicPr>
          <p:cNvPr id="4098" name="Picture 2" descr="Clasificación espumógenos y espumas - Extintores Guadalajara">
            <a:extLst>
              <a:ext uri="{FF2B5EF4-FFF2-40B4-BE49-F238E27FC236}">
                <a16:creationId xmlns:a16="http://schemas.microsoft.com/office/drawing/2014/main" id="{74246BC7-E715-713A-3193-3576A288CC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4627" y="2621746"/>
            <a:ext cx="5881216" cy="4077643"/>
          </a:xfrm>
          <a:prstGeom prst="rect">
            <a:avLst/>
          </a:prstGeom>
          <a:noFill/>
          <a:extLst>
            <a:ext uri="{909E8E84-426E-40DD-AFC4-6F175D3DCCD1}">
              <a14:hiddenFill xmlns:a14="http://schemas.microsoft.com/office/drawing/2010/main">
                <a:solidFill>
                  <a:srgbClr val="FFFFFF"/>
                </a:solidFill>
              </a14:hiddenFill>
            </a:ext>
          </a:extLst>
        </p:spPr>
      </p:pic>
      <p:sp>
        <p:nvSpPr>
          <p:cNvPr id="12" name="Título 1">
            <a:extLst>
              <a:ext uri="{FF2B5EF4-FFF2-40B4-BE49-F238E27FC236}">
                <a16:creationId xmlns:a16="http://schemas.microsoft.com/office/drawing/2014/main" id="{7FD13F2C-3F94-1544-E9AC-AD80C380914F}"/>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22037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3D9A9F7-9006-34F8-1ECA-04B9B19D6505}"/>
              </a:ext>
            </a:extLst>
          </p:cNvPr>
          <p:cNvSpPr>
            <a:spLocks noGrp="1"/>
          </p:cNvSpPr>
          <p:nvPr>
            <p:ph idx="1"/>
          </p:nvPr>
        </p:nvSpPr>
        <p:spPr>
          <a:xfrm>
            <a:off x="609600" y="1600201"/>
            <a:ext cx="4923934" cy="2104533"/>
          </a:xfrm>
        </p:spPr>
        <p:txBody>
          <a:bodyPr/>
          <a:lstStyle/>
          <a:p>
            <a:r>
              <a:rPr lang="es-ES" sz="1600" dirty="0"/>
              <a:t>Aplicaciones de largo alcance causados por carburantes o similares. </a:t>
            </a:r>
          </a:p>
          <a:p>
            <a:pPr marL="0" indent="0">
              <a:buNone/>
            </a:pPr>
            <a:endParaRPr lang="es-ES" sz="1600" dirty="0"/>
          </a:p>
          <a:p>
            <a:r>
              <a:rPr lang="es-ES" sz="1600" dirty="0"/>
              <a:t>Apropiados para grandes superficies</a:t>
            </a:r>
          </a:p>
          <a:p>
            <a:pPr marL="0" indent="0">
              <a:buNone/>
            </a:pPr>
            <a:endParaRPr lang="es-ES" sz="1600" dirty="0"/>
          </a:p>
          <a:p>
            <a:r>
              <a:rPr lang="es-ES" sz="1600" dirty="0"/>
              <a:t>Poca afección por condiciones ambientales (viento, lluvia)</a:t>
            </a:r>
          </a:p>
        </p:txBody>
      </p:sp>
      <p:sp>
        <p:nvSpPr>
          <p:cNvPr id="4" name="CuadroTexto 3">
            <a:extLst>
              <a:ext uri="{FF2B5EF4-FFF2-40B4-BE49-F238E27FC236}">
                <a16:creationId xmlns:a16="http://schemas.microsoft.com/office/drawing/2014/main" id="{902F430F-2DB3-2C27-CCCA-63964B389CF9}"/>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ESPUMAS DE BAJA EXPANSION</a:t>
            </a:r>
          </a:p>
        </p:txBody>
      </p:sp>
      <p:pic>
        <p:nvPicPr>
          <p:cNvPr id="3074" name="Picture 2" descr="Espumógeno de baja expansión de extinción de incendios - BIOEX">
            <a:extLst>
              <a:ext uri="{FF2B5EF4-FFF2-40B4-BE49-F238E27FC236}">
                <a16:creationId xmlns:a16="http://schemas.microsoft.com/office/drawing/2014/main" id="{A2E75492-1828-4834-91D3-8FB28C6820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0042" y="1787164"/>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0" name="Título 1">
            <a:extLst>
              <a:ext uri="{FF2B5EF4-FFF2-40B4-BE49-F238E27FC236}">
                <a16:creationId xmlns:a16="http://schemas.microsoft.com/office/drawing/2014/main" id="{D1A4A119-BD20-C493-0515-BA5826514919}"/>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1743355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21C-462D-89BE-175E-B57AF702F60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72F1E68-2569-ADD2-6B46-7CC576CD51A9}"/>
              </a:ext>
            </a:extLst>
          </p:cNvPr>
          <p:cNvSpPr>
            <a:spLocks noGrp="1"/>
          </p:cNvSpPr>
          <p:nvPr>
            <p:ph idx="1"/>
          </p:nvPr>
        </p:nvSpPr>
        <p:spPr>
          <a:xfrm>
            <a:off x="609600" y="1600201"/>
            <a:ext cx="4820239" cy="4525963"/>
          </a:xfrm>
        </p:spPr>
        <p:txBody>
          <a:bodyPr/>
          <a:lstStyle/>
          <a:p>
            <a:r>
              <a:rPr lang="es-ES" sz="1400" dirty="0"/>
              <a:t>Para espacios más pequeños.</a:t>
            </a:r>
          </a:p>
          <a:p>
            <a:r>
              <a:rPr lang="es-ES" sz="1400" dirty="0"/>
              <a:t>Lugares interiores.</a:t>
            </a:r>
          </a:p>
          <a:p>
            <a:r>
              <a:rPr lang="es-ES" sz="1400" dirty="0"/>
              <a:t>Alcances de hasta unos 10 metros.</a:t>
            </a:r>
          </a:p>
          <a:p>
            <a:r>
              <a:rPr lang="es-ES" sz="1400" dirty="0"/>
              <a:t>Espuma más ligera sensible a fenómenos meteorológicos. </a:t>
            </a:r>
          </a:p>
          <a:p>
            <a:r>
              <a:rPr lang="es-ES" sz="1400" dirty="0"/>
              <a:t>Apropiados para grandes superficies</a:t>
            </a:r>
          </a:p>
        </p:txBody>
      </p:sp>
      <p:sp>
        <p:nvSpPr>
          <p:cNvPr id="4" name="CuadroTexto 3">
            <a:extLst>
              <a:ext uri="{FF2B5EF4-FFF2-40B4-BE49-F238E27FC236}">
                <a16:creationId xmlns:a16="http://schemas.microsoft.com/office/drawing/2014/main" id="{4AB7D193-3D33-4A82-F8CC-43C1633AC3C7}"/>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ESPUMAS DE MEDIA EXPANSION</a:t>
            </a:r>
          </a:p>
        </p:txBody>
      </p:sp>
      <p:pic>
        <p:nvPicPr>
          <p:cNvPr id="5122" name="Picture 2" descr="f2f Hidráulica #13, Lanza de media expansión - YouTube">
            <a:extLst>
              <a:ext uri="{FF2B5EF4-FFF2-40B4-BE49-F238E27FC236}">
                <a16:creationId xmlns:a16="http://schemas.microsoft.com/office/drawing/2014/main" id="{F4FC8D23-6EFC-BCB9-0AA3-6F7CC89F3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666" y="3429000"/>
            <a:ext cx="5034643" cy="28194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spumógeno de expansión media de extinción de incendios - BIOEX">
            <a:extLst>
              <a:ext uri="{FF2B5EF4-FFF2-40B4-BE49-F238E27FC236}">
                <a16:creationId xmlns:a16="http://schemas.microsoft.com/office/drawing/2014/main" id="{F37396AF-F96F-4CAD-11B6-1CF04BFEC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2672" y="1161924"/>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49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0688A-F080-1294-69FC-27D86DC91B72}"/>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9BDB11E-0294-B3B6-D1DA-966F058976AA}"/>
              </a:ext>
            </a:extLst>
          </p:cNvPr>
          <p:cNvSpPr>
            <a:spLocks noGrp="1"/>
          </p:cNvSpPr>
          <p:nvPr>
            <p:ph idx="1"/>
          </p:nvPr>
        </p:nvSpPr>
        <p:spPr>
          <a:xfrm>
            <a:off x="609600" y="1600201"/>
            <a:ext cx="4367753" cy="4525963"/>
          </a:xfrm>
        </p:spPr>
        <p:txBody>
          <a:bodyPr/>
          <a:lstStyle/>
          <a:p>
            <a:r>
              <a:rPr lang="es-ES" sz="1600" dirty="0"/>
              <a:t>Para espacios pequeños.</a:t>
            </a:r>
          </a:p>
          <a:p>
            <a:pPr marL="0" indent="0">
              <a:buNone/>
            </a:pPr>
            <a:endParaRPr lang="es-ES" sz="1600" dirty="0"/>
          </a:p>
          <a:p>
            <a:r>
              <a:rPr lang="es-ES" sz="1600" dirty="0"/>
              <a:t>Lugares interiores.</a:t>
            </a:r>
          </a:p>
          <a:p>
            <a:pPr marL="0" indent="0">
              <a:buNone/>
            </a:pPr>
            <a:endParaRPr lang="es-ES" sz="1600" dirty="0"/>
          </a:p>
          <a:p>
            <a:r>
              <a:rPr lang="es-ES" sz="1600" dirty="0"/>
              <a:t>Alcances bajos.</a:t>
            </a:r>
          </a:p>
          <a:p>
            <a:pPr marL="0" indent="0">
              <a:buNone/>
            </a:pPr>
            <a:endParaRPr lang="es-ES" sz="1600" dirty="0"/>
          </a:p>
          <a:p>
            <a:r>
              <a:rPr lang="es-ES" sz="1600" dirty="0"/>
              <a:t>Espuma más ligera sensible aún más a fenómenos meteorológicos.</a:t>
            </a:r>
          </a:p>
        </p:txBody>
      </p:sp>
      <p:sp>
        <p:nvSpPr>
          <p:cNvPr id="4" name="CuadroTexto 3">
            <a:extLst>
              <a:ext uri="{FF2B5EF4-FFF2-40B4-BE49-F238E27FC236}">
                <a16:creationId xmlns:a16="http://schemas.microsoft.com/office/drawing/2014/main" id="{3B4ACC85-9358-38C6-4BEF-5072EDF1EE6F}"/>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ESPUMAS DE ALTA EXPANSION</a:t>
            </a:r>
          </a:p>
        </p:txBody>
      </p:sp>
      <p:sp>
        <p:nvSpPr>
          <p:cNvPr id="5" name="AutoShape 2" descr="Generador de Espuma de alta Expansión - UL | ZENSITEC">
            <a:extLst>
              <a:ext uri="{FF2B5EF4-FFF2-40B4-BE49-F238E27FC236}">
                <a16:creationId xmlns:a16="http://schemas.microsoft.com/office/drawing/2014/main" id="{6A9DFAA5-F72C-92AC-7994-25057DDA39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30" name="Picture 6" descr="SE-GAE 250 SE-GAE 400 – Sabo Española. Espumogenos. Material Contra  Incendios. Dosificadores Volumetricos.">
            <a:extLst>
              <a:ext uri="{FF2B5EF4-FFF2-40B4-BE49-F238E27FC236}">
                <a16:creationId xmlns:a16="http://schemas.microsoft.com/office/drawing/2014/main" id="{0E9B077D-C950-A14A-7167-6EAB2753F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5532" y="1819373"/>
            <a:ext cx="6866867" cy="3612258"/>
          </a:xfrm>
          <a:prstGeom prst="rect">
            <a:avLst/>
          </a:prstGeom>
          <a:noFill/>
          <a:extLst>
            <a:ext uri="{909E8E84-426E-40DD-AFC4-6F175D3DCCD1}">
              <a14:hiddenFill xmlns:a14="http://schemas.microsoft.com/office/drawing/2010/main">
                <a:solidFill>
                  <a:srgbClr val="FFFFFF"/>
                </a:solidFill>
              </a14:hiddenFill>
            </a:ext>
          </a:extLst>
        </p:spPr>
      </p:pic>
      <p:sp>
        <p:nvSpPr>
          <p:cNvPr id="11" name="Título 1">
            <a:extLst>
              <a:ext uri="{FF2B5EF4-FFF2-40B4-BE49-F238E27FC236}">
                <a16:creationId xmlns:a16="http://schemas.microsoft.com/office/drawing/2014/main" id="{192DF008-24EC-4219-4BBD-7F4B94B43A94}"/>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3914558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C68D4B5-438E-36CE-3352-A25E06701A63}"/>
              </a:ext>
            </a:extLst>
          </p:cNvPr>
          <p:cNvPicPr>
            <a:picLocks noChangeAspect="1"/>
          </p:cNvPicPr>
          <p:nvPr/>
        </p:nvPicPr>
        <p:blipFill>
          <a:blip r:embed="rId2"/>
          <a:srcRect l="30123" t="26524" r="30098" b="26451"/>
          <a:stretch>
            <a:fillRect/>
          </a:stretch>
        </p:blipFill>
        <p:spPr>
          <a:xfrm>
            <a:off x="129899" y="1913641"/>
            <a:ext cx="2673761" cy="4087110"/>
          </a:xfrm>
          <a:prstGeom prst="rect">
            <a:avLst/>
          </a:prstGeom>
        </p:spPr>
      </p:pic>
      <p:pic>
        <p:nvPicPr>
          <p:cNvPr id="4" name="Imagen 3">
            <a:extLst>
              <a:ext uri="{FF2B5EF4-FFF2-40B4-BE49-F238E27FC236}">
                <a16:creationId xmlns:a16="http://schemas.microsoft.com/office/drawing/2014/main" id="{2E533921-09CB-1805-DB3F-13E075E4AF82}"/>
              </a:ext>
            </a:extLst>
          </p:cNvPr>
          <p:cNvPicPr>
            <a:picLocks noChangeAspect="1"/>
          </p:cNvPicPr>
          <p:nvPr/>
        </p:nvPicPr>
        <p:blipFill>
          <a:blip r:embed="rId3"/>
          <a:stretch>
            <a:fillRect/>
          </a:stretch>
        </p:blipFill>
        <p:spPr>
          <a:xfrm>
            <a:off x="676384" y="1329759"/>
            <a:ext cx="3709782" cy="4796913"/>
          </a:xfrm>
          <a:prstGeom prst="rect">
            <a:avLst/>
          </a:prstGeom>
        </p:spPr>
      </p:pic>
      <p:sp>
        <p:nvSpPr>
          <p:cNvPr id="5" name="Rectángulo 4">
            <a:extLst>
              <a:ext uri="{FF2B5EF4-FFF2-40B4-BE49-F238E27FC236}">
                <a16:creationId xmlns:a16="http://schemas.microsoft.com/office/drawing/2014/main" id="{1DD78180-29D6-CCC4-D4FB-4EB6E449CB67}"/>
              </a:ext>
            </a:extLst>
          </p:cNvPr>
          <p:cNvSpPr/>
          <p:nvPr/>
        </p:nvSpPr>
        <p:spPr>
          <a:xfrm>
            <a:off x="4386166" y="2118908"/>
            <a:ext cx="705964" cy="692497"/>
          </a:xfrm>
          <a:prstGeom prst="rect">
            <a:avLst/>
          </a:prstGeom>
          <a:noFill/>
        </p:spPr>
        <p:txBody>
          <a:bodyPr wrap="none" lIns="68580" tIns="34290" rIns="68580" bIns="34290">
            <a:spAutoFit/>
          </a:bodyPr>
          <a:lstStyle/>
          <a:p>
            <a:pPr algn="ctr"/>
            <a:r>
              <a:rPr lang="es-ES" sz="405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N</a:t>
            </a:r>
            <a:r>
              <a:rPr lang="es-ES" sz="4050" b="1" baseline="-250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p>
        </p:txBody>
      </p:sp>
      <p:sp>
        <p:nvSpPr>
          <p:cNvPr id="6" name="Rectángulo 5">
            <a:extLst>
              <a:ext uri="{FF2B5EF4-FFF2-40B4-BE49-F238E27FC236}">
                <a16:creationId xmlns:a16="http://schemas.microsoft.com/office/drawing/2014/main" id="{C69AD0D1-256E-1F10-5467-5BE0A4998EFD}"/>
              </a:ext>
            </a:extLst>
          </p:cNvPr>
          <p:cNvSpPr/>
          <p:nvPr/>
        </p:nvSpPr>
        <p:spPr>
          <a:xfrm>
            <a:off x="4457033" y="3150208"/>
            <a:ext cx="1109920" cy="692497"/>
          </a:xfrm>
          <a:prstGeom prst="rect">
            <a:avLst/>
          </a:prstGeom>
          <a:noFill/>
        </p:spPr>
        <p:txBody>
          <a:bodyPr wrap="none" lIns="68580" tIns="34290" rIns="68580" bIns="34290">
            <a:spAutoFit/>
          </a:bodyPr>
          <a:lstStyle/>
          <a:p>
            <a:pPr algn="ctr"/>
            <a:r>
              <a:rPr lang="es-ES" sz="405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H</a:t>
            </a:r>
            <a:r>
              <a:rPr lang="es-ES" sz="4050" b="1" baseline="-2500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r>
              <a:rPr lang="es-ES" sz="405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O</a:t>
            </a:r>
          </a:p>
        </p:txBody>
      </p:sp>
      <p:sp>
        <p:nvSpPr>
          <p:cNvPr id="7" name="Rectángulo 6">
            <a:extLst>
              <a:ext uri="{FF2B5EF4-FFF2-40B4-BE49-F238E27FC236}">
                <a16:creationId xmlns:a16="http://schemas.microsoft.com/office/drawing/2014/main" id="{DE4E8F8E-D32A-7A88-FEC2-DD17E2771E9D}"/>
              </a:ext>
            </a:extLst>
          </p:cNvPr>
          <p:cNvSpPr/>
          <p:nvPr/>
        </p:nvSpPr>
        <p:spPr>
          <a:xfrm>
            <a:off x="4070534" y="4136582"/>
            <a:ext cx="3639394" cy="692497"/>
          </a:xfrm>
          <a:prstGeom prst="rect">
            <a:avLst/>
          </a:prstGeom>
          <a:noFill/>
        </p:spPr>
        <p:txBody>
          <a:bodyPr wrap="none" lIns="68580" tIns="34290" rIns="68580" bIns="34290">
            <a:spAutoFit/>
          </a:bodyPr>
          <a:lstStyle/>
          <a:p>
            <a:pPr algn="ctr"/>
            <a:r>
              <a:rPr lang="es-ES" sz="405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Aditivos AFFF</a:t>
            </a:r>
          </a:p>
        </p:txBody>
      </p:sp>
      <p:sp>
        <p:nvSpPr>
          <p:cNvPr id="9" name="CuadroTexto 8">
            <a:extLst>
              <a:ext uri="{FF2B5EF4-FFF2-40B4-BE49-F238E27FC236}">
                <a16:creationId xmlns:a16="http://schemas.microsoft.com/office/drawing/2014/main" id="{CDBF3242-A5D6-9FF0-CC28-FD8496DD99FA}"/>
              </a:ext>
            </a:extLst>
          </p:cNvPr>
          <p:cNvSpPr txBox="1"/>
          <p:nvPr/>
        </p:nvSpPr>
        <p:spPr>
          <a:xfrm>
            <a:off x="3949190" y="5122957"/>
            <a:ext cx="4192167" cy="646331"/>
          </a:xfrm>
          <a:prstGeom prst="rect">
            <a:avLst/>
          </a:prstGeom>
          <a:noFill/>
        </p:spPr>
        <p:txBody>
          <a:bodyPr wrap="square" rtlCol="0">
            <a:spAutoFit/>
          </a:bodyPr>
          <a:lstStyle/>
          <a:p>
            <a:r>
              <a:rPr lang="es-ES" dirty="0"/>
              <a:t>Espuma formadora de Película Acuosa</a:t>
            </a:r>
          </a:p>
          <a:p>
            <a:r>
              <a:rPr lang="es-ES" dirty="0"/>
              <a:t>(AFFF : Aqueos Film-</a:t>
            </a:r>
            <a:r>
              <a:rPr lang="es-ES" dirty="0" err="1"/>
              <a:t>Forming</a:t>
            </a:r>
            <a:r>
              <a:rPr lang="es-ES" dirty="0"/>
              <a:t> </a:t>
            </a:r>
            <a:r>
              <a:rPr lang="es-ES" dirty="0" err="1"/>
              <a:t>Foam</a:t>
            </a:r>
            <a:r>
              <a:rPr lang="es-ES" dirty="0"/>
              <a:t>)</a:t>
            </a:r>
          </a:p>
        </p:txBody>
      </p:sp>
      <p:sp>
        <p:nvSpPr>
          <p:cNvPr id="10" name="CuadroTexto 9">
            <a:extLst>
              <a:ext uri="{FF2B5EF4-FFF2-40B4-BE49-F238E27FC236}">
                <a16:creationId xmlns:a16="http://schemas.microsoft.com/office/drawing/2014/main" id="{A06DF893-DB97-B612-023E-94157F374086}"/>
              </a:ext>
            </a:extLst>
          </p:cNvPr>
          <p:cNvSpPr txBox="1"/>
          <p:nvPr/>
        </p:nvSpPr>
        <p:spPr>
          <a:xfrm>
            <a:off x="5400358" y="2342302"/>
            <a:ext cx="3694472" cy="369332"/>
          </a:xfrm>
          <a:prstGeom prst="rect">
            <a:avLst/>
          </a:prstGeom>
          <a:noFill/>
        </p:spPr>
        <p:txBody>
          <a:bodyPr wrap="square" rtlCol="0">
            <a:spAutoFit/>
          </a:bodyPr>
          <a:lstStyle/>
          <a:p>
            <a:r>
              <a:rPr lang="es-ES" dirty="0"/>
              <a:t>Gas impulsor</a:t>
            </a:r>
          </a:p>
        </p:txBody>
      </p:sp>
      <p:sp>
        <p:nvSpPr>
          <p:cNvPr id="12" name="CuadroTexto 11">
            <a:extLst>
              <a:ext uri="{FF2B5EF4-FFF2-40B4-BE49-F238E27FC236}">
                <a16:creationId xmlns:a16="http://schemas.microsoft.com/office/drawing/2014/main" id="{8F9151CC-5693-AF09-B05B-7A82EF194545}"/>
              </a:ext>
            </a:extLst>
          </p:cNvPr>
          <p:cNvSpPr txBox="1"/>
          <p:nvPr/>
        </p:nvSpPr>
        <p:spPr>
          <a:xfrm>
            <a:off x="490194" y="254524"/>
            <a:ext cx="7334053" cy="369332"/>
          </a:xfrm>
          <a:prstGeom prst="rect">
            <a:avLst/>
          </a:prstGeom>
          <a:solidFill>
            <a:schemeClr val="accent2">
              <a:lumMod val="60000"/>
              <a:lumOff val="40000"/>
            </a:schemeClr>
          </a:solidFill>
        </p:spPr>
        <p:txBody>
          <a:bodyPr wrap="square" rtlCol="0">
            <a:spAutoFit/>
          </a:bodyPr>
          <a:lstStyle/>
          <a:p>
            <a:r>
              <a:rPr lang="es-ES" dirty="0"/>
              <a:t>EXTINTOR ESPUMA FISICA</a:t>
            </a:r>
          </a:p>
        </p:txBody>
      </p:sp>
      <p:pic>
        <p:nvPicPr>
          <p:cNvPr id="6150" name="Picture 6" descr="Extintor de Espuma VU-25-AFFF de 25 Litros [02025]">
            <a:extLst>
              <a:ext uri="{FF2B5EF4-FFF2-40B4-BE49-F238E27FC236}">
                <a16:creationId xmlns:a16="http://schemas.microsoft.com/office/drawing/2014/main" id="{8DF6D14B-58FD-C4F8-1E5B-D4A280C699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482" t="-711" r="15660" b="711"/>
          <a:stretch>
            <a:fillRect/>
          </a:stretch>
        </p:blipFill>
        <p:spPr bwMode="auto">
          <a:xfrm>
            <a:off x="8015792" y="479556"/>
            <a:ext cx="3719028" cy="5647116"/>
          </a:xfrm>
          <a:prstGeom prst="rect">
            <a:avLst/>
          </a:prstGeom>
          <a:noFill/>
          <a:extLst>
            <a:ext uri="{909E8E84-426E-40DD-AFC4-6F175D3DCCD1}">
              <a14:hiddenFill xmlns:a14="http://schemas.microsoft.com/office/drawing/2010/main">
                <a:solidFill>
                  <a:srgbClr val="FFFFFF"/>
                </a:solidFill>
              </a14:hiddenFill>
            </a:ext>
          </a:extLst>
        </p:spPr>
      </p:pic>
      <p:sp>
        <p:nvSpPr>
          <p:cNvPr id="18" name="Título 1">
            <a:extLst>
              <a:ext uri="{FF2B5EF4-FFF2-40B4-BE49-F238E27FC236}">
                <a16:creationId xmlns:a16="http://schemas.microsoft.com/office/drawing/2014/main" id="{9497C8A2-D33D-D4CD-30A0-BB624BDB1A67}"/>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Tree>
    <p:extLst>
      <p:ext uri="{BB962C8B-B14F-4D97-AF65-F5344CB8AC3E}">
        <p14:creationId xmlns:p14="http://schemas.microsoft.com/office/powerpoint/2010/main" val="2093955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istemas Fijos de Extinción por Espuma Física – Soler Prevención y  Seguridad, S.A.">
            <a:extLst>
              <a:ext uri="{FF2B5EF4-FFF2-40B4-BE49-F238E27FC236}">
                <a16:creationId xmlns:a16="http://schemas.microsoft.com/office/drawing/2014/main" id="{2E40C189-334C-B8ED-58F1-F80450266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3741" y="910472"/>
            <a:ext cx="5846760" cy="556652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49545A9D-A313-1EED-7417-B5066D6E97CB}"/>
              </a:ext>
            </a:extLst>
          </p:cNvPr>
          <p:cNvSpPr>
            <a:spLocks noGrp="1"/>
          </p:cNvSpPr>
          <p:nvPr>
            <p:ph idx="1"/>
          </p:nvPr>
        </p:nvSpPr>
        <p:spPr>
          <a:xfrm>
            <a:off x="315622" y="740062"/>
            <a:ext cx="5458119" cy="3263504"/>
          </a:xfrm>
        </p:spPr>
        <p:txBody>
          <a:bodyPr/>
          <a:lstStyle/>
          <a:p>
            <a:pPr marL="0" indent="0">
              <a:buNone/>
            </a:pPr>
            <a:r>
              <a:rPr lang="es-ES" sz="1800" b="1" u="sng" dirty="0"/>
              <a:t>8. SISTEMAS FIJOS DE EXTINCION POR ESPUMA FISICA</a:t>
            </a:r>
          </a:p>
          <a:p>
            <a:pPr marL="0" indent="0">
              <a:buNone/>
            </a:pPr>
            <a:endParaRPr lang="es-ES" sz="1800" dirty="0"/>
          </a:p>
          <a:p>
            <a:pPr marL="0" indent="0">
              <a:buNone/>
            </a:pPr>
            <a:r>
              <a:rPr lang="es-ES" sz="1800" dirty="0"/>
              <a:t>Componentes:</a:t>
            </a:r>
          </a:p>
          <a:p>
            <a:pPr marL="0" indent="0">
              <a:buNone/>
            </a:pPr>
            <a:endParaRPr lang="es-ES" sz="1800" dirty="0"/>
          </a:p>
          <a:p>
            <a:r>
              <a:rPr lang="es-ES" sz="1800" dirty="0"/>
              <a:t>Red de tuberías.</a:t>
            </a:r>
          </a:p>
          <a:p>
            <a:r>
              <a:rPr lang="es-ES" sz="1800" dirty="0"/>
              <a:t>Tanque de almacenamiento del espumógeno.</a:t>
            </a:r>
          </a:p>
          <a:p>
            <a:r>
              <a:rPr lang="es-ES" sz="1800" dirty="0"/>
              <a:t>Dosificador o </a:t>
            </a:r>
            <a:r>
              <a:rPr lang="es-ES" sz="1800" dirty="0" err="1"/>
              <a:t>proporcionador</a:t>
            </a:r>
            <a:r>
              <a:rPr lang="es-ES" sz="1800" dirty="0"/>
              <a:t>.</a:t>
            </a:r>
          </a:p>
          <a:p>
            <a:r>
              <a:rPr lang="es-ES" sz="1800" dirty="0"/>
              <a:t>Boquillas de descarga.</a:t>
            </a:r>
          </a:p>
          <a:p>
            <a:r>
              <a:rPr lang="es-ES" sz="1800" dirty="0"/>
              <a:t>…</a:t>
            </a:r>
          </a:p>
        </p:txBody>
      </p:sp>
      <p:sp>
        <p:nvSpPr>
          <p:cNvPr id="4" name="Marcador de contenido 2">
            <a:extLst>
              <a:ext uri="{FF2B5EF4-FFF2-40B4-BE49-F238E27FC236}">
                <a16:creationId xmlns:a16="http://schemas.microsoft.com/office/drawing/2014/main" id="{744E24F4-D107-BE37-5B12-F106F2A92430}"/>
              </a:ext>
            </a:extLst>
          </p:cNvPr>
          <p:cNvSpPr txBox="1">
            <a:spLocks/>
          </p:cNvSpPr>
          <p:nvPr/>
        </p:nvSpPr>
        <p:spPr>
          <a:xfrm>
            <a:off x="1736910" y="3507878"/>
            <a:ext cx="3053969" cy="236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500" b="1" u="sng" dirty="0"/>
              <a:t>NORMATIVA DE APLICACION</a:t>
            </a:r>
          </a:p>
          <a:p>
            <a:pPr marL="0" indent="0">
              <a:buNone/>
            </a:pPr>
            <a:endParaRPr lang="es-ES" sz="1500" dirty="0"/>
          </a:p>
          <a:p>
            <a:r>
              <a:rPr lang="es-ES" sz="1500" dirty="0"/>
              <a:t>Diseño y condiciones de instalación: UNE-EN 13565-2</a:t>
            </a:r>
          </a:p>
          <a:p>
            <a:r>
              <a:rPr lang="es-ES" sz="1500" dirty="0"/>
              <a:t>Componentes: UNE-EN 13565-1</a:t>
            </a:r>
          </a:p>
          <a:p>
            <a:r>
              <a:rPr lang="es-ES" sz="1500" dirty="0"/>
              <a:t>Espumógenos alta, media y baja expansión: UNE-EN 1568-1, UNE-EN 1568-2, UNE-EN 1568-3 y UNE-EN 1568-4</a:t>
            </a:r>
          </a:p>
          <a:p>
            <a:pPr marL="0" indent="0">
              <a:buNone/>
            </a:pPr>
            <a:endParaRPr lang="es-ES" sz="1500" dirty="0"/>
          </a:p>
          <a:p>
            <a:endParaRPr lang="es-ES" sz="1500" dirty="0"/>
          </a:p>
        </p:txBody>
      </p:sp>
      <p:sp>
        <p:nvSpPr>
          <p:cNvPr id="6" name="CuadroTexto 5">
            <a:extLst>
              <a:ext uri="{FF2B5EF4-FFF2-40B4-BE49-F238E27FC236}">
                <a16:creationId xmlns:a16="http://schemas.microsoft.com/office/drawing/2014/main" id="{A0EA026F-3B88-6700-3C8A-C61041F64095}"/>
              </a:ext>
            </a:extLst>
          </p:cNvPr>
          <p:cNvSpPr txBox="1"/>
          <p:nvPr/>
        </p:nvSpPr>
        <p:spPr>
          <a:xfrm>
            <a:off x="490194" y="254524"/>
            <a:ext cx="9869864" cy="369332"/>
          </a:xfrm>
          <a:prstGeom prst="rect">
            <a:avLst/>
          </a:prstGeom>
          <a:solidFill>
            <a:schemeClr val="accent2">
              <a:lumMod val="60000"/>
              <a:lumOff val="40000"/>
            </a:schemeClr>
          </a:solidFill>
        </p:spPr>
        <p:txBody>
          <a:bodyPr wrap="square" rtlCol="0">
            <a:spAutoFit/>
          </a:bodyPr>
          <a:lstStyle/>
          <a:p>
            <a:r>
              <a:rPr lang="es-ES" dirty="0"/>
              <a:t>RIPCI: REGLAMENTO DE INSTALACIONES DE PROTECCION CONTRA INCENDIOS</a:t>
            </a:r>
          </a:p>
        </p:txBody>
      </p:sp>
      <p:sp>
        <p:nvSpPr>
          <p:cNvPr id="12" name="Título 1">
            <a:extLst>
              <a:ext uri="{FF2B5EF4-FFF2-40B4-BE49-F238E27FC236}">
                <a16:creationId xmlns:a16="http://schemas.microsoft.com/office/drawing/2014/main" id="{857A105E-62A3-E06D-CFD2-7171555234C0}"/>
              </a:ext>
            </a:extLst>
          </p:cNvPr>
          <p:cNvSpPr>
            <a:spLocks noGrp="1"/>
          </p:cNvSpPr>
          <p:nvPr>
            <p:ph type="title"/>
          </p:nvPr>
        </p:nvSpPr>
        <p:spPr>
          <a:xfrm>
            <a:off x="11620501" y="381000"/>
            <a:ext cx="571500" cy="5867400"/>
          </a:xfrm>
        </p:spPr>
        <p:txBody>
          <a:bodyPr>
            <a:normAutofit fontScale="90000"/>
          </a:bodyPr>
          <a:lstStyle/>
          <a:p>
            <a:r>
              <a:rPr lang="es-ES" dirty="0"/>
              <a:t>Extintores de espuma con compuestos fluorados - ¿Qué hacer?</a:t>
            </a:r>
          </a:p>
        </p:txBody>
      </p:sp>
      <p:sp>
        <p:nvSpPr>
          <p:cNvPr id="5" name="CuadroTexto 4">
            <a:extLst>
              <a:ext uri="{FF2B5EF4-FFF2-40B4-BE49-F238E27FC236}">
                <a16:creationId xmlns:a16="http://schemas.microsoft.com/office/drawing/2014/main" id="{9FC1B327-5044-F091-7CD4-EF567FEDAC85}"/>
              </a:ext>
            </a:extLst>
          </p:cNvPr>
          <p:cNvSpPr txBox="1"/>
          <p:nvPr/>
        </p:nvSpPr>
        <p:spPr>
          <a:xfrm>
            <a:off x="1348034" y="6063734"/>
            <a:ext cx="7948328" cy="369332"/>
          </a:xfrm>
          <a:prstGeom prst="rect">
            <a:avLst/>
          </a:prstGeom>
          <a:solidFill>
            <a:srgbClr val="FF0000"/>
          </a:solidFill>
        </p:spPr>
        <p:txBody>
          <a:bodyPr wrap="square" rtlCol="0">
            <a:spAutoFit/>
          </a:bodyPr>
          <a:lstStyle/>
          <a:p>
            <a:pPr algn="ctr"/>
            <a:r>
              <a:rPr lang="es-ES" dirty="0">
                <a:solidFill>
                  <a:schemeClr val="accent2">
                    <a:lumMod val="60000"/>
                    <a:lumOff val="40000"/>
                  </a:schemeClr>
                </a:solidFill>
              </a:rPr>
              <a:t>Los mecanismos de disparo y paro manuales estarán señalizados</a:t>
            </a:r>
          </a:p>
        </p:txBody>
      </p:sp>
    </p:spTree>
    <p:extLst>
      <p:ext uri="{BB962C8B-B14F-4D97-AF65-F5344CB8AC3E}">
        <p14:creationId xmlns:p14="http://schemas.microsoft.com/office/powerpoint/2010/main" val="653550950"/>
      </p:ext>
    </p:extLst>
  </p:cSld>
  <p:clrMapOvr>
    <a:masterClrMapping/>
  </p:clrMapOvr>
</p:sld>
</file>

<file path=ppt/theme/theme1.xml><?xml version="1.0" encoding="utf-8"?>
<a:theme xmlns:a="http://schemas.openxmlformats.org/drawingml/2006/main" name="Pitchbook">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spDef>
      <a:spPr>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1794</TotalTime>
  <Words>1651</Words>
  <Application>Microsoft Office PowerPoint</Application>
  <PresentationFormat>Panorámica</PresentationFormat>
  <Paragraphs>263</Paragraphs>
  <Slides>28</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Arial</vt:lpstr>
      <vt:lpstr>Calibri</vt:lpstr>
      <vt:lpstr>ColfaxWeb</vt:lpstr>
      <vt:lpstr>League Gothic</vt:lpstr>
      <vt:lpstr>Times New Roman</vt:lpstr>
      <vt:lpstr>Pitchbook</vt:lpstr>
      <vt:lpstr>Presentación de PowerPoint</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Presentación de PowerPoint</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Inconvenientes de los PFAS</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Extintores de espuma con compuestos fluorados - ¿Qué hacer?</vt:lpstr>
      <vt:lpstr>Presentación de PowerPoint</vt:lpstr>
      <vt:lpstr>Extintores de espuma con compuestos fluorados - ¿Qué hacer?</vt:lpstr>
      <vt:lpstr>Extintores de espuma con compuestos fluorados - ¿Qué hacer?</vt:lpstr>
      <vt:lpstr>Extintores de espuma con compuestos fluorados - ¿Qué hacer?</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
  <cp:lastModifiedBy>OSCAR DIEZ</cp:lastModifiedBy>
  <cp:revision>200</cp:revision>
  <dcterms:created xsi:type="dcterms:W3CDTF">2009-01-07T15:22:13Z</dcterms:created>
  <dcterms:modified xsi:type="dcterms:W3CDTF">2026-03-25T19:20:45Z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3082</vt:i4>
  </property>
  <property fmtid="{D5CDD505-2E9C-101B-9397-08002B2CF9AE}" pid="3" name="_Version">
    <vt:lpwstr>12.0.4518</vt:lpwstr>
  </property>
</Properties>
</file>