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397" r:id="rId2"/>
    <p:sldId id="416" r:id="rId3"/>
    <p:sldId id="418" r:id="rId4"/>
    <p:sldId id="421" r:id="rId5"/>
    <p:sldId id="419" r:id="rId6"/>
    <p:sldId id="420" r:id="rId7"/>
    <p:sldId id="422" r:id="rId8"/>
    <p:sldId id="423" r:id="rId9"/>
    <p:sldId id="424" r:id="rId10"/>
    <p:sldId id="425" r:id="rId1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6124946E-94AF-B347-9AFA-F4A3D18839BE}">
          <p14:sldIdLst/>
        </p14:section>
        <p14:section name="Portadas" id="{F8208532-A20E-2746-B5A3-4F0FED8AD96A}">
          <p14:sldIdLst>
            <p14:sldId id="397"/>
            <p14:sldId id="416"/>
            <p14:sldId id="418"/>
            <p14:sldId id="421"/>
            <p14:sldId id="419"/>
            <p14:sldId id="420"/>
            <p14:sldId id="422"/>
            <p14:sldId id="423"/>
            <p14:sldId id="424"/>
            <p14:sldId id="425"/>
          </p14:sldIdLst>
        </p14:section>
        <p14:section name="Diapositivas fijas" id="{867DC6DC-E3A1-3146-B715-E71A76DFDB5C}">
          <p14:sldIdLst/>
        </p14:section>
        <p14:section name="Separadores" id="{307159A9-82E6-2C4E-AC6A-7AC84907BDE0}">
          <p14:sldIdLst/>
        </p14:section>
        <p14:section name="Indice" id="{5689732D-37AF-5346-BCCA-7D9F241C7686}">
          <p14:sldIdLst/>
        </p14:section>
        <p14:section name="Iconos" id="{3BDA0C71-CCD9-404D-8FB5-D25C5BA9D65B}">
          <p14:sldIdLst/>
        </p14:section>
        <p14:section name="Otras opciones" id="{6A0602AF-2D2D-CB4A-928B-B664BF9C0CF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73C"/>
    <a:srgbClr val="0B3356"/>
    <a:srgbClr val="0C3255"/>
    <a:srgbClr val="23284D"/>
    <a:srgbClr val="DF473B"/>
    <a:srgbClr val="1A1E39"/>
    <a:srgbClr val="F6F6F9"/>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44"/>
    <p:restoredTop sz="87817"/>
  </p:normalViewPr>
  <p:slideViewPr>
    <p:cSldViewPr snapToGrid="0">
      <p:cViewPr varScale="1">
        <p:scale>
          <a:sx n="97" d="100"/>
          <a:sy n="97" d="100"/>
        </p:scale>
        <p:origin x="128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96A28A-79B1-F449-9A86-3A603DA0E387}" type="datetimeFigureOut">
              <a:rPr lang="es-ES" smtClean="0"/>
              <a:t>18/03/2026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70151E-07F6-4F4A-A54F-9C936AE73112}" type="slidenum">
              <a:rPr lang="es-ES" smtClean="0"/>
              <a:t>‹Nº›</a:t>
            </a:fld>
            <a:endParaRPr lang="es-ES"/>
          </a:p>
        </p:txBody>
      </p:sp>
    </p:spTree>
    <p:extLst>
      <p:ext uri="{BB962C8B-B14F-4D97-AF65-F5344CB8AC3E}">
        <p14:creationId xmlns:p14="http://schemas.microsoft.com/office/powerpoint/2010/main" val="3935510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D166C7-CEC3-5B2F-AC86-B7093A63B8D5}"/>
              </a:ext>
            </a:extLst>
          </p:cNvPr>
          <p:cNvSpPr>
            <a:spLocks noGrp="1"/>
          </p:cNvSpPr>
          <p:nvPr>
            <p:ph type="ctrTitle"/>
          </p:nvPr>
        </p:nvSpPr>
        <p:spPr>
          <a:xfrm>
            <a:off x="1524000" y="1122363"/>
            <a:ext cx="9144000" cy="2387600"/>
          </a:xfrm>
        </p:spPr>
        <p:txBody>
          <a:bodyPr anchor="b"/>
          <a:lstStyle>
            <a:lvl1pPr algn="ctr">
              <a:defRPr sz="6000"/>
            </a:lvl1pPr>
          </a:lstStyle>
          <a:p>
            <a:r>
              <a:rPr lang="es-ES" dirty="0"/>
              <a:t>Haga clic para modificar el estilo de título del patrón</a:t>
            </a:r>
          </a:p>
        </p:txBody>
      </p:sp>
      <p:sp>
        <p:nvSpPr>
          <p:cNvPr id="3" name="Subtítulo 2">
            <a:extLst>
              <a:ext uri="{FF2B5EF4-FFF2-40B4-BE49-F238E27FC236}">
                <a16:creationId xmlns:a16="http://schemas.microsoft.com/office/drawing/2014/main" id="{72571D0A-E173-00A6-9057-051A4F4D76B9}"/>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p>
        </p:txBody>
      </p:sp>
      <p:sp>
        <p:nvSpPr>
          <p:cNvPr id="4" name="Marcador de fecha 3">
            <a:extLst>
              <a:ext uri="{FF2B5EF4-FFF2-40B4-BE49-F238E27FC236}">
                <a16:creationId xmlns:a16="http://schemas.microsoft.com/office/drawing/2014/main" id="{8F1E000F-F8F9-40B0-C168-E260DAFA5EA6}"/>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5" name="Marcador de pie de página 4">
            <a:extLst>
              <a:ext uri="{FF2B5EF4-FFF2-40B4-BE49-F238E27FC236}">
                <a16:creationId xmlns:a16="http://schemas.microsoft.com/office/drawing/2014/main" id="{AB3188A3-5C95-3FE9-A811-C08EFBF50D8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C60041-CE04-E180-712E-B9022548D668}"/>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921551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En blanco">
    <p:spTree>
      <p:nvGrpSpPr>
        <p:cNvPr id="1" name=""/>
        <p:cNvGrpSpPr/>
        <p:nvPr/>
      </p:nvGrpSpPr>
      <p:grpSpPr>
        <a:xfrm>
          <a:off x="0" y="0"/>
          <a:ext cx="0" cy="0"/>
          <a:chOff x="0" y="0"/>
          <a:chExt cx="0" cy="0"/>
        </a:xfrm>
      </p:grpSpPr>
      <p:sp>
        <p:nvSpPr>
          <p:cNvPr id="3" name="Marcador de pie de página 2">
            <a:extLst>
              <a:ext uri="{FF2B5EF4-FFF2-40B4-BE49-F238E27FC236}">
                <a16:creationId xmlns:a16="http://schemas.microsoft.com/office/drawing/2014/main" id="{2E43FFDC-8C8A-9087-4271-B776D6EC5BB3}"/>
              </a:ext>
            </a:extLst>
          </p:cNvPr>
          <p:cNvSpPr>
            <a:spLocks noGrp="1"/>
          </p:cNvSpPr>
          <p:nvPr>
            <p:ph type="ftr" sz="quarter" idx="11"/>
          </p:nvPr>
        </p:nvSpPr>
        <p:spPr/>
        <p:txBody>
          <a:bodyPr/>
          <a:lstStyle/>
          <a:p>
            <a:endParaRPr lang="es-ES" dirty="0"/>
          </a:p>
        </p:txBody>
      </p:sp>
      <p:sp>
        <p:nvSpPr>
          <p:cNvPr id="4" name="Marcador de número de diapositiva 3">
            <a:extLst>
              <a:ext uri="{FF2B5EF4-FFF2-40B4-BE49-F238E27FC236}">
                <a16:creationId xmlns:a16="http://schemas.microsoft.com/office/drawing/2014/main" id="{9C919BD5-09D2-6A9B-D763-E8BD953F4AC1}"/>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185723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En blanco">
    <p:spTree>
      <p:nvGrpSpPr>
        <p:cNvPr id="1" name=""/>
        <p:cNvGrpSpPr/>
        <p:nvPr/>
      </p:nvGrpSpPr>
      <p:grpSpPr>
        <a:xfrm>
          <a:off x="0" y="0"/>
          <a:ext cx="0" cy="0"/>
          <a:chOff x="0" y="0"/>
          <a:chExt cx="0" cy="0"/>
        </a:xfrm>
      </p:grpSpPr>
      <p:sp>
        <p:nvSpPr>
          <p:cNvPr id="3" name="Marcador de pie de página 2">
            <a:extLst>
              <a:ext uri="{FF2B5EF4-FFF2-40B4-BE49-F238E27FC236}">
                <a16:creationId xmlns:a16="http://schemas.microsoft.com/office/drawing/2014/main" id="{2E43FFDC-8C8A-9087-4271-B776D6EC5BB3}"/>
              </a:ext>
            </a:extLst>
          </p:cNvPr>
          <p:cNvSpPr>
            <a:spLocks noGrp="1"/>
          </p:cNvSpPr>
          <p:nvPr>
            <p:ph type="ftr" sz="quarter" idx="11"/>
          </p:nvPr>
        </p:nvSpPr>
        <p:spPr/>
        <p:txBody>
          <a:bodyPr/>
          <a:lstStyle/>
          <a:p>
            <a:endParaRPr lang="es-ES" dirty="0"/>
          </a:p>
        </p:txBody>
      </p:sp>
      <p:sp>
        <p:nvSpPr>
          <p:cNvPr id="4" name="Marcador de número de diapositiva 3">
            <a:extLst>
              <a:ext uri="{FF2B5EF4-FFF2-40B4-BE49-F238E27FC236}">
                <a16:creationId xmlns:a16="http://schemas.microsoft.com/office/drawing/2014/main" id="{9C919BD5-09D2-6A9B-D763-E8BD953F4AC1}"/>
              </a:ext>
            </a:extLst>
          </p:cNvPr>
          <p:cNvSpPr>
            <a:spLocks noGrp="1"/>
          </p:cNvSpPr>
          <p:nvPr>
            <p:ph type="sldNum" sz="quarter" idx="12"/>
          </p:nvPr>
        </p:nvSpPr>
        <p:spPr/>
        <p:txBody>
          <a:bodyPr/>
          <a:lstStyle/>
          <a:p>
            <a:fld id="{FB91CC72-C2D6-8A45-B5B8-7B6056DAE046}" type="slidenum">
              <a:rPr lang="es-ES" smtClean="0"/>
              <a:t>‹Nº›</a:t>
            </a:fld>
            <a:endParaRPr lang="es-ES"/>
          </a:p>
        </p:txBody>
      </p:sp>
      <p:sp>
        <p:nvSpPr>
          <p:cNvPr id="2" name="Marcador de posición de imagen 5">
            <a:extLst>
              <a:ext uri="{FF2B5EF4-FFF2-40B4-BE49-F238E27FC236}">
                <a16:creationId xmlns:a16="http://schemas.microsoft.com/office/drawing/2014/main" id="{D1425352-4C26-91A0-3FED-DA020C682714}"/>
              </a:ext>
            </a:extLst>
          </p:cNvPr>
          <p:cNvSpPr>
            <a:spLocks noGrp="1"/>
          </p:cNvSpPr>
          <p:nvPr>
            <p:ph type="pic" sz="quarter" idx="13"/>
          </p:nvPr>
        </p:nvSpPr>
        <p:spPr>
          <a:xfrm>
            <a:off x="1085017" y="645351"/>
            <a:ext cx="3184634" cy="3298284"/>
          </a:xfrm>
        </p:spPr>
        <p:txBody>
          <a:bodyPr>
            <a:normAutofit/>
          </a:bodyPr>
          <a:lstStyle>
            <a:lvl1pPr>
              <a:defRPr sz="1600"/>
            </a:lvl1pPr>
          </a:lstStyle>
          <a:p>
            <a:endParaRPr lang="es-ES" dirty="0"/>
          </a:p>
        </p:txBody>
      </p:sp>
      <p:sp>
        <p:nvSpPr>
          <p:cNvPr id="9" name="Marcador de posición de imagen 5">
            <a:extLst>
              <a:ext uri="{FF2B5EF4-FFF2-40B4-BE49-F238E27FC236}">
                <a16:creationId xmlns:a16="http://schemas.microsoft.com/office/drawing/2014/main" id="{537C2740-3418-3AE6-F4FE-4685206484F4}"/>
              </a:ext>
            </a:extLst>
          </p:cNvPr>
          <p:cNvSpPr>
            <a:spLocks noGrp="1"/>
          </p:cNvSpPr>
          <p:nvPr>
            <p:ph type="pic" sz="quarter" idx="14"/>
          </p:nvPr>
        </p:nvSpPr>
        <p:spPr>
          <a:xfrm>
            <a:off x="4427307" y="2928044"/>
            <a:ext cx="3184634" cy="3298284"/>
          </a:xfrm>
        </p:spPr>
        <p:txBody>
          <a:bodyPr>
            <a:normAutofit/>
          </a:bodyPr>
          <a:lstStyle>
            <a:lvl1pPr>
              <a:defRPr sz="1600"/>
            </a:lvl1pPr>
          </a:lstStyle>
          <a:p>
            <a:endParaRPr lang="es-ES" dirty="0"/>
          </a:p>
        </p:txBody>
      </p:sp>
      <p:sp>
        <p:nvSpPr>
          <p:cNvPr id="10" name="Marcador de posición de imagen 5">
            <a:extLst>
              <a:ext uri="{FF2B5EF4-FFF2-40B4-BE49-F238E27FC236}">
                <a16:creationId xmlns:a16="http://schemas.microsoft.com/office/drawing/2014/main" id="{C810D1BA-FFAB-E943-FED6-857CC13826A7}"/>
              </a:ext>
            </a:extLst>
          </p:cNvPr>
          <p:cNvSpPr>
            <a:spLocks noGrp="1"/>
          </p:cNvSpPr>
          <p:nvPr>
            <p:ph type="pic" sz="quarter" idx="15"/>
          </p:nvPr>
        </p:nvSpPr>
        <p:spPr>
          <a:xfrm>
            <a:off x="1085017" y="4106392"/>
            <a:ext cx="3184634" cy="2119936"/>
          </a:xfrm>
        </p:spPr>
        <p:txBody>
          <a:bodyPr>
            <a:normAutofit/>
          </a:bodyPr>
          <a:lstStyle>
            <a:lvl1pPr>
              <a:defRPr sz="1600"/>
            </a:lvl1pPr>
          </a:lstStyle>
          <a:p>
            <a:endParaRPr lang="es-ES" dirty="0"/>
          </a:p>
        </p:txBody>
      </p:sp>
      <p:sp>
        <p:nvSpPr>
          <p:cNvPr id="11" name="Marcador de posición de imagen 5">
            <a:extLst>
              <a:ext uri="{FF2B5EF4-FFF2-40B4-BE49-F238E27FC236}">
                <a16:creationId xmlns:a16="http://schemas.microsoft.com/office/drawing/2014/main" id="{C52DF91C-1719-89F0-DA7E-0380DF4CB411}"/>
              </a:ext>
            </a:extLst>
          </p:cNvPr>
          <p:cNvSpPr>
            <a:spLocks noGrp="1"/>
          </p:cNvSpPr>
          <p:nvPr>
            <p:ph type="pic" sz="quarter" idx="16"/>
          </p:nvPr>
        </p:nvSpPr>
        <p:spPr>
          <a:xfrm>
            <a:off x="4427307" y="645351"/>
            <a:ext cx="3184634" cy="2119936"/>
          </a:xfrm>
        </p:spPr>
        <p:txBody>
          <a:bodyPr>
            <a:normAutofit/>
          </a:bodyPr>
          <a:lstStyle>
            <a:lvl1pPr>
              <a:defRPr sz="1600"/>
            </a:lvl1pPr>
          </a:lstStyle>
          <a:p>
            <a:endParaRPr lang="es-ES" dirty="0"/>
          </a:p>
        </p:txBody>
      </p:sp>
    </p:spTree>
    <p:extLst>
      <p:ext uri="{BB962C8B-B14F-4D97-AF65-F5344CB8AC3E}">
        <p14:creationId xmlns:p14="http://schemas.microsoft.com/office/powerpoint/2010/main" val="2912932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En blanco">
    <p:spTree>
      <p:nvGrpSpPr>
        <p:cNvPr id="1" name=""/>
        <p:cNvGrpSpPr/>
        <p:nvPr/>
      </p:nvGrpSpPr>
      <p:grpSpPr>
        <a:xfrm>
          <a:off x="0" y="0"/>
          <a:ext cx="0" cy="0"/>
          <a:chOff x="0" y="0"/>
          <a:chExt cx="0" cy="0"/>
        </a:xfrm>
      </p:grpSpPr>
      <p:sp>
        <p:nvSpPr>
          <p:cNvPr id="3" name="Marcador de pie de página 2">
            <a:extLst>
              <a:ext uri="{FF2B5EF4-FFF2-40B4-BE49-F238E27FC236}">
                <a16:creationId xmlns:a16="http://schemas.microsoft.com/office/drawing/2014/main" id="{2E43FFDC-8C8A-9087-4271-B776D6EC5BB3}"/>
              </a:ext>
            </a:extLst>
          </p:cNvPr>
          <p:cNvSpPr>
            <a:spLocks noGrp="1"/>
          </p:cNvSpPr>
          <p:nvPr>
            <p:ph type="ftr" sz="quarter" idx="11"/>
          </p:nvPr>
        </p:nvSpPr>
        <p:spPr/>
        <p:txBody>
          <a:bodyPr/>
          <a:lstStyle/>
          <a:p>
            <a:endParaRPr lang="es-ES" dirty="0"/>
          </a:p>
        </p:txBody>
      </p:sp>
      <p:sp>
        <p:nvSpPr>
          <p:cNvPr id="4" name="Marcador de número de diapositiva 3">
            <a:extLst>
              <a:ext uri="{FF2B5EF4-FFF2-40B4-BE49-F238E27FC236}">
                <a16:creationId xmlns:a16="http://schemas.microsoft.com/office/drawing/2014/main" id="{9C919BD5-09D2-6A9B-D763-E8BD953F4AC1}"/>
              </a:ext>
            </a:extLst>
          </p:cNvPr>
          <p:cNvSpPr>
            <a:spLocks noGrp="1"/>
          </p:cNvSpPr>
          <p:nvPr>
            <p:ph type="sldNum" sz="quarter" idx="12"/>
          </p:nvPr>
        </p:nvSpPr>
        <p:spPr/>
        <p:txBody>
          <a:bodyPr/>
          <a:lstStyle/>
          <a:p>
            <a:fld id="{FB91CC72-C2D6-8A45-B5B8-7B6056DAE046}" type="slidenum">
              <a:rPr lang="es-ES" smtClean="0"/>
              <a:t>‹Nº›</a:t>
            </a:fld>
            <a:endParaRPr lang="es-ES"/>
          </a:p>
        </p:txBody>
      </p:sp>
      <p:sp>
        <p:nvSpPr>
          <p:cNvPr id="2" name="Marcador de posición de imagen 5">
            <a:extLst>
              <a:ext uri="{FF2B5EF4-FFF2-40B4-BE49-F238E27FC236}">
                <a16:creationId xmlns:a16="http://schemas.microsoft.com/office/drawing/2014/main" id="{3D6202E8-54CC-AD0E-ED4C-6A10D6320137}"/>
              </a:ext>
            </a:extLst>
          </p:cNvPr>
          <p:cNvSpPr>
            <a:spLocks noGrp="1"/>
          </p:cNvSpPr>
          <p:nvPr>
            <p:ph type="pic" sz="quarter" idx="13"/>
          </p:nvPr>
        </p:nvSpPr>
        <p:spPr>
          <a:xfrm>
            <a:off x="4395951" y="2511972"/>
            <a:ext cx="2249214" cy="1660635"/>
          </a:xfrm>
        </p:spPr>
        <p:txBody>
          <a:bodyPr>
            <a:normAutofit/>
          </a:bodyPr>
          <a:lstStyle>
            <a:lvl1pPr>
              <a:defRPr sz="1600"/>
            </a:lvl1pPr>
          </a:lstStyle>
          <a:p>
            <a:endParaRPr lang="es-ES" dirty="0"/>
          </a:p>
        </p:txBody>
      </p:sp>
      <p:sp>
        <p:nvSpPr>
          <p:cNvPr id="7" name="Marcador de posición de imagen 5">
            <a:extLst>
              <a:ext uri="{FF2B5EF4-FFF2-40B4-BE49-F238E27FC236}">
                <a16:creationId xmlns:a16="http://schemas.microsoft.com/office/drawing/2014/main" id="{35F149E2-7DC3-481A-D0C2-C9CAD4813142}"/>
              </a:ext>
            </a:extLst>
          </p:cNvPr>
          <p:cNvSpPr>
            <a:spLocks noGrp="1"/>
          </p:cNvSpPr>
          <p:nvPr>
            <p:ph type="pic" sz="quarter" idx="14"/>
          </p:nvPr>
        </p:nvSpPr>
        <p:spPr>
          <a:xfrm>
            <a:off x="6750269" y="2511972"/>
            <a:ext cx="2249214" cy="1660635"/>
          </a:xfrm>
        </p:spPr>
        <p:txBody>
          <a:bodyPr>
            <a:normAutofit/>
          </a:bodyPr>
          <a:lstStyle>
            <a:lvl1pPr>
              <a:defRPr sz="1600"/>
            </a:lvl1pPr>
          </a:lstStyle>
          <a:p>
            <a:endParaRPr lang="es-ES" dirty="0"/>
          </a:p>
        </p:txBody>
      </p:sp>
      <p:sp>
        <p:nvSpPr>
          <p:cNvPr id="8" name="Marcador de posición de imagen 5">
            <a:extLst>
              <a:ext uri="{FF2B5EF4-FFF2-40B4-BE49-F238E27FC236}">
                <a16:creationId xmlns:a16="http://schemas.microsoft.com/office/drawing/2014/main" id="{E1DADB31-02A1-5567-84D4-D90282DAB3F9}"/>
              </a:ext>
            </a:extLst>
          </p:cNvPr>
          <p:cNvSpPr>
            <a:spLocks noGrp="1"/>
          </p:cNvSpPr>
          <p:nvPr>
            <p:ph type="pic" sz="quarter" idx="15"/>
          </p:nvPr>
        </p:nvSpPr>
        <p:spPr>
          <a:xfrm>
            <a:off x="9104586" y="2511972"/>
            <a:ext cx="2249214" cy="1660635"/>
          </a:xfrm>
        </p:spPr>
        <p:txBody>
          <a:bodyPr>
            <a:normAutofit/>
          </a:bodyPr>
          <a:lstStyle>
            <a:lvl1pPr>
              <a:defRPr sz="1600"/>
            </a:lvl1pPr>
          </a:lstStyle>
          <a:p>
            <a:endParaRPr lang="es-ES" dirty="0"/>
          </a:p>
        </p:txBody>
      </p:sp>
    </p:spTree>
    <p:extLst>
      <p:ext uri="{BB962C8B-B14F-4D97-AF65-F5344CB8AC3E}">
        <p14:creationId xmlns:p14="http://schemas.microsoft.com/office/powerpoint/2010/main" val="1481984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n portada">
    <p:spTree>
      <p:nvGrpSpPr>
        <p:cNvPr id="1" name=""/>
        <p:cNvGrpSpPr/>
        <p:nvPr/>
      </p:nvGrpSpPr>
      <p:grpSpPr>
        <a:xfrm>
          <a:off x="0" y="0"/>
          <a:ext cx="0" cy="0"/>
          <a:chOff x="0" y="0"/>
          <a:chExt cx="0" cy="0"/>
        </a:xfrm>
      </p:grpSpPr>
      <p:sp>
        <p:nvSpPr>
          <p:cNvPr id="3" name="Marcador de pie de página 2">
            <a:extLst>
              <a:ext uri="{FF2B5EF4-FFF2-40B4-BE49-F238E27FC236}">
                <a16:creationId xmlns:a16="http://schemas.microsoft.com/office/drawing/2014/main" id="{2E43FFDC-8C8A-9087-4271-B776D6EC5BB3}"/>
              </a:ext>
            </a:extLst>
          </p:cNvPr>
          <p:cNvSpPr>
            <a:spLocks noGrp="1"/>
          </p:cNvSpPr>
          <p:nvPr>
            <p:ph type="ftr" sz="quarter" idx="11"/>
          </p:nvPr>
        </p:nvSpPr>
        <p:spPr/>
        <p:txBody>
          <a:bodyPr/>
          <a:lstStyle/>
          <a:p>
            <a:endParaRPr lang="es-ES" dirty="0"/>
          </a:p>
        </p:txBody>
      </p:sp>
      <p:sp>
        <p:nvSpPr>
          <p:cNvPr id="4" name="Marcador de número de diapositiva 3">
            <a:extLst>
              <a:ext uri="{FF2B5EF4-FFF2-40B4-BE49-F238E27FC236}">
                <a16:creationId xmlns:a16="http://schemas.microsoft.com/office/drawing/2014/main" id="{9C919BD5-09D2-6A9B-D763-E8BD953F4AC1}"/>
              </a:ext>
            </a:extLst>
          </p:cNvPr>
          <p:cNvSpPr>
            <a:spLocks noGrp="1"/>
          </p:cNvSpPr>
          <p:nvPr>
            <p:ph type="sldNum" sz="quarter" idx="12"/>
          </p:nvPr>
        </p:nvSpPr>
        <p:spPr/>
        <p:txBody>
          <a:bodyPr/>
          <a:lstStyle/>
          <a:p>
            <a:fld id="{FB91CC72-C2D6-8A45-B5B8-7B6056DAE046}" type="slidenum">
              <a:rPr lang="es-ES" smtClean="0"/>
              <a:t>‹Nº›</a:t>
            </a:fld>
            <a:endParaRPr lang="es-ES"/>
          </a:p>
        </p:txBody>
      </p:sp>
      <p:sp>
        <p:nvSpPr>
          <p:cNvPr id="2" name="Paralelogramo 1">
            <a:extLst>
              <a:ext uri="{FF2B5EF4-FFF2-40B4-BE49-F238E27FC236}">
                <a16:creationId xmlns:a16="http://schemas.microsoft.com/office/drawing/2014/main" id="{89C6DFA3-847A-F9E8-A7DA-F6C5E69743A8}"/>
              </a:ext>
            </a:extLst>
          </p:cNvPr>
          <p:cNvSpPr/>
          <p:nvPr userDrawn="1"/>
        </p:nvSpPr>
        <p:spPr>
          <a:xfrm>
            <a:off x="2616819" y="-247402"/>
            <a:ext cx="1661532" cy="1683834"/>
          </a:xfrm>
          <a:prstGeom prst="parallelogram">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Paralelogramo 4">
            <a:extLst>
              <a:ext uri="{FF2B5EF4-FFF2-40B4-BE49-F238E27FC236}">
                <a16:creationId xmlns:a16="http://schemas.microsoft.com/office/drawing/2014/main" id="{CA1B9DEB-9834-F8B8-9C9F-6CB8866854E7}"/>
              </a:ext>
            </a:extLst>
          </p:cNvPr>
          <p:cNvSpPr/>
          <p:nvPr userDrawn="1"/>
        </p:nvSpPr>
        <p:spPr>
          <a:xfrm>
            <a:off x="936702" y="5174166"/>
            <a:ext cx="1661532" cy="1683834"/>
          </a:xfrm>
          <a:prstGeom prst="parallelogram">
            <a:avLst/>
          </a:prstGeom>
          <a:solidFill>
            <a:srgbClr val="0C32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Paralelogramo 5">
            <a:extLst>
              <a:ext uri="{FF2B5EF4-FFF2-40B4-BE49-F238E27FC236}">
                <a16:creationId xmlns:a16="http://schemas.microsoft.com/office/drawing/2014/main" id="{212CC147-E7C7-F3CC-6088-7338950B85BD}"/>
              </a:ext>
            </a:extLst>
          </p:cNvPr>
          <p:cNvSpPr/>
          <p:nvPr userDrawn="1"/>
        </p:nvSpPr>
        <p:spPr>
          <a:xfrm flipH="1">
            <a:off x="-862361" y="0"/>
            <a:ext cx="6958361" cy="6936059"/>
          </a:xfrm>
          <a:prstGeom prst="parallelogram">
            <a:avLst>
              <a:gd name="adj" fmla="val 42523"/>
            </a:avLst>
          </a:prstGeom>
          <a:blipFill dpi="0" rotWithShape="1">
            <a:blip r:embed="rId2" cstate="screen">
              <a:extLst>
                <a:ext uri="{28A0092B-C50C-407E-A947-70E740481C1C}">
                  <a14:useLocalDpi xmlns:a14="http://schemas.microsoft.com/office/drawing/2010/main"/>
                </a:ext>
              </a:extLst>
            </a:blip>
            <a:srcRect/>
            <a:stretch>
              <a:fillRect b="101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225495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1BB7BCE-43B7-9537-B038-5B1FAD8B93E8}"/>
              </a:ext>
            </a:extLst>
          </p:cNvPr>
          <p:cNvSpPr>
            <a:spLocks noGrp="1"/>
          </p:cNvSpPr>
          <p:nvPr>
            <p:ph type="dt" sz="half" idx="10"/>
          </p:nvPr>
        </p:nvSpPr>
        <p:spPr/>
        <p:txBody>
          <a:bodyPr/>
          <a:lstStyle/>
          <a:p>
            <a:fld id="{A1E42B99-C5AD-A34C-88DB-40E36645C8E3}" type="datetimeFigureOut">
              <a:rPr lang="es-ES" smtClean="0"/>
              <a:t>18/03/2026</a:t>
            </a:fld>
            <a:endParaRPr lang="es-ES" dirty="0"/>
          </a:p>
        </p:txBody>
      </p:sp>
      <p:sp>
        <p:nvSpPr>
          <p:cNvPr id="3" name="Marcador de pie de página 2">
            <a:extLst>
              <a:ext uri="{FF2B5EF4-FFF2-40B4-BE49-F238E27FC236}">
                <a16:creationId xmlns:a16="http://schemas.microsoft.com/office/drawing/2014/main" id="{2E43FFDC-8C8A-9087-4271-B776D6EC5BB3}"/>
              </a:ext>
            </a:extLst>
          </p:cNvPr>
          <p:cNvSpPr>
            <a:spLocks noGrp="1"/>
          </p:cNvSpPr>
          <p:nvPr>
            <p:ph type="ftr" sz="quarter" idx="11"/>
          </p:nvPr>
        </p:nvSpPr>
        <p:spPr/>
        <p:txBody>
          <a:bodyPr/>
          <a:lstStyle/>
          <a:p>
            <a:endParaRPr lang="es-ES" dirty="0"/>
          </a:p>
        </p:txBody>
      </p:sp>
      <p:sp>
        <p:nvSpPr>
          <p:cNvPr id="4" name="Marcador de número de diapositiva 3">
            <a:extLst>
              <a:ext uri="{FF2B5EF4-FFF2-40B4-BE49-F238E27FC236}">
                <a16:creationId xmlns:a16="http://schemas.microsoft.com/office/drawing/2014/main" id="{9C919BD5-09D2-6A9B-D763-E8BD953F4AC1}"/>
              </a:ext>
            </a:extLst>
          </p:cNvPr>
          <p:cNvSpPr>
            <a:spLocks noGrp="1"/>
          </p:cNvSpPr>
          <p:nvPr>
            <p:ph type="sldNum" sz="quarter" idx="12"/>
          </p:nvPr>
        </p:nvSpPr>
        <p:spPr/>
        <p:txBody>
          <a:bodyPr/>
          <a:lstStyle/>
          <a:p>
            <a:fld id="{FB91CC72-C2D6-8A45-B5B8-7B6056DAE046}" type="slidenum">
              <a:rPr lang="es-ES" smtClean="0"/>
              <a:t>‹Nº›</a:t>
            </a:fld>
            <a:endParaRPr lang="es-ES"/>
          </a:p>
        </p:txBody>
      </p:sp>
      <p:sp>
        <p:nvSpPr>
          <p:cNvPr id="5" name="Marcador de posición de imagen 5">
            <a:extLst>
              <a:ext uri="{FF2B5EF4-FFF2-40B4-BE49-F238E27FC236}">
                <a16:creationId xmlns:a16="http://schemas.microsoft.com/office/drawing/2014/main" id="{4C5EA605-A0D7-3359-5CA1-97BACB57DA00}"/>
              </a:ext>
            </a:extLst>
          </p:cNvPr>
          <p:cNvSpPr>
            <a:spLocks noGrp="1"/>
          </p:cNvSpPr>
          <p:nvPr>
            <p:ph type="pic" sz="quarter" idx="13"/>
          </p:nvPr>
        </p:nvSpPr>
        <p:spPr>
          <a:xfrm>
            <a:off x="7307262" y="0"/>
            <a:ext cx="4884738" cy="6858000"/>
          </a:xfrm>
        </p:spPr>
        <p:txBody>
          <a:bodyPr/>
          <a:lstStyle/>
          <a:p>
            <a:endParaRPr lang="es-ES" dirty="0"/>
          </a:p>
        </p:txBody>
      </p:sp>
    </p:spTree>
    <p:extLst>
      <p:ext uri="{BB962C8B-B14F-4D97-AF65-F5344CB8AC3E}">
        <p14:creationId xmlns:p14="http://schemas.microsoft.com/office/powerpoint/2010/main" val="2968226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1BB7BCE-43B7-9537-B038-5B1FAD8B93E8}"/>
              </a:ext>
            </a:extLst>
          </p:cNvPr>
          <p:cNvSpPr>
            <a:spLocks noGrp="1"/>
          </p:cNvSpPr>
          <p:nvPr>
            <p:ph type="dt" sz="half" idx="10"/>
          </p:nvPr>
        </p:nvSpPr>
        <p:spPr/>
        <p:txBody>
          <a:bodyPr/>
          <a:lstStyle/>
          <a:p>
            <a:fld id="{A1E42B99-C5AD-A34C-88DB-40E36645C8E3}" type="datetimeFigureOut">
              <a:rPr lang="es-ES" smtClean="0"/>
              <a:t>18/03/2026</a:t>
            </a:fld>
            <a:endParaRPr lang="es-ES" dirty="0"/>
          </a:p>
        </p:txBody>
      </p:sp>
      <p:sp>
        <p:nvSpPr>
          <p:cNvPr id="3" name="Marcador de pie de página 2">
            <a:extLst>
              <a:ext uri="{FF2B5EF4-FFF2-40B4-BE49-F238E27FC236}">
                <a16:creationId xmlns:a16="http://schemas.microsoft.com/office/drawing/2014/main" id="{2E43FFDC-8C8A-9087-4271-B776D6EC5BB3}"/>
              </a:ext>
            </a:extLst>
          </p:cNvPr>
          <p:cNvSpPr>
            <a:spLocks noGrp="1"/>
          </p:cNvSpPr>
          <p:nvPr>
            <p:ph type="ftr" sz="quarter" idx="11"/>
          </p:nvPr>
        </p:nvSpPr>
        <p:spPr/>
        <p:txBody>
          <a:bodyPr/>
          <a:lstStyle/>
          <a:p>
            <a:endParaRPr lang="es-ES" dirty="0"/>
          </a:p>
        </p:txBody>
      </p:sp>
      <p:sp>
        <p:nvSpPr>
          <p:cNvPr id="4" name="Marcador de número de diapositiva 3">
            <a:extLst>
              <a:ext uri="{FF2B5EF4-FFF2-40B4-BE49-F238E27FC236}">
                <a16:creationId xmlns:a16="http://schemas.microsoft.com/office/drawing/2014/main" id="{9C919BD5-09D2-6A9B-D763-E8BD953F4AC1}"/>
              </a:ext>
            </a:extLst>
          </p:cNvPr>
          <p:cNvSpPr>
            <a:spLocks noGrp="1"/>
          </p:cNvSpPr>
          <p:nvPr>
            <p:ph type="sldNum" sz="quarter" idx="12"/>
          </p:nvPr>
        </p:nvSpPr>
        <p:spPr/>
        <p:txBody>
          <a:bodyPr/>
          <a:lstStyle/>
          <a:p>
            <a:fld id="{FB91CC72-C2D6-8A45-B5B8-7B6056DAE046}" type="slidenum">
              <a:rPr lang="es-ES" smtClean="0"/>
              <a:t>‹Nº›</a:t>
            </a:fld>
            <a:endParaRPr lang="es-ES"/>
          </a:p>
        </p:txBody>
      </p:sp>
      <p:sp>
        <p:nvSpPr>
          <p:cNvPr id="6" name="Marcador de posición de imagen 5">
            <a:extLst>
              <a:ext uri="{FF2B5EF4-FFF2-40B4-BE49-F238E27FC236}">
                <a16:creationId xmlns:a16="http://schemas.microsoft.com/office/drawing/2014/main" id="{F3493242-404A-BB26-5078-5003F154401E}"/>
              </a:ext>
            </a:extLst>
          </p:cNvPr>
          <p:cNvSpPr>
            <a:spLocks noGrp="1"/>
          </p:cNvSpPr>
          <p:nvPr>
            <p:ph type="pic" sz="quarter" idx="13"/>
          </p:nvPr>
        </p:nvSpPr>
        <p:spPr>
          <a:xfrm>
            <a:off x="0" y="0"/>
            <a:ext cx="4884738" cy="6858000"/>
          </a:xfrm>
        </p:spPr>
        <p:txBody>
          <a:bodyPr/>
          <a:lstStyle/>
          <a:p>
            <a:endParaRPr lang="es-ES" dirty="0"/>
          </a:p>
        </p:txBody>
      </p:sp>
    </p:spTree>
    <p:extLst>
      <p:ext uri="{BB962C8B-B14F-4D97-AF65-F5344CB8AC3E}">
        <p14:creationId xmlns:p14="http://schemas.microsoft.com/office/powerpoint/2010/main" val="3539648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4FA08B-34BB-1C71-063C-FD36EAC097E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A35FF8C-1861-76B4-3825-209F13B1D1E9}"/>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4" name="Marcador de pie de página 3">
            <a:extLst>
              <a:ext uri="{FF2B5EF4-FFF2-40B4-BE49-F238E27FC236}">
                <a16:creationId xmlns:a16="http://schemas.microsoft.com/office/drawing/2014/main" id="{2B52B200-46E2-09EE-91D9-A0C071680EB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02976C7-2E4E-C195-0672-B2851A7926E2}"/>
              </a:ext>
            </a:extLst>
          </p:cNvPr>
          <p:cNvSpPr>
            <a:spLocks noGrp="1"/>
          </p:cNvSpPr>
          <p:nvPr>
            <p:ph type="sldNum" sz="quarter" idx="12"/>
          </p:nvPr>
        </p:nvSpPr>
        <p:spPr/>
        <p:txBody>
          <a:bodyPr/>
          <a:lstStyle/>
          <a:p>
            <a:fld id="{FB91CC72-C2D6-8A45-B5B8-7B6056DAE046}" type="slidenum">
              <a:rPr lang="es-ES" smtClean="0"/>
              <a:t>‹Nº›</a:t>
            </a:fld>
            <a:endParaRPr lang="es-ES"/>
          </a:p>
        </p:txBody>
      </p:sp>
      <p:pic>
        <p:nvPicPr>
          <p:cNvPr id="6" name="Imagen 5" descr="LOGO PRINC VERT_RGB.png">
            <a:extLst>
              <a:ext uri="{FF2B5EF4-FFF2-40B4-BE49-F238E27FC236}">
                <a16:creationId xmlns:a16="http://schemas.microsoft.com/office/drawing/2014/main" id="{D607188D-0E88-B8D6-84FC-5D5550F16C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31695" y="338295"/>
            <a:ext cx="1424700" cy="1019400"/>
          </a:xfrm>
          <a:prstGeom prst="rect">
            <a:avLst/>
          </a:prstGeom>
        </p:spPr>
      </p:pic>
    </p:spTree>
    <p:extLst>
      <p:ext uri="{BB962C8B-B14F-4D97-AF65-F5344CB8AC3E}">
        <p14:creationId xmlns:p14="http://schemas.microsoft.com/office/powerpoint/2010/main" val="58275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C9EF0D-37A0-C4C6-0DEF-6FD3041E74A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2B198A4-22C7-101E-2356-9E583CAD7E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235DB9D5-15D0-6616-D765-B4DCCCB87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31AE354-C8EE-B27D-BAA7-6DEF08C7E591}"/>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6" name="Marcador de pie de página 5">
            <a:extLst>
              <a:ext uri="{FF2B5EF4-FFF2-40B4-BE49-F238E27FC236}">
                <a16:creationId xmlns:a16="http://schemas.microsoft.com/office/drawing/2014/main" id="{608D454C-A02E-BD83-F1E7-BE8FF8D1AF1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B6C1B3A-23EB-046B-A06B-2AD868E1AE09}"/>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40864861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F27AFA-C4C4-5D3A-7315-7954222595A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5DE580B-4F56-645D-669C-5F8E17621C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1E5ADA1-6A8A-FA30-8948-5E6DCBAEAA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17F8222-4D0E-38DA-B855-37AA9CE1C0EA}"/>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6" name="Marcador de pie de página 5">
            <a:extLst>
              <a:ext uri="{FF2B5EF4-FFF2-40B4-BE49-F238E27FC236}">
                <a16:creationId xmlns:a16="http://schemas.microsoft.com/office/drawing/2014/main" id="{C44051B8-A8F0-CE69-401C-A6CE00519A4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06B73B-972E-28CC-48DD-924ABEE66339}"/>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799070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264C3A-C8C7-9ADD-3F5C-996851EFF44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6873314-DA2B-4A5E-2C6A-09FA762793B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46630F0-D5A2-3C08-9366-D12218352519}"/>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5" name="Marcador de pie de página 4">
            <a:extLst>
              <a:ext uri="{FF2B5EF4-FFF2-40B4-BE49-F238E27FC236}">
                <a16:creationId xmlns:a16="http://schemas.microsoft.com/office/drawing/2014/main" id="{DCB8A76D-ED5B-F33E-304F-6CB227178AD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7840181-11C5-95B3-FC92-4F54C9FEA23D}"/>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4146523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46681E-A28D-CF74-B0A4-17CB2423DB30}"/>
              </a:ext>
            </a:extLst>
          </p:cNvPr>
          <p:cNvSpPr>
            <a:spLocks noGrp="1"/>
          </p:cNvSpPr>
          <p:nvPr>
            <p:ph type="title"/>
          </p:nvPr>
        </p:nvSpPr>
        <p:spPr/>
        <p:txBody>
          <a:bodyPr/>
          <a:lstStyle/>
          <a:p>
            <a:r>
              <a:rPr lang="es-ES" dirty="0"/>
              <a:t>Haga clic para modificar el estilo de título del patrón</a:t>
            </a:r>
          </a:p>
        </p:txBody>
      </p:sp>
      <p:sp>
        <p:nvSpPr>
          <p:cNvPr id="3" name="Marcador de contenido 2">
            <a:extLst>
              <a:ext uri="{FF2B5EF4-FFF2-40B4-BE49-F238E27FC236}">
                <a16:creationId xmlns:a16="http://schemas.microsoft.com/office/drawing/2014/main" id="{B0866A61-BC56-DE93-0753-FAE4EAC9EA57}"/>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24AA7985-C213-8133-A469-AD395DEF3B61}"/>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5" name="Marcador de pie de página 4">
            <a:extLst>
              <a:ext uri="{FF2B5EF4-FFF2-40B4-BE49-F238E27FC236}">
                <a16:creationId xmlns:a16="http://schemas.microsoft.com/office/drawing/2014/main" id="{F4102ABA-61B6-C7DF-F7A8-86E49BD1625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3944F99-2405-22F1-FA9B-56438B09073F}"/>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3329860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C5FC5F-7EE0-473C-2447-F5EF7AFA2A9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12038CB-ACD1-A2D2-BE56-AEF3591B10C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3D9653A-962A-26F8-7099-F165570A58E8}"/>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5" name="Marcador de pie de página 4">
            <a:extLst>
              <a:ext uri="{FF2B5EF4-FFF2-40B4-BE49-F238E27FC236}">
                <a16:creationId xmlns:a16="http://schemas.microsoft.com/office/drawing/2014/main" id="{208E80BD-48F5-F406-A14B-182957F2164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CD00398-EA48-49F1-7C03-E7B98BD2B465}"/>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4075865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Texto normal 1">
    <p:spTree>
      <p:nvGrpSpPr>
        <p:cNvPr id="1" name=""/>
        <p:cNvGrpSpPr/>
        <p:nvPr/>
      </p:nvGrpSpPr>
      <p:grpSpPr>
        <a:xfrm>
          <a:off x="0" y="0"/>
          <a:ext cx="0" cy="0"/>
          <a:chOff x="0" y="0"/>
          <a:chExt cx="0" cy="0"/>
        </a:xfrm>
      </p:grpSpPr>
      <p:sp>
        <p:nvSpPr>
          <p:cNvPr id="8" name="Title 1"/>
          <p:cNvSpPr>
            <a:spLocks noGrp="1"/>
          </p:cNvSpPr>
          <p:nvPr>
            <p:ph type="title"/>
          </p:nvPr>
        </p:nvSpPr>
        <p:spPr>
          <a:xfrm>
            <a:off x="609602" y="274639"/>
            <a:ext cx="9886853" cy="1143000"/>
          </a:xfrm>
        </p:spPr>
        <p:txBody>
          <a:bodyPr>
            <a:normAutofit/>
          </a:bodyPr>
          <a:lstStyle>
            <a:lvl1pPr algn="l">
              <a:defRPr sz="2667" b="0"/>
            </a:lvl1pPr>
          </a:lstStyle>
          <a:p>
            <a:r>
              <a:rPr lang="en-US" dirty="0"/>
              <a:t>Click to edit Master title style</a:t>
            </a:r>
          </a:p>
        </p:txBody>
      </p:sp>
      <p:sp>
        <p:nvSpPr>
          <p:cNvPr id="12" name="Content Placeholder 2"/>
          <p:cNvSpPr>
            <a:spLocks noGrp="1"/>
          </p:cNvSpPr>
          <p:nvPr>
            <p:ph idx="1"/>
          </p:nvPr>
        </p:nvSpPr>
        <p:spPr>
          <a:xfrm>
            <a:off x="609600" y="2598580"/>
            <a:ext cx="10972800" cy="352941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Imagen 1">
            <a:extLst>
              <a:ext uri="{FF2B5EF4-FFF2-40B4-BE49-F238E27FC236}">
                <a16:creationId xmlns:a16="http://schemas.microsoft.com/office/drawing/2014/main" id="{5AF40C6F-E729-78DC-31A8-00C76368D531}"/>
              </a:ext>
            </a:extLst>
          </p:cNvPr>
          <p:cNvPicPr>
            <a:picLocks noChangeAspect="1"/>
          </p:cNvPicPr>
          <p:nvPr userDrawn="1"/>
        </p:nvPicPr>
        <p:blipFill>
          <a:blip r:embed="rId2"/>
          <a:stretch>
            <a:fillRect/>
          </a:stretch>
        </p:blipFill>
        <p:spPr>
          <a:xfrm>
            <a:off x="10724705" y="318221"/>
            <a:ext cx="1070685" cy="1070685"/>
          </a:xfrm>
          <a:prstGeom prst="rect">
            <a:avLst/>
          </a:prstGeom>
        </p:spPr>
      </p:pic>
    </p:spTree>
    <p:extLst>
      <p:ext uri="{BB962C8B-B14F-4D97-AF65-F5344CB8AC3E}">
        <p14:creationId xmlns:p14="http://schemas.microsoft.com/office/powerpoint/2010/main" val="3524230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EA7F5-29BB-5494-649B-8C4112035973}"/>
              </a:ext>
            </a:extLst>
          </p:cNvPr>
          <p:cNvSpPr>
            <a:spLocks noGrp="1"/>
          </p:cNvSpPr>
          <p:nvPr>
            <p:ph type="title"/>
          </p:nvPr>
        </p:nvSpPr>
        <p:spPr>
          <a:xfrm>
            <a:off x="831850" y="1709738"/>
            <a:ext cx="10515600" cy="2852737"/>
          </a:xfrm>
        </p:spPr>
        <p:txBody>
          <a:bodyPr anchor="b"/>
          <a:lstStyle>
            <a:lvl1pPr>
              <a:defRPr sz="6000"/>
            </a:lvl1p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CE56754E-7057-CE4B-C5CA-89AF61FCAD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59A3C94A-1694-C913-EC6B-DBF868360322}"/>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5" name="Marcador de pie de página 4">
            <a:extLst>
              <a:ext uri="{FF2B5EF4-FFF2-40B4-BE49-F238E27FC236}">
                <a16:creationId xmlns:a16="http://schemas.microsoft.com/office/drawing/2014/main" id="{C9569C99-1F78-090E-C120-A147F8A67C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3333DE-CF4A-9778-1FC1-363F255EAC65}"/>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1169859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58EF34-B289-6F6D-03A3-B165FACBBC68}"/>
              </a:ext>
            </a:extLst>
          </p:cNvPr>
          <p:cNvSpPr>
            <a:spLocks noGrp="1"/>
          </p:cNvSpPr>
          <p:nvPr>
            <p:ph type="title"/>
          </p:nvPr>
        </p:nvSpPr>
        <p:spPr/>
        <p:txBody>
          <a:bodyPr/>
          <a:lstStyle/>
          <a:p>
            <a:r>
              <a:rPr lang="es-ES" dirty="0"/>
              <a:t>Haga clic para modificar el estilo de título del patrón</a:t>
            </a:r>
          </a:p>
        </p:txBody>
      </p:sp>
      <p:sp>
        <p:nvSpPr>
          <p:cNvPr id="3" name="Marcador de contenido 2">
            <a:extLst>
              <a:ext uri="{FF2B5EF4-FFF2-40B4-BE49-F238E27FC236}">
                <a16:creationId xmlns:a16="http://schemas.microsoft.com/office/drawing/2014/main" id="{83891C06-3D91-8E3A-870F-E92D0A0D6566}"/>
              </a:ext>
            </a:extLst>
          </p:cNvPr>
          <p:cNvSpPr>
            <a:spLocks noGrp="1"/>
          </p:cNvSpPr>
          <p:nvPr>
            <p:ph sz="half" idx="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contenido 3">
            <a:extLst>
              <a:ext uri="{FF2B5EF4-FFF2-40B4-BE49-F238E27FC236}">
                <a16:creationId xmlns:a16="http://schemas.microsoft.com/office/drawing/2014/main" id="{35A327F4-A577-1E5A-1879-84FE1F5704AB}"/>
              </a:ext>
            </a:extLst>
          </p:cNvPr>
          <p:cNvSpPr>
            <a:spLocks noGrp="1"/>
          </p:cNvSpPr>
          <p:nvPr>
            <p:ph sz="half" idx="2"/>
          </p:nvPr>
        </p:nvSpPr>
        <p:spPr>
          <a:xfrm>
            <a:off x="6172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Marcador de fecha 4">
            <a:extLst>
              <a:ext uri="{FF2B5EF4-FFF2-40B4-BE49-F238E27FC236}">
                <a16:creationId xmlns:a16="http://schemas.microsoft.com/office/drawing/2014/main" id="{1853EF06-99C8-5E33-CD11-EF8FF0F0BF47}"/>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6" name="Marcador de pie de página 5">
            <a:extLst>
              <a:ext uri="{FF2B5EF4-FFF2-40B4-BE49-F238E27FC236}">
                <a16:creationId xmlns:a16="http://schemas.microsoft.com/office/drawing/2014/main" id="{F41FFEA3-40E0-DF67-C803-1B91D3F8C4B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BE3D60E-0C81-D9D6-0B9E-AE0773B3275C}"/>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3488452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C7A415-7B7E-DCCA-95AD-44406ED1B0C0}"/>
              </a:ext>
            </a:extLst>
          </p:cNvPr>
          <p:cNvSpPr>
            <a:spLocks noGrp="1"/>
          </p:cNvSpPr>
          <p:nvPr>
            <p:ph type="title"/>
          </p:nvPr>
        </p:nvSpPr>
        <p:spPr>
          <a:xfrm>
            <a:off x="839788" y="365125"/>
            <a:ext cx="10515600" cy="1325563"/>
          </a:xfrm>
        </p:spPr>
        <p:txBody>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B79BDFB1-A963-9DBA-952A-950C78B4E878}"/>
              </a:ext>
            </a:extLst>
          </p:cNvPr>
          <p:cNvSpPr>
            <a:spLocks noGrp="1"/>
          </p:cNvSpPr>
          <p:nvPr>
            <p:ph type="body" idx="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DCED697D-5540-B60E-DBCE-4FE0B07CF203}"/>
              </a:ext>
            </a:extLst>
          </p:cNvPr>
          <p:cNvSpPr>
            <a:spLocks noGrp="1"/>
          </p:cNvSpPr>
          <p:nvPr>
            <p:ph sz="half" idx="2"/>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Marcador de texto 4">
            <a:extLst>
              <a:ext uri="{FF2B5EF4-FFF2-40B4-BE49-F238E27FC236}">
                <a16:creationId xmlns:a16="http://schemas.microsoft.com/office/drawing/2014/main" id="{7113835C-FBD0-9B7A-D9B3-46973DC780A6}"/>
              </a:ext>
            </a:extLst>
          </p:cNvPr>
          <p:cNvSpPr>
            <a:spLocks noGrp="1"/>
          </p:cNvSpPr>
          <p:nvPr>
            <p:ph type="body" sz="quarter" idx="3"/>
          </p:nvPr>
        </p:nvSpPr>
        <p:spPr>
          <a:xfrm>
            <a:off x="6172200" y="1681163"/>
            <a:ext cx="5183188"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FA0B41F7-2572-6C0D-ECB0-46EDC9B62763}"/>
              </a:ext>
            </a:extLst>
          </p:cNvPr>
          <p:cNvSpPr>
            <a:spLocks noGrp="1"/>
          </p:cNvSpPr>
          <p:nvPr>
            <p:ph sz="quarter" idx="4"/>
          </p:nvPr>
        </p:nvSpPr>
        <p:spPr>
          <a:xfrm>
            <a:off x="6172200" y="2505075"/>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7" name="Marcador de fecha 6">
            <a:extLst>
              <a:ext uri="{FF2B5EF4-FFF2-40B4-BE49-F238E27FC236}">
                <a16:creationId xmlns:a16="http://schemas.microsoft.com/office/drawing/2014/main" id="{8A544B82-EE7A-43B9-1743-BB1BAE94C969}"/>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8" name="Marcador de pie de página 7">
            <a:extLst>
              <a:ext uri="{FF2B5EF4-FFF2-40B4-BE49-F238E27FC236}">
                <a16:creationId xmlns:a16="http://schemas.microsoft.com/office/drawing/2014/main" id="{F07F23AB-9BCA-1A82-2331-6E3B0FC7CFF3}"/>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4A6B3D49-F3F8-9533-44D9-2C37CD0A0811}"/>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2351712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0B0DF0-147A-B0C2-A525-71C38D1B724D}"/>
              </a:ext>
            </a:extLst>
          </p:cNvPr>
          <p:cNvSpPr>
            <a:spLocks noGrp="1"/>
          </p:cNvSpPr>
          <p:nvPr>
            <p:ph type="title"/>
          </p:nvPr>
        </p:nvSpPr>
        <p:spPr/>
        <p:txBody>
          <a:bodyPr/>
          <a:lstStyle/>
          <a:p>
            <a:r>
              <a:rPr lang="es-ES" dirty="0"/>
              <a:t>Haga clic para modificar el estilo de título del patrón</a:t>
            </a:r>
          </a:p>
        </p:txBody>
      </p:sp>
      <p:sp>
        <p:nvSpPr>
          <p:cNvPr id="3" name="Marcador de fecha 2">
            <a:extLst>
              <a:ext uri="{FF2B5EF4-FFF2-40B4-BE49-F238E27FC236}">
                <a16:creationId xmlns:a16="http://schemas.microsoft.com/office/drawing/2014/main" id="{09171D87-018D-4143-BB44-9EEB80FC3113}"/>
              </a:ext>
            </a:extLst>
          </p:cNvPr>
          <p:cNvSpPr>
            <a:spLocks noGrp="1"/>
          </p:cNvSpPr>
          <p:nvPr>
            <p:ph type="dt" sz="half" idx="10"/>
          </p:nvPr>
        </p:nvSpPr>
        <p:spPr/>
        <p:txBody>
          <a:bodyPr/>
          <a:lstStyle/>
          <a:p>
            <a:fld id="{A1E42B99-C5AD-A34C-88DB-40E36645C8E3}" type="datetimeFigureOut">
              <a:rPr lang="es-ES" smtClean="0"/>
              <a:t>18/03/2026</a:t>
            </a:fld>
            <a:endParaRPr lang="es-ES"/>
          </a:p>
        </p:txBody>
      </p:sp>
      <p:sp>
        <p:nvSpPr>
          <p:cNvPr id="4" name="Marcador de pie de página 3">
            <a:extLst>
              <a:ext uri="{FF2B5EF4-FFF2-40B4-BE49-F238E27FC236}">
                <a16:creationId xmlns:a16="http://schemas.microsoft.com/office/drawing/2014/main" id="{C4C63512-303B-F2AA-BFD4-ED08B9F57F7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4E0A109-39F2-3EDD-F62D-B76A3674CE2C}"/>
              </a:ext>
            </a:extLst>
          </p:cNvPr>
          <p:cNvSpPr>
            <a:spLocks noGrp="1"/>
          </p:cNvSpPr>
          <p:nvPr>
            <p:ph type="sldNum" sz="quarter" idx="12"/>
          </p:nvPr>
        </p:nvSpPr>
        <p:spPr/>
        <p:txBody>
          <a:bodyPr/>
          <a:lstStyle/>
          <a:p>
            <a:fld id="{FB91CC72-C2D6-8A45-B5B8-7B6056DAE046}" type="slidenum">
              <a:rPr lang="es-ES" smtClean="0"/>
              <a:t>‹Nº›</a:t>
            </a:fld>
            <a:endParaRPr lang="es-ES"/>
          </a:p>
        </p:txBody>
      </p:sp>
    </p:spTree>
    <p:extLst>
      <p:ext uri="{BB962C8B-B14F-4D97-AF65-F5344CB8AC3E}">
        <p14:creationId xmlns:p14="http://schemas.microsoft.com/office/powerpoint/2010/main" val="2538487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rtada imagen forma">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47D3D283-343A-9AD7-4FF8-CD5D7C8F2A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0"/>
            <a:ext cx="9414643" cy="6895854"/>
          </a:xfrm>
          <a:prstGeom prst="rect">
            <a:avLst/>
          </a:prstGeom>
        </p:spPr>
      </p:pic>
      <p:sp>
        <p:nvSpPr>
          <p:cNvPr id="2" name="Marcador de fecha 1">
            <a:extLst>
              <a:ext uri="{FF2B5EF4-FFF2-40B4-BE49-F238E27FC236}">
                <a16:creationId xmlns:a16="http://schemas.microsoft.com/office/drawing/2014/main" id="{D1BB7BCE-43B7-9537-B038-5B1FAD8B93E8}"/>
              </a:ext>
            </a:extLst>
          </p:cNvPr>
          <p:cNvSpPr>
            <a:spLocks noGrp="1"/>
          </p:cNvSpPr>
          <p:nvPr>
            <p:ph type="dt" sz="half" idx="10"/>
          </p:nvPr>
        </p:nvSpPr>
        <p:spPr/>
        <p:txBody>
          <a:bodyPr/>
          <a:lstStyle/>
          <a:p>
            <a:fld id="{A1E42B99-C5AD-A34C-88DB-40E36645C8E3}" type="datetimeFigureOut">
              <a:rPr lang="es-ES" smtClean="0"/>
              <a:t>18/03/2026</a:t>
            </a:fld>
            <a:endParaRPr lang="es-ES" dirty="0"/>
          </a:p>
        </p:txBody>
      </p:sp>
      <p:sp>
        <p:nvSpPr>
          <p:cNvPr id="3" name="Marcador de pie de página 2">
            <a:extLst>
              <a:ext uri="{FF2B5EF4-FFF2-40B4-BE49-F238E27FC236}">
                <a16:creationId xmlns:a16="http://schemas.microsoft.com/office/drawing/2014/main" id="{2E43FFDC-8C8A-9087-4271-B776D6EC5BB3}"/>
              </a:ext>
            </a:extLst>
          </p:cNvPr>
          <p:cNvSpPr>
            <a:spLocks noGrp="1"/>
          </p:cNvSpPr>
          <p:nvPr>
            <p:ph type="ftr" sz="quarter" idx="11"/>
          </p:nvPr>
        </p:nvSpPr>
        <p:spPr/>
        <p:txBody>
          <a:bodyPr/>
          <a:lstStyle/>
          <a:p>
            <a:endParaRPr lang="es-ES" dirty="0"/>
          </a:p>
        </p:txBody>
      </p:sp>
      <p:sp>
        <p:nvSpPr>
          <p:cNvPr id="4" name="Marcador de número de diapositiva 3">
            <a:extLst>
              <a:ext uri="{FF2B5EF4-FFF2-40B4-BE49-F238E27FC236}">
                <a16:creationId xmlns:a16="http://schemas.microsoft.com/office/drawing/2014/main" id="{9C919BD5-09D2-6A9B-D763-E8BD953F4AC1}"/>
              </a:ext>
            </a:extLst>
          </p:cNvPr>
          <p:cNvSpPr>
            <a:spLocks noGrp="1"/>
          </p:cNvSpPr>
          <p:nvPr>
            <p:ph type="sldNum" sz="quarter" idx="12"/>
          </p:nvPr>
        </p:nvSpPr>
        <p:spPr/>
        <p:txBody>
          <a:bodyPr/>
          <a:lstStyle/>
          <a:p>
            <a:fld id="{FB91CC72-C2D6-8A45-B5B8-7B6056DAE046}" type="slidenum">
              <a:rPr lang="es-ES" smtClean="0"/>
              <a:t>‹Nº›</a:t>
            </a:fld>
            <a:endParaRPr lang="es-ES"/>
          </a:p>
        </p:txBody>
      </p:sp>
      <p:grpSp>
        <p:nvGrpSpPr>
          <p:cNvPr id="5" name="Grupo 4">
            <a:extLst>
              <a:ext uri="{FF2B5EF4-FFF2-40B4-BE49-F238E27FC236}">
                <a16:creationId xmlns:a16="http://schemas.microsoft.com/office/drawing/2014/main" id="{EED07982-66F8-A148-A038-375226F80646}"/>
              </a:ext>
            </a:extLst>
          </p:cNvPr>
          <p:cNvGrpSpPr/>
          <p:nvPr userDrawn="1"/>
        </p:nvGrpSpPr>
        <p:grpSpPr>
          <a:xfrm>
            <a:off x="-966861" y="-1166764"/>
            <a:ext cx="6667528" cy="8861060"/>
            <a:chOff x="-919254" y="-1244670"/>
            <a:chExt cx="6667528" cy="8861060"/>
          </a:xfrm>
        </p:grpSpPr>
        <p:sp>
          <p:nvSpPr>
            <p:cNvPr id="6" name="Rectángulo 5">
              <a:extLst>
                <a:ext uri="{FF2B5EF4-FFF2-40B4-BE49-F238E27FC236}">
                  <a16:creationId xmlns:a16="http://schemas.microsoft.com/office/drawing/2014/main" id="{09B8675B-DA02-1CA5-85DE-80FE0939305F}"/>
                </a:ext>
              </a:extLst>
            </p:cNvPr>
            <p:cNvSpPr/>
            <p:nvPr/>
          </p:nvSpPr>
          <p:spPr>
            <a:xfrm rot="2694886">
              <a:off x="3393341" y="1922024"/>
              <a:ext cx="375181" cy="43107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a:extLst>
                <a:ext uri="{FF2B5EF4-FFF2-40B4-BE49-F238E27FC236}">
                  <a16:creationId xmlns:a16="http://schemas.microsoft.com/office/drawing/2014/main" id="{0314BE16-FB5B-2DAA-CAB2-35E1E1181875}"/>
                </a:ext>
              </a:extLst>
            </p:cNvPr>
            <p:cNvSpPr/>
            <p:nvPr/>
          </p:nvSpPr>
          <p:spPr>
            <a:xfrm rot="2694886">
              <a:off x="5267701" y="3627828"/>
              <a:ext cx="375181" cy="39885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6DD1BB5A-725F-3573-7348-CD105D9E4A27}"/>
                </a:ext>
              </a:extLst>
            </p:cNvPr>
            <p:cNvSpPr/>
            <p:nvPr/>
          </p:nvSpPr>
          <p:spPr>
            <a:xfrm rot="2694886">
              <a:off x="842933" y="-1244670"/>
              <a:ext cx="375181" cy="3542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6512E56-93BE-EB15-E9D6-F1ABF9D8C933}"/>
                </a:ext>
              </a:extLst>
            </p:cNvPr>
            <p:cNvSpPr/>
            <p:nvPr/>
          </p:nvSpPr>
          <p:spPr>
            <a:xfrm rot="2694886">
              <a:off x="409817" y="4664999"/>
              <a:ext cx="375181" cy="22533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8479F7F6-6A29-368E-1070-ED7548D0B60A}"/>
                </a:ext>
              </a:extLst>
            </p:cNvPr>
            <p:cNvSpPr/>
            <p:nvPr/>
          </p:nvSpPr>
          <p:spPr>
            <a:xfrm rot="8089172">
              <a:off x="1487512" y="2688167"/>
              <a:ext cx="375181" cy="51887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5388F786-20FB-FE68-CD6F-4B513AE163BD}"/>
                </a:ext>
              </a:extLst>
            </p:cNvPr>
            <p:cNvSpPr/>
            <p:nvPr/>
          </p:nvSpPr>
          <p:spPr>
            <a:xfrm rot="8089172">
              <a:off x="4226356" y="3559469"/>
              <a:ext cx="375181" cy="2668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2" name="Triángulo rectángulo 11">
            <a:extLst>
              <a:ext uri="{FF2B5EF4-FFF2-40B4-BE49-F238E27FC236}">
                <a16:creationId xmlns:a16="http://schemas.microsoft.com/office/drawing/2014/main" id="{E137BFB6-BCEE-61C2-4EC9-6B53AA673D8E}"/>
              </a:ext>
            </a:extLst>
          </p:cNvPr>
          <p:cNvSpPr/>
          <p:nvPr userDrawn="1"/>
        </p:nvSpPr>
        <p:spPr>
          <a:xfrm flipH="1" flipV="1">
            <a:off x="2295359" y="0"/>
            <a:ext cx="7128572" cy="6858000"/>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18075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ortada imagen forma">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9E0536FC-B311-2B50-BB68-A72282AE77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423931" cy="6858000"/>
          </a:xfrm>
          <a:prstGeom prst="rect">
            <a:avLst/>
          </a:prstGeom>
        </p:spPr>
      </p:pic>
      <p:sp>
        <p:nvSpPr>
          <p:cNvPr id="2" name="Marcador de fecha 1">
            <a:extLst>
              <a:ext uri="{FF2B5EF4-FFF2-40B4-BE49-F238E27FC236}">
                <a16:creationId xmlns:a16="http://schemas.microsoft.com/office/drawing/2014/main" id="{D1BB7BCE-43B7-9537-B038-5B1FAD8B93E8}"/>
              </a:ext>
            </a:extLst>
          </p:cNvPr>
          <p:cNvSpPr>
            <a:spLocks noGrp="1"/>
          </p:cNvSpPr>
          <p:nvPr>
            <p:ph type="dt" sz="half" idx="10"/>
          </p:nvPr>
        </p:nvSpPr>
        <p:spPr/>
        <p:txBody>
          <a:bodyPr/>
          <a:lstStyle/>
          <a:p>
            <a:fld id="{A1E42B99-C5AD-A34C-88DB-40E36645C8E3}" type="datetimeFigureOut">
              <a:rPr lang="es-ES" smtClean="0"/>
              <a:t>18/03/2026</a:t>
            </a:fld>
            <a:endParaRPr lang="es-ES" dirty="0"/>
          </a:p>
        </p:txBody>
      </p:sp>
      <p:sp>
        <p:nvSpPr>
          <p:cNvPr id="3" name="Marcador de pie de página 2">
            <a:extLst>
              <a:ext uri="{FF2B5EF4-FFF2-40B4-BE49-F238E27FC236}">
                <a16:creationId xmlns:a16="http://schemas.microsoft.com/office/drawing/2014/main" id="{2E43FFDC-8C8A-9087-4271-B776D6EC5BB3}"/>
              </a:ext>
            </a:extLst>
          </p:cNvPr>
          <p:cNvSpPr>
            <a:spLocks noGrp="1"/>
          </p:cNvSpPr>
          <p:nvPr>
            <p:ph type="ftr" sz="quarter" idx="11"/>
          </p:nvPr>
        </p:nvSpPr>
        <p:spPr/>
        <p:txBody>
          <a:bodyPr/>
          <a:lstStyle/>
          <a:p>
            <a:endParaRPr lang="es-ES" dirty="0"/>
          </a:p>
        </p:txBody>
      </p:sp>
      <p:sp>
        <p:nvSpPr>
          <p:cNvPr id="4" name="Marcador de número de diapositiva 3">
            <a:extLst>
              <a:ext uri="{FF2B5EF4-FFF2-40B4-BE49-F238E27FC236}">
                <a16:creationId xmlns:a16="http://schemas.microsoft.com/office/drawing/2014/main" id="{9C919BD5-09D2-6A9B-D763-E8BD953F4AC1}"/>
              </a:ext>
            </a:extLst>
          </p:cNvPr>
          <p:cNvSpPr>
            <a:spLocks noGrp="1"/>
          </p:cNvSpPr>
          <p:nvPr>
            <p:ph type="sldNum" sz="quarter" idx="12"/>
          </p:nvPr>
        </p:nvSpPr>
        <p:spPr/>
        <p:txBody>
          <a:bodyPr/>
          <a:lstStyle/>
          <a:p>
            <a:fld id="{FB91CC72-C2D6-8A45-B5B8-7B6056DAE046}" type="slidenum">
              <a:rPr lang="es-ES" smtClean="0"/>
              <a:t>‹Nº›</a:t>
            </a:fld>
            <a:endParaRPr lang="es-ES"/>
          </a:p>
        </p:txBody>
      </p:sp>
      <p:grpSp>
        <p:nvGrpSpPr>
          <p:cNvPr id="5" name="Grupo 4">
            <a:extLst>
              <a:ext uri="{FF2B5EF4-FFF2-40B4-BE49-F238E27FC236}">
                <a16:creationId xmlns:a16="http://schemas.microsoft.com/office/drawing/2014/main" id="{EED07982-66F8-A148-A038-375226F80646}"/>
              </a:ext>
            </a:extLst>
          </p:cNvPr>
          <p:cNvGrpSpPr/>
          <p:nvPr userDrawn="1"/>
        </p:nvGrpSpPr>
        <p:grpSpPr>
          <a:xfrm>
            <a:off x="-966861" y="-1166764"/>
            <a:ext cx="6667528" cy="8861060"/>
            <a:chOff x="-919254" y="-1244670"/>
            <a:chExt cx="6667528" cy="8861060"/>
          </a:xfrm>
        </p:grpSpPr>
        <p:sp>
          <p:nvSpPr>
            <p:cNvPr id="6" name="Rectángulo 5">
              <a:extLst>
                <a:ext uri="{FF2B5EF4-FFF2-40B4-BE49-F238E27FC236}">
                  <a16:creationId xmlns:a16="http://schemas.microsoft.com/office/drawing/2014/main" id="{09B8675B-DA02-1CA5-85DE-80FE0939305F}"/>
                </a:ext>
              </a:extLst>
            </p:cNvPr>
            <p:cNvSpPr/>
            <p:nvPr/>
          </p:nvSpPr>
          <p:spPr>
            <a:xfrm rot="2694886">
              <a:off x="3393341" y="1922024"/>
              <a:ext cx="375181" cy="43107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a:extLst>
                <a:ext uri="{FF2B5EF4-FFF2-40B4-BE49-F238E27FC236}">
                  <a16:creationId xmlns:a16="http://schemas.microsoft.com/office/drawing/2014/main" id="{0314BE16-FB5B-2DAA-CAB2-35E1E1181875}"/>
                </a:ext>
              </a:extLst>
            </p:cNvPr>
            <p:cNvSpPr/>
            <p:nvPr/>
          </p:nvSpPr>
          <p:spPr>
            <a:xfrm rot="2694886">
              <a:off x="5267701" y="3627828"/>
              <a:ext cx="375181" cy="39885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6DD1BB5A-725F-3573-7348-CD105D9E4A27}"/>
                </a:ext>
              </a:extLst>
            </p:cNvPr>
            <p:cNvSpPr/>
            <p:nvPr/>
          </p:nvSpPr>
          <p:spPr>
            <a:xfrm rot="2694886">
              <a:off x="842933" y="-1244670"/>
              <a:ext cx="375181" cy="3542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6512E56-93BE-EB15-E9D6-F1ABF9D8C933}"/>
                </a:ext>
              </a:extLst>
            </p:cNvPr>
            <p:cNvSpPr/>
            <p:nvPr/>
          </p:nvSpPr>
          <p:spPr>
            <a:xfrm rot="2694886">
              <a:off x="409817" y="4664999"/>
              <a:ext cx="375181" cy="22533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8479F7F6-6A29-368E-1070-ED7548D0B60A}"/>
                </a:ext>
              </a:extLst>
            </p:cNvPr>
            <p:cNvSpPr/>
            <p:nvPr/>
          </p:nvSpPr>
          <p:spPr>
            <a:xfrm rot="8089172">
              <a:off x="1487512" y="2688167"/>
              <a:ext cx="375181" cy="51887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5388F786-20FB-FE68-CD6F-4B513AE163BD}"/>
                </a:ext>
              </a:extLst>
            </p:cNvPr>
            <p:cNvSpPr/>
            <p:nvPr/>
          </p:nvSpPr>
          <p:spPr>
            <a:xfrm rot="8089172">
              <a:off x="4226356" y="3559469"/>
              <a:ext cx="375181" cy="2668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2" name="Triángulo rectángulo 11">
            <a:extLst>
              <a:ext uri="{FF2B5EF4-FFF2-40B4-BE49-F238E27FC236}">
                <a16:creationId xmlns:a16="http://schemas.microsoft.com/office/drawing/2014/main" id="{E137BFB6-BCEE-61C2-4EC9-6B53AA673D8E}"/>
              </a:ext>
            </a:extLst>
          </p:cNvPr>
          <p:cNvSpPr/>
          <p:nvPr userDrawn="1"/>
        </p:nvSpPr>
        <p:spPr>
          <a:xfrm flipH="1" flipV="1">
            <a:off x="2295359" y="0"/>
            <a:ext cx="7128572" cy="6858000"/>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03836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ortada imagen forma">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6501C3E3-36C7-F08A-3C9B-19EA857A88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74" b="-100"/>
          <a:stretch/>
        </p:blipFill>
        <p:spPr>
          <a:xfrm>
            <a:off x="0" y="6868"/>
            <a:ext cx="9440342" cy="6858000"/>
          </a:xfrm>
          <a:prstGeom prst="rect">
            <a:avLst/>
          </a:prstGeom>
        </p:spPr>
      </p:pic>
      <p:sp>
        <p:nvSpPr>
          <p:cNvPr id="2" name="Marcador de fecha 1">
            <a:extLst>
              <a:ext uri="{FF2B5EF4-FFF2-40B4-BE49-F238E27FC236}">
                <a16:creationId xmlns:a16="http://schemas.microsoft.com/office/drawing/2014/main" id="{D1BB7BCE-43B7-9537-B038-5B1FAD8B93E8}"/>
              </a:ext>
            </a:extLst>
          </p:cNvPr>
          <p:cNvSpPr>
            <a:spLocks noGrp="1"/>
          </p:cNvSpPr>
          <p:nvPr>
            <p:ph type="dt" sz="half" idx="10"/>
          </p:nvPr>
        </p:nvSpPr>
        <p:spPr/>
        <p:txBody>
          <a:bodyPr/>
          <a:lstStyle/>
          <a:p>
            <a:fld id="{A1E42B99-C5AD-A34C-88DB-40E36645C8E3}" type="datetimeFigureOut">
              <a:rPr lang="es-ES" smtClean="0"/>
              <a:t>18/03/2026</a:t>
            </a:fld>
            <a:endParaRPr lang="es-ES" dirty="0"/>
          </a:p>
        </p:txBody>
      </p:sp>
      <p:sp>
        <p:nvSpPr>
          <p:cNvPr id="3" name="Marcador de pie de página 2">
            <a:extLst>
              <a:ext uri="{FF2B5EF4-FFF2-40B4-BE49-F238E27FC236}">
                <a16:creationId xmlns:a16="http://schemas.microsoft.com/office/drawing/2014/main" id="{2E43FFDC-8C8A-9087-4271-B776D6EC5BB3}"/>
              </a:ext>
            </a:extLst>
          </p:cNvPr>
          <p:cNvSpPr>
            <a:spLocks noGrp="1"/>
          </p:cNvSpPr>
          <p:nvPr>
            <p:ph type="ftr" sz="quarter" idx="11"/>
          </p:nvPr>
        </p:nvSpPr>
        <p:spPr/>
        <p:txBody>
          <a:bodyPr/>
          <a:lstStyle/>
          <a:p>
            <a:endParaRPr lang="es-ES" dirty="0"/>
          </a:p>
        </p:txBody>
      </p:sp>
      <p:sp>
        <p:nvSpPr>
          <p:cNvPr id="4" name="Marcador de número de diapositiva 3">
            <a:extLst>
              <a:ext uri="{FF2B5EF4-FFF2-40B4-BE49-F238E27FC236}">
                <a16:creationId xmlns:a16="http://schemas.microsoft.com/office/drawing/2014/main" id="{9C919BD5-09D2-6A9B-D763-E8BD953F4AC1}"/>
              </a:ext>
            </a:extLst>
          </p:cNvPr>
          <p:cNvSpPr>
            <a:spLocks noGrp="1"/>
          </p:cNvSpPr>
          <p:nvPr>
            <p:ph type="sldNum" sz="quarter" idx="12"/>
          </p:nvPr>
        </p:nvSpPr>
        <p:spPr/>
        <p:txBody>
          <a:bodyPr/>
          <a:lstStyle/>
          <a:p>
            <a:fld id="{FB91CC72-C2D6-8A45-B5B8-7B6056DAE046}" type="slidenum">
              <a:rPr lang="es-ES" smtClean="0"/>
              <a:t>‹Nº›</a:t>
            </a:fld>
            <a:endParaRPr lang="es-ES"/>
          </a:p>
        </p:txBody>
      </p:sp>
      <p:grpSp>
        <p:nvGrpSpPr>
          <p:cNvPr id="5" name="Grupo 4">
            <a:extLst>
              <a:ext uri="{FF2B5EF4-FFF2-40B4-BE49-F238E27FC236}">
                <a16:creationId xmlns:a16="http://schemas.microsoft.com/office/drawing/2014/main" id="{EED07982-66F8-A148-A038-375226F80646}"/>
              </a:ext>
            </a:extLst>
          </p:cNvPr>
          <p:cNvGrpSpPr/>
          <p:nvPr userDrawn="1"/>
        </p:nvGrpSpPr>
        <p:grpSpPr>
          <a:xfrm>
            <a:off x="-966861" y="-1166764"/>
            <a:ext cx="6667528" cy="8861060"/>
            <a:chOff x="-919254" y="-1244670"/>
            <a:chExt cx="6667528" cy="8861060"/>
          </a:xfrm>
        </p:grpSpPr>
        <p:sp>
          <p:nvSpPr>
            <p:cNvPr id="6" name="Rectángulo 5">
              <a:extLst>
                <a:ext uri="{FF2B5EF4-FFF2-40B4-BE49-F238E27FC236}">
                  <a16:creationId xmlns:a16="http://schemas.microsoft.com/office/drawing/2014/main" id="{09B8675B-DA02-1CA5-85DE-80FE0939305F}"/>
                </a:ext>
              </a:extLst>
            </p:cNvPr>
            <p:cNvSpPr/>
            <p:nvPr/>
          </p:nvSpPr>
          <p:spPr>
            <a:xfrm rot="2694886">
              <a:off x="3393341" y="1922024"/>
              <a:ext cx="375181" cy="43107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a:extLst>
                <a:ext uri="{FF2B5EF4-FFF2-40B4-BE49-F238E27FC236}">
                  <a16:creationId xmlns:a16="http://schemas.microsoft.com/office/drawing/2014/main" id="{0314BE16-FB5B-2DAA-CAB2-35E1E1181875}"/>
                </a:ext>
              </a:extLst>
            </p:cNvPr>
            <p:cNvSpPr/>
            <p:nvPr/>
          </p:nvSpPr>
          <p:spPr>
            <a:xfrm rot="2694886">
              <a:off x="5267701" y="3627828"/>
              <a:ext cx="375181" cy="39885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6DD1BB5A-725F-3573-7348-CD105D9E4A27}"/>
                </a:ext>
              </a:extLst>
            </p:cNvPr>
            <p:cNvSpPr/>
            <p:nvPr/>
          </p:nvSpPr>
          <p:spPr>
            <a:xfrm rot="2694886">
              <a:off x="842933" y="-1244670"/>
              <a:ext cx="375181" cy="35426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6512E56-93BE-EB15-E9D6-F1ABF9D8C933}"/>
                </a:ext>
              </a:extLst>
            </p:cNvPr>
            <p:cNvSpPr/>
            <p:nvPr/>
          </p:nvSpPr>
          <p:spPr>
            <a:xfrm rot="2694886">
              <a:off x="409817" y="4664999"/>
              <a:ext cx="375181" cy="22533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8479F7F6-6A29-368E-1070-ED7548D0B60A}"/>
                </a:ext>
              </a:extLst>
            </p:cNvPr>
            <p:cNvSpPr/>
            <p:nvPr/>
          </p:nvSpPr>
          <p:spPr>
            <a:xfrm rot="8089172">
              <a:off x="1487512" y="2688167"/>
              <a:ext cx="375181" cy="51887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5388F786-20FB-FE68-CD6F-4B513AE163BD}"/>
                </a:ext>
              </a:extLst>
            </p:cNvPr>
            <p:cNvSpPr/>
            <p:nvPr/>
          </p:nvSpPr>
          <p:spPr>
            <a:xfrm rot="8089172">
              <a:off x="4226356" y="3559469"/>
              <a:ext cx="375181" cy="2668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2" name="Triángulo rectángulo 11">
            <a:extLst>
              <a:ext uri="{FF2B5EF4-FFF2-40B4-BE49-F238E27FC236}">
                <a16:creationId xmlns:a16="http://schemas.microsoft.com/office/drawing/2014/main" id="{E137BFB6-BCEE-61C2-4EC9-6B53AA673D8E}"/>
              </a:ext>
            </a:extLst>
          </p:cNvPr>
          <p:cNvSpPr/>
          <p:nvPr userDrawn="1"/>
        </p:nvSpPr>
        <p:spPr>
          <a:xfrm flipH="1" flipV="1">
            <a:off x="2305519" y="0"/>
            <a:ext cx="7128572" cy="6858000"/>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76169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46617C7-3613-983B-E2FE-EF3AD4EEF0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F2A7827F-7F3A-E919-550C-B2384F0184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0217A522-79D9-3FDE-9D1F-277D035B11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42B99-C5AD-A34C-88DB-40E36645C8E3}" type="datetimeFigureOut">
              <a:rPr lang="es-ES" smtClean="0"/>
              <a:t>18/03/2026</a:t>
            </a:fld>
            <a:endParaRPr lang="es-ES"/>
          </a:p>
        </p:txBody>
      </p:sp>
      <p:sp>
        <p:nvSpPr>
          <p:cNvPr id="5" name="Marcador de pie de página 4">
            <a:extLst>
              <a:ext uri="{FF2B5EF4-FFF2-40B4-BE49-F238E27FC236}">
                <a16:creationId xmlns:a16="http://schemas.microsoft.com/office/drawing/2014/main" id="{AC41C18C-50EE-3138-DB03-EEEEBFBA3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F33603D1-B5BF-705B-8768-2B8C6DA034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1CC72-C2D6-8A45-B5B8-7B6056DAE046}" type="slidenum">
              <a:rPr lang="es-ES" smtClean="0"/>
              <a:t>‹Nº›</a:t>
            </a:fld>
            <a:endParaRPr lang="es-ES"/>
          </a:p>
        </p:txBody>
      </p:sp>
    </p:spTree>
    <p:extLst>
      <p:ext uri="{BB962C8B-B14F-4D97-AF65-F5344CB8AC3E}">
        <p14:creationId xmlns:p14="http://schemas.microsoft.com/office/powerpoint/2010/main" val="3566836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1" r:id="rId8"/>
    <p:sldLayoutId id="2147483683" r:id="rId9"/>
    <p:sldLayoutId id="2147483680" r:id="rId10"/>
    <p:sldLayoutId id="2147483685" r:id="rId11"/>
    <p:sldLayoutId id="2147483684" r:id="rId12"/>
    <p:sldLayoutId id="2147483682" r:id="rId13"/>
    <p:sldLayoutId id="2147483679" r:id="rId14"/>
    <p:sldLayoutId id="2147483678" r:id="rId15"/>
    <p:sldLayoutId id="2147483677" r:id="rId16"/>
    <p:sldLayoutId id="2147483656" r:id="rId17"/>
    <p:sldLayoutId id="2147483657" r:id="rId18"/>
    <p:sldLayoutId id="2147483658" r:id="rId19"/>
    <p:sldLayoutId id="2147483659" r:id="rId20"/>
    <p:sldLayoutId id="2147483663" r:id="rId21"/>
  </p:sldLayoutIdLst>
  <p:txStyles>
    <p:title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Clr>
          <a:srgbClr val="DF473B"/>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DF473B"/>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DF473B"/>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DF473B"/>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DF473B"/>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elogramo 4">
            <a:extLst>
              <a:ext uri="{FF2B5EF4-FFF2-40B4-BE49-F238E27FC236}">
                <a16:creationId xmlns:a16="http://schemas.microsoft.com/office/drawing/2014/main" id="{ACEE7FA1-F451-BB06-E91C-DD14328117E2}"/>
              </a:ext>
            </a:extLst>
          </p:cNvPr>
          <p:cNvSpPr/>
          <p:nvPr/>
        </p:nvSpPr>
        <p:spPr>
          <a:xfrm>
            <a:off x="2616819" y="-247402"/>
            <a:ext cx="1661532" cy="2201932"/>
          </a:xfrm>
          <a:prstGeom prst="parallelogram">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Paralelogramo 2">
            <a:extLst>
              <a:ext uri="{FF2B5EF4-FFF2-40B4-BE49-F238E27FC236}">
                <a16:creationId xmlns:a16="http://schemas.microsoft.com/office/drawing/2014/main" id="{80DCAFB4-2167-9402-570B-2782341B96B2}"/>
              </a:ext>
            </a:extLst>
          </p:cNvPr>
          <p:cNvSpPr/>
          <p:nvPr/>
        </p:nvSpPr>
        <p:spPr>
          <a:xfrm>
            <a:off x="936702" y="5174166"/>
            <a:ext cx="1661532" cy="1683834"/>
          </a:xfrm>
          <a:prstGeom prst="parallelogram">
            <a:avLst/>
          </a:prstGeom>
          <a:solidFill>
            <a:srgbClr val="0C325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Paralelogramo 1">
            <a:extLst>
              <a:ext uri="{FF2B5EF4-FFF2-40B4-BE49-F238E27FC236}">
                <a16:creationId xmlns:a16="http://schemas.microsoft.com/office/drawing/2014/main" id="{7C625A36-F787-CD09-0951-0BB6D7A4A663}"/>
              </a:ext>
            </a:extLst>
          </p:cNvPr>
          <p:cNvSpPr/>
          <p:nvPr/>
        </p:nvSpPr>
        <p:spPr>
          <a:xfrm flipH="1">
            <a:off x="-862361" y="0"/>
            <a:ext cx="6958361" cy="6936059"/>
          </a:xfrm>
          <a:prstGeom prst="parallelogram">
            <a:avLst>
              <a:gd name="adj" fmla="val 42523"/>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Título 1">
            <a:extLst>
              <a:ext uri="{FF2B5EF4-FFF2-40B4-BE49-F238E27FC236}">
                <a16:creationId xmlns:a16="http://schemas.microsoft.com/office/drawing/2014/main" id="{9501B2AA-4C27-604B-20F4-139770E4F616}"/>
              </a:ext>
            </a:extLst>
          </p:cNvPr>
          <p:cNvSpPr txBox="1">
            <a:spLocks/>
          </p:cNvSpPr>
          <p:nvPr/>
        </p:nvSpPr>
        <p:spPr>
          <a:xfrm>
            <a:off x="5850673" y="2743201"/>
            <a:ext cx="4341541" cy="864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sz="4000" b="1" dirty="0">
              <a:solidFill>
                <a:srgbClr val="0C3255"/>
              </a:solidFill>
              <a:latin typeface="Arial Black" panose="020B0604020202020204" pitchFamily="34" charset="0"/>
              <a:cs typeface="Arial Black" panose="020B0604020202020204" pitchFamily="34" charset="0"/>
            </a:endParaRPr>
          </a:p>
        </p:txBody>
      </p:sp>
      <p:sp>
        <p:nvSpPr>
          <p:cNvPr id="7" name="Marcador de contenido 2">
            <a:extLst>
              <a:ext uri="{FF2B5EF4-FFF2-40B4-BE49-F238E27FC236}">
                <a16:creationId xmlns:a16="http://schemas.microsoft.com/office/drawing/2014/main" id="{13E1C44D-352A-EC2E-45A3-108D5FBE3F50}"/>
              </a:ext>
            </a:extLst>
          </p:cNvPr>
          <p:cNvSpPr txBox="1">
            <a:spLocks/>
          </p:cNvSpPr>
          <p:nvPr/>
        </p:nvSpPr>
        <p:spPr>
          <a:xfrm>
            <a:off x="5941199" y="3798273"/>
            <a:ext cx="4674762" cy="674846"/>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endParaRPr lang="es-ES" sz="1200" dirty="0">
              <a:solidFill>
                <a:srgbClr val="000000"/>
              </a:solidFill>
              <a:latin typeface="Arial" panose="020B0604020202020204" pitchFamily="34" charset="0"/>
              <a:cs typeface="Arial" panose="020B0604020202020204" pitchFamily="34" charset="0"/>
            </a:endParaRPr>
          </a:p>
          <a:p>
            <a:pPr marL="0" indent="0">
              <a:lnSpc>
                <a:spcPct val="150000"/>
              </a:lnSpc>
              <a:buFont typeface="Arial" panose="020B0604020202020204" pitchFamily="34" charset="0"/>
              <a:buNone/>
            </a:pPr>
            <a:r>
              <a:rPr lang="es-ES" sz="1700" dirty="0">
                <a:solidFill>
                  <a:srgbClr val="000000"/>
                </a:solidFill>
                <a:latin typeface="Arial" panose="020B0604020202020204" pitchFamily="34" charset="0"/>
                <a:cs typeface="Arial" panose="020B0604020202020204" pitchFamily="34" charset="0"/>
              </a:rPr>
              <a:t>RD 164/2025, de 4 de marzo. </a:t>
            </a:r>
            <a:endParaRPr lang="es-ES" sz="1700" dirty="0">
              <a:latin typeface="Arial" panose="020B0604020202020204" pitchFamily="34" charset="0"/>
              <a:cs typeface="Arial" panose="020B0604020202020204" pitchFamily="34" charset="0"/>
            </a:endParaRPr>
          </a:p>
        </p:txBody>
      </p:sp>
      <p:cxnSp>
        <p:nvCxnSpPr>
          <p:cNvPr id="9" name="Conector recto 8">
            <a:extLst>
              <a:ext uri="{FF2B5EF4-FFF2-40B4-BE49-F238E27FC236}">
                <a16:creationId xmlns:a16="http://schemas.microsoft.com/office/drawing/2014/main" id="{ECA69C3E-73C6-7AF7-C882-5C46B1C537AB}"/>
              </a:ext>
            </a:extLst>
          </p:cNvPr>
          <p:cNvCxnSpPr>
            <a:cxnSpLocks/>
          </p:cNvCxnSpPr>
          <p:nvPr/>
        </p:nvCxnSpPr>
        <p:spPr>
          <a:xfrm>
            <a:off x="5941199" y="3607223"/>
            <a:ext cx="420412" cy="0"/>
          </a:xfrm>
          <a:prstGeom prst="line">
            <a:avLst/>
          </a:prstGeom>
          <a:ln w="38100">
            <a:solidFill>
              <a:srgbClr val="0C3255"/>
            </a:solidFill>
          </a:ln>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id="{451AC616-EFAB-ED14-7ADF-7AC50959077A}"/>
              </a:ext>
            </a:extLst>
          </p:cNvPr>
          <p:cNvPicPr>
            <a:picLocks noChangeAspect="1"/>
          </p:cNvPicPr>
          <p:nvPr/>
        </p:nvPicPr>
        <p:blipFill>
          <a:blip r:embed="rId3"/>
          <a:stretch>
            <a:fillRect/>
          </a:stretch>
        </p:blipFill>
        <p:spPr>
          <a:xfrm>
            <a:off x="10724705" y="318221"/>
            <a:ext cx="1070685" cy="1070685"/>
          </a:xfrm>
          <a:prstGeom prst="rect">
            <a:avLst/>
          </a:prstGeom>
        </p:spPr>
      </p:pic>
      <p:sp>
        <p:nvSpPr>
          <p:cNvPr id="10" name="CuadroTexto 9">
            <a:extLst>
              <a:ext uri="{FF2B5EF4-FFF2-40B4-BE49-F238E27FC236}">
                <a16:creationId xmlns:a16="http://schemas.microsoft.com/office/drawing/2014/main" id="{C8F1AFA4-649B-50F5-30CC-E0078D6ACB70}"/>
              </a:ext>
            </a:extLst>
          </p:cNvPr>
          <p:cNvSpPr txBox="1"/>
          <p:nvPr/>
        </p:nvSpPr>
        <p:spPr>
          <a:xfrm>
            <a:off x="5024282" y="2074606"/>
            <a:ext cx="6489291" cy="646331"/>
          </a:xfrm>
          <a:prstGeom prst="rect">
            <a:avLst/>
          </a:prstGeom>
          <a:noFill/>
        </p:spPr>
        <p:txBody>
          <a:bodyPr wrap="square">
            <a:spAutoFit/>
          </a:bodyPr>
          <a:lstStyle/>
          <a:p>
            <a:pPr algn="ctr"/>
            <a:r>
              <a:rPr lang="es-ES" sz="1800" b="1" dirty="0">
                <a:solidFill>
                  <a:srgbClr val="0C3255"/>
                </a:solidFill>
                <a:latin typeface="Arial Black" panose="020B0604020202020204" pitchFamily="34" charset="0"/>
                <a:cs typeface="Arial Black" panose="020B0604020202020204" pitchFamily="34" charset="0"/>
              </a:rPr>
              <a:t>Reglamento de seguridad contra incendios en establecimientos industriales. (RSCIEI)</a:t>
            </a:r>
          </a:p>
        </p:txBody>
      </p:sp>
      <p:pic>
        <p:nvPicPr>
          <p:cNvPr id="12" name="Imagen 11">
            <a:extLst>
              <a:ext uri="{FF2B5EF4-FFF2-40B4-BE49-F238E27FC236}">
                <a16:creationId xmlns:a16="http://schemas.microsoft.com/office/drawing/2014/main" id="{9F655273-E032-9F29-27A1-D631E7DAECD0}"/>
              </a:ext>
            </a:extLst>
          </p:cNvPr>
          <p:cNvPicPr>
            <a:picLocks noChangeAspect="1"/>
          </p:cNvPicPr>
          <p:nvPr/>
        </p:nvPicPr>
        <p:blipFill>
          <a:blip r:embed="rId4"/>
          <a:stretch>
            <a:fillRect/>
          </a:stretch>
        </p:blipFill>
        <p:spPr>
          <a:xfrm>
            <a:off x="4744667" y="280261"/>
            <a:ext cx="1803616" cy="1357151"/>
          </a:xfrm>
          <a:prstGeom prst="rect">
            <a:avLst/>
          </a:prstGeom>
        </p:spPr>
      </p:pic>
    </p:spTree>
    <p:extLst>
      <p:ext uri="{BB962C8B-B14F-4D97-AF65-F5344CB8AC3E}">
        <p14:creationId xmlns:p14="http://schemas.microsoft.com/office/powerpoint/2010/main" val="2286216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9EF82-99C1-58F8-469D-D736DCB6961D}"/>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C2D23B9E-3AAC-B5BE-182E-3670A2BF0732}"/>
              </a:ext>
            </a:extLst>
          </p:cNvPr>
          <p:cNvSpPr>
            <a:spLocks noGrp="1"/>
          </p:cNvSpPr>
          <p:nvPr>
            <p:ph type="title"/>
          </p:nvPr>
        </p:nvSpPr>
        <p:spPr/>
        <p:txBody>
          <a:bodyPr/>
          <a:lstStyle/>
          <a:p>
            <a:r>
              <a:rPr lang="es-ES" dirty="0"/>
              <a:t>RD 164/2025, 4 DE MARZO. PREGUNTAS.</a:t>
            </a:r>
          </a:p>
        </p:txBody>
      </p:sp>
      <p:sp>
        <p:nvSpPr>
          <p:cNvPr id="7" name="Marcador de contenido 6">
            <a:extLst>
              <a:ext uri="{FF2B5EF4-FFF2-40B4-BE49-F238E27FC236}">
                <a16:creationId xmlns:a16="http://schemas.microsoft.com/office/drawing/2014/main" id="{B9EB3B96-1C7D-9105-7FB8-A63E02913CE9}"/>
              </a:ext>
            </a:extLst>
          </p:cNvPr>
          <p:cNvSpPr>
            <a:spLocks noGrp="1"/>
          </p:cNvSpPr>
          <p:nvPr>
            <p:ph idx="1"/>
          </p:nvPr>
        </p:nvSpPr>
        <p:spPr>
          <a:xfrm>
            <a:off x="609600" y="1566608"/>
            <a:ext cx="10972800" cy="4561391"/>
          </a:xfrm>
        </p:spPr>
        <p:txBody>
          <a:bodyPr>
            <a:normAutofit/>
          </a:bodyPr>
          <a:lstStyle/>
          <a:p>
            <a:pPr marL="0" indent="0">
              <a:buNone/>
            </a:pPr>
            <a:endParaRPr lang="es-ES" sz="2700" dirty="0"/>
          </a:p>
          <a:p>
            <a:pPr marL="0" indent="0">
              <a:buNone/>
            </a:pPr>
            <a:endParaRPr lang="es-ES" sz="2700" dirty="0"/>
          </a:p>
          <a:p>
            <a:pPr marL="0" indent="0">
              <a:buNone/>
            </a:pPr>
            <a:endParaRPr lang="es-ES" sz="2700" dirty="0"/>
          </a:p>
          <a:p>
            <a:pPr marL="0" indent="0">
              <a:buNone/>
            </a:pPr>
            <a:endParaRPr lang="es-ES" sz="2700" dirty="0"/>
          </a:p>
          <a:p>
            <a:pPr marL="0" indent="0" algn="just">
              <a:buNone/>
            </a:pPr>
            <a:r>
              <a:rPr lang="es-ES" sz="2700" dirty="0"/>
              <a:t>Agradecimientos a la asociación de empresas instaladoras y/o mantenedoras de equipos y sistemas de protección contra incendios de Euskadi. </a:t>
            </a:r>
            <a:r>
              <a:rPr lang="es-ES" sz="2700" b="1" dirty="0"/>
              <a:t>AVACOI</a:t>
            </a:r>
            <a:r>
              <a:rPr lang="es-ES" sz="2700" dirty="0"/>
              <a:t>.</a:t>
            </a:r>
          </a:p>
          <a:p>
            <a:pPr marL="0" indent="0">
              <a:buNone/>
            </a:pPr>
            <a:endParaRPr lang="es-ES" sz="2700" dirty="0"/>
          </a:p>
        </p:txBody>
      </p:sp>
    </p:spTree>
    <p:extLst>
      <p:ext uri="{BB962C8B-B14F-4D97-AF65-F5344CB8AC3E}">
        <p14:creationId xmlns:p14="http://schemas.microsoft.com/office/powerpoint/2010/main" val="3825565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472C8-146B-DE58-6997-BAED67FC52E6}"/>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58E89820-487B-2B6C-D6DA-E3A7BDAD9BF8}"/>
              </a:ext>
            </a:extLst>
          </p:cNvPr>
          <p:cNvSpPr txBox="1"/>
          <p:nvPr/>
        </p:nvSpPr>
        <p:spPr>
          <a:xfrm>
            <a:off x="3433709" y="2179501"/>
            <a:ext cx="2249214" cy="612155"/>
          </a:xfrm>
          <a:prstGeom prst="rect">
            <a:avLst/>
          </a:prstGeom>
          <a:noFill/>
        </p:spPr>
        <p:txBody>
          <a:bodyPr wrap="square">
            <a:spAutoFit/>
          </a:bodyPr>
          <a:lstStyle/>
          <a:p>
            <a:pPr marL="6350" lvl="1">
              <a:lnSpc>
                <a:spcPct val="150000"/>
              </a:lnSpc>
              <a:buClr>
                <a:srgbClr val="DE1B2B"/>
              </a:buClr>
              <a:buSzPts val="1000"/>
            </a:pPr>
            <a:r>
              <a:rPr lang="es-ES" sz="1200" dirty="0">
                <a:solidFill>
                  <a:schemeClr val="dk1"/>
                </a:solidFill>
                <a:latin typeface="Arial" panose="020B0604020202020204" pitchFamily="34" charset="0"/>
                <a:cs typeface="Arial" panose="020B0604020202020204" pitchFamily="34" charset="0"/>
              </a:rPr>
              <a:t>Actividades industriales.</a:t>
            </a:r>
          </a:p>
          <a:p>
            <a:pPr marL="6350" lvl="1">
              <a:lnSpc>
                <a:spcPct val="150000"/>
              </a:lnSpc>
              <a:buClr>
                <a:srgbClr val="DE1B2B"/>
              </a:buClr>
              <a:buSzPts val="1000"/>
            </a:pPr>
            <a:endParaRPr lang="es-ES" sz="1200" dirty="0">
              <a:solidFill>
                <a:schemeClr val="dk1"/>
              </a:solidFill>
              <a:latin typeface="Arial" panose="020B0604020202020204" pitchFamily="34" charset="0"/>
              <a:cs typeface="Arial" panose="020B0604020202020204" pitchFamily="34" charset="0"/>
            </a:endParaRPr>
          </a:p>
        </p:txBody>
      </p:sp>
      <p:sp>
        <p:nvSpPr>
          <p:cNvPr id="5" name="Título 1">
            <a:extLst>
              <a:ext uri="{FF2B5EF4-FFF2-40B4-BE49-F238E27FC236}">
                <a16:creationId xmlns:a16="http://schemas.microsoft.com/office/drawing/2014/main" id="{467C95B4-5EFE-92B8-906A-0F8810C8E8E9}"/>
              </a:ext>
            </a:extLst>
          </p:cNvPr>
          <p:cNvSpPr txBox="1">
            <a:spLocks/>
          </p:cNvSpPr>
          <p:nvPr/>
        </p:nvSpPr>
        <p:spPr>
          <a:xfrm>
            <a:off x="3406511" y="1584524"/>
            <a:ext cx="2133008" cy="6695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1600" b="1" dirty="0">
                <a:solidFill>
                  <a:srgbClr val="0B3356"/>
                </a:solidFill>
                <a:latin typeface="Arial" panose="020B0604020202020204" pitchFamily="34" charset="0"/>
                <a:cs typeface="Arial" panose="020B0604020202020204" pitchFamily="34" charset="0"/>
              </a:rPr>
              <a:t>01. INTRODUCCIÓN</a:t>
            </a:r>
          </a:p>
        </p:txBody>
      </p:sp>
      <p:sp>
        <p:nvSpPr>
          <p:cNvPr id="6" name="Título 1">
            <a:extLst>
              <a:ext uri="{FF2B5EF4-FFF2-40B4-BE49-F238E27FC236}">
                <a16:creationId xmlns:a16="http://schemas.microsoft.com/office/drawing/2014/main" id="{BEF54AD1-DB57-B4A2-3853-64C7B263CDFF}"/>
              </a:ext>
            </a:extLst>
          </p:cNvPr>
          <p:cNvSpPr txBox="1">
            <a:spLocks/>
          </p:cNvSpPr>
          <p:nvPr/>
        </p:nvSpPr>
        <p:spPr>
          <a:xfrm>
            <a:off x="5826326" y="1509161"/>
            <a:ext cx="2133008" cy="8202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1600" b="1" dirty="0">
                <a:solidFill>
                  <a:srgbClr val="0B3356"/>
                </a:solidFill>
                <a:latin typeface="Arial" panose="020B0604020202020204" pitchFamily="34" charset="0"/>
                <a:cs typeface="Arial" panose="020B0604020202020204" pitchFamily="34" charset="0"/>
              </a:rPr>
              <a:t>02. DESARROLLO</a:t>
            </a:r>
          </a:p>
        </p:txBody>
      </p:sp>
      <p:sp>
        <p:nvSpPr>
          <p:cNvPr id="7" name="Título 1">
            <a:extLst>
              <a:ext uri="{FF2B5EF4-FFF2-40B4-BE49-F238E27FC236}">
                <a16:creationId xmlns:a16="http://schemas.microsoft.com/office/drawing/2014/main" id="{3E401CC8-FF98-7836-7A0B-EB5ED84E41F5}"/>
              </a:ext>
            </a:extLst>
          </p:cNvPr>
          <p:cNvSpPr txBox="1">
            <a:spLocks/>
          </p:cNvSpPr>
          <p:nvPr/>
        </p:nvSpPr>
        <p:spPr>
          <a:xfrm>
            <a:off x="7959334" y="2113935"/>
            <a:ext cx="3889973" cy="1435787"/>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1900" b="1" dirty="0">
                <a:solidFill>
                  <a:srgbClr val="0B3356"/>
                </a:solidFill>
                <a:latin typeface="Arial" panose="020B0604020202020204" pitchFamily="34" charset="0"/>
                <a:cs typeface="Arial" panose="020B0604020202020204" pitchFamily="34" charset="0"/>
              </a:rPr>
              <a:t>03. CONTENIDO DEL REGLAMENTO</a:t>
            </a:r>
          </a:p>
          <a:p>
            <a:endParaRPr lang="es-ES" sz="1600" b="1" dirty="0">
              <a:solidFill>
                <a:srgbClr val="0B3356"/>
              </a:solidFill>
              <a:latin typeface="Arial" panose="020B0604020202020204" pitchFamily="34" charset="0"/>
              <a:cs typeface="Arial" panose="020B0604020202020204" pitchFamily="34" charset="0"/>
            </a:endParaRPr>
          </a:p>
          <a:p>
            <a:r>
              <a:rPr lang="es-ES" sz="1300" dirty="0">
                <a:latin typeface="Arial" panose="020B0604020202020204" pitchFamily="34" charset="0"/>
                <a:cs typeface="Arial" panose="020B0604020202020204" pitchFamily="34" charset="0"/>
              </a:rPr>
              <a:t>Tipologías y nivel de riesgo.</a:t>
            </a:r>
          </a:p>
          <a:p>
            <a:endParaRPr lang="es-ES" sz="1300" dirty="0">
              <a:latin typeface="Arial" panose="020B0604020202020204" pitchFamily="34" charset="0"/>
              <a:cs typeface="Arial" panose="020B0604020202020204" pitchFamily="34" charset="0"/>
            </a:endParaRPr>
          </a:p>
          <a:p>
            <a:r>
              <a:rPr lang="es-ES" sz="1300" dirty="0">
                <a:latin typeface="Arial" panose="020B0604020202020204" pitchFamily="34" charset="0"/>
                <a:cs typeface="Arial" panose="020B0604020202020204" pitchFamily="34" charset="0"/>
              </a:rPr>
              <a:t>Protección pasiva.</a:t>
            </a:r>
          </a:p>
          <a:p>
            <a:endParaRPr lang="es-ES" sz="1300" dirty="0">
              <a:latin typeface="Arial" panose="020B0604020202020204" pitchFamily="34" charset="0"/>
              <a:cs typeface="Arial" panose="020B0604020202020204" pitchFamily="34" charset="0"/>
            </a:endParaRPr>
          </a:p>
          <a:p>
            <a:r>
              <a:rPr lang="es-ES" sz="1300" dirty="0">
                <a:latin typeface="Arial" panose="020B0604020202020204" pitchFamily="34" charset="0"/>
                <a:cs typeface="Arial" panose="020B0604020202020204" pitchFamily="34" charset="0"/>
              </a:rPr>
              <a:t>Protección activa.</a:t>
            </a:r>
          </a:p>
          <a:p>
            <a:endParaRPr lang="es-ES" sz="1300" dirty="0">
              <a:latin typeface="Arial" panose="020B0604020202020204" pitchFamily="34" charset="0"/>
              <a:cs typeface="Arial" panose="020B0604020202020204" pitchFamily="34" charset="0"/>
            </a:endParaRPr>
          </a:p>
          <a:p>
            <a:r>
              <a:rPr lang="es-ES" sz="1300" dirty="0">
                <a:latin typeface="Arial" panose="020B0604020202020204" pitchFamily="34" charset="0"/>
                <a:cs typeface="Arial" panose="020B0604020202020204" pitchFamily="34" charset="0"/>
              </a:rPr>
              <a:t>Zonas con condiciones particulares.</a:t>
            </a:r>
          </a:p>
          <a:p>
            <a:endParaRPr lang="es-ES" sz="1600" b="1" dirty="0">
              <a:solidFill>
                <a:srgbClr val="0B3356"/>
              </a:solidFill>
              <a:latin typeface="Arial" panose="020B0604020202020204" pitchFamily="34" charset="0"/>
              <a:cs typeface="Arial" panose="020B0604020202020204" pitchFamily="34" charset="0"/>
            </a:endParaRPr>
          </a:p>
          <a:p>
            <a:endParaRPr lang="es-ES" sz="1600" b="1" dirty="0">
              <a:solidFill>
                <a:srgbClr val="0B3356"/>
              </a:solidFill>
              <a:latin typeface="Arial" panose="020B0604020202020204" pitchFamily="34" charset="0"/>
              <a:cs typeface="Arial" panose="020B0604020202020204" pitchFamily="34" charset="0"/>
            </a:endParaRPr>
          </a:p>
          <a:p>
            <a:endParaRPr lang="es-ES" sz="1600" b="1" dirty="0">
              <a:solidFill>
                <a:srgbClr val="0B3356"/>
              </a:solidFill>
              <a:latin typeface="Arial" panose="020B0604020202020204" pitchFamily="34" charset="0"/>
              <a:cs typeface="Arial" panose="020B0604020202020204" pitchFamily="34" charset="0"/>
            </a:endParaRPr>
          </a:p>
          <a:p>
            <a:endParaRPr lang="es-ES" sz="1600" b="1" dirty="0">
              <a:solidFill>
                <a:srgbClr val="0B3356"/>
              </a:solidFill>
              <a:latin typeface="Arial" panose="020B0604020202020204" pitchFamily="34" charset="0"/>
              <a:cs typeface="Arial" panose="020B0604020202020204" pitchFamily="34" charset="0"/>
            </a:endParaRPr>
          </a:p>
        </p:txBody>
      </p:sp>
      <p:sp>
        <p:nvSpPr>
          <p:cNvPr id="8" name="Rectángulo 7">
            <a:extLst>
              <a:ext uri="{FF2B5EF4-FFF2-40B4-BE49-F238E27FC236}">
                <a16:creationId xmlns:a16="http://schemas.microsoft.com/office/drawing/2014/main" id="{B3C91E6B-8A2D-7109-40CF-BF56ECCACD47}"/>
              </a:ext>
            </a:extLst>
          </p:cNvPr>
          <p:cNvSpPr/>
          <p:nvPr/>
        </p:nvSpPr>
        <p:spPr>
          <a:xfrm>
            <a:off x="0" y="0"/>
            <a:ext cx="1961002" cy="6858000"/>
          </a:xfrm>
          <a:prstGeom prst="rect">
            <a:avLst/>
          </a:prstGeom>
          <a:solidFill>
            <a:srgbClr val="0B33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Título 1">
            <a:extLst>
              <a:ext uri="{FF2B5EF4-FFF2-40B4-BE49-F238E27FC236}">
                <a16:creationId xmlns:a16="http://schemas.microsoft.com/office/drawing/2014/main" id="{50380D36-9CFF-2303-A9FC-5B9447AAEB9C}"/>
              </a:ext>
            </a:extLst>
          </p:cNvPr>
          <p:cNvSpPr txBox="1">
            <a:spLocks/>
          </p:cNvSpPr>
          <p:nvPr/>
        </p:nvSpPr>
        <p:spPr>
          <a:xfrm>
            <a:off x="752745" y="579477"/>
            <a:ext cx="4786774" cy="16745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chemeClr val="bg1"/>
                </a:solidFill>
                <a:latin typeface="Arial Black" panose="020B0604020202020204" pitchFamily="34" charset="0"/>
                <a:cs typeface="Arial Black" panose="020B0604020202020204" pitchFamily="34" charset="0"/>
              </a:rPr>
              <a:t>ÍND</a:t>
            </a:r>
            <a:r>
              <a:rPr lang="es-ES" b="1" dirty="0">
                <a:solidFill>
                  <a:srgbClr val="0C3255"/>
                </a:solidFill>
                <a:latin typeface="Arial Black" panose="020B0604020202020204" pitchFamily="34" charset="0"/>
                <a:cs typeface="Arial Black" panose="020B0604020202020204" pitchFamily="34" charset="0"/>
              </a:rPr>
              <a:t>ICE</a:t>
            </a:r>
          </a:p>
        </p:txBody>
      </p:sp>
      <p:sp>
        <p:nvSpPr>
          <p:cNvPr id="10" name="CuadroTexto 9">
            <a:extLst>
              <a:ext uri="{FF2B5EF4-FFF2-40B4-BE49-F238E27FC236}">
                <a16:creationId xmlns:a16="http://schemas.microsoft.com/office/drawing/2014/main" id="{49068FFE-4379-6E6B-AA28-65CBD47FC53A}"/>
              </a:ext>
            </a:extLst>
          </p:cNvPr>
          <p:cNvSpPr txBox="1"/>
          <p:nvPr/>
        </p:nvSpPr>
        <p:spPr>
          <a:xfrm>
            <a:off x="5826326" y="2113935"/>
            <a:ext cx="2249214" cy="612155"/>
          </a:xfrm>
          <a:prstGeom prst="rect">
            <a:avLst/>
          </a:prstGeom>
          <a:noFill/>
        </p:spPr>
        <p:txBody>
          <a:bodyPr wrap="square">
            <a:spAutoFit/>
          </a:bodyPr>
          <a:lstStyle/>
          <a:p>
            <a:pPr marL="6350" lvl="1">
              <a:lnSpc>
                <a:spcPct val="150000"/>
              </a:lnSpc>
              <a:buClr>
                <a:srgbClr val="DE1B2B"/>
              </a:buClr>
              <a:buSzPts val="1000"/>
            </a:pPr>
            <a:r>
              <a:rPr lang="es-ES" sz="1200" dirty="0">
                <a:solidFill>
                  <a:schemeClr val="dk1"/>
                </a:solidFill>
                <a:latin typeface="Arial" panose="020B0604020202020204" pitchFamily="34" charset="0"/>
                <a:cs typeface="Arial" panose="020B0604020202020204" pitchFamily="34" charset="0"/>
              </a:rPr>
              <a:t>Articulado y disposiciones transitorias y finales.</a:t>
            </a:r>
          </a:p>
        </p:txBody>
      </p:sp>
      <p:sp>
        <p:nvSpPr>
          <p:cNvPr id="15" name="Título 1">
            <a:extLst>
              <a:ext uri="{FF2B5EF4-FFF2-40B4-BE49-F238E27FC236}">
                <a16:creationId xmlns:a16="http://schemas.microsoft.com/office/drawing/2014/main" id="{A01E76C4-DFBA-9978-9E7E-534E2D67A86D}"/>
              </a:ext>
            </a:extLst>
          </p:cNvPr>
          <p:cNvSpPr txBox="1">
            <a:spLocks/>
          </p:cNvSpPr>
          <p:nvPr/>
        </p:nvSpPr>
        <p:spPr>
          <a:xfrm>
            <a:off x="3406511" y="4365767"/>
            <a:ext cx="2133008" cy="6695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sz="1600" b="1" dirty="0">
              <a:solidFill>
                <a:srgbClr val="0B3356"/>
              </a:solidFill>
              <a:latin typeface="Arial" panose="020B0604020202020204" pitchFamily="34" charset="0"/>
              <a:cs typeface="Arial" panose="020B0604020202020204" pitchFamily="34" charset="0"/>
            </a:endParaRPr>
          </a:p>
        </p:txBody>
      </p:sp>
      <p:sp>
        <p:nvSpPr>
          <p:cNvPr id="16" name="Título 1">
            <a:extLst>
              <a:ext uri="{FF2B5EF4-FFF2-40B4-BE49-F238E27FC236}">
                <a16:creationId xmlns:a16="http://schemas.microsoft.com/office/drawing/2014/main" id="{C66CF5F4-0936-5962-33DB-BC338918AADD}"/>
              </a:ext>
            </a:extLst>
          </p:cNvPr>
          <p:cNvSpPr txBox="1">
            <a:spLocks/>
          </p:cNvSpPr>
          <p:nvPr/>
        </p:nvSpPr>
        <p:spPr>
          <a:xfrm>
            <a:off x="3491812" y="4233865"/>
            <a:ext cx="2133008" cy="6695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1600" b="1" dirty="0">
                <a:solidFill>
                  <a:srgbClr val="0B3356"/>
                </a:solidFill>
                <a:latin typeface="Arial" panose="020B0604020202020204" pitchFamily="34" charset="0"/>
                <a:cs typeface="Arial" panose="020B0604020202020204" pitchFamily="34" charset="0"/>
              </a:rPr>
              <a:t>04. PREGUNTAS.</a:t>
            </a:r>
          </a:p>
        </p:txBody>
      </p:sp>
      <p:pic>
        <p:nvPicPr>
          <p:cNvPr id="3" name="Imagen 2">
            <a:extLst>
              <a:ext uri="{FF2B5EF4-FFF2-40B4-BE49-F238E27FC236}">
                <a16:creationId xmlns:a16="http://schemas.microsoft.com/office/drawing/2014/main" id="{C110F885-B1F5-801E-D23B-C161DC631158}"/>
              </a:ext>
            </a:extLst>
          </p:cNvPr>
          <p:cNvPicPr>
            <a:picLocks noChangeAspect="1"/>
          </p:cNvPicPr>
          <p:nvPr/>
        </p:nvPicPr>
        <p:blipFill>
          <a:blip r:embed="rId2"/>
          <a:stretch>
            <a:fillRect/>
          </a:stretch>
        </p:blipFill>
        <p:spPr>
          <a:xfrm>
            <a:off x="10724705" y="318221"/>
            <a:ext cx="1070685" cy="1070685"/>
          </a:xfrm>
          <a:prstGeom prst="rect">
            <a:avLst/>
          </a:prstGeom>
        </p:spPr>
      </p:pic>
    </p:spTree>
    <p:extLst>
      <p:ext uri="{BB962C8B-B14F-4D97-AF65-F5344CB8AC3E}">
        <p14:creationId xmlns:p14="http://schemas.microsoft.com/office/powerpoint/2010/main" val="2622427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A7A71-4505-3A55-5DE7-2AFD7065A868}"/>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29DEACBB-018A-357F-E22C-C2644AEACE8A}"/>
              </a:ext>
            </a:extLst>
          </p:cNvPr>
          <p:cNvSpPr>
            <a:spLocks noGrp="1"/>
          </p:cNvSpPr>
          <p:nvPr>
            <p:ph type="title"/>
          </p:nvPr>
        </p:nvSpPr>
        <p:spPr/>
        <p:txBody>
          <a:bodyPr/>
          <a:lstStyle/>
          <a:p>
            <a:r>
              <a:rPr lang="es-ES" dirty="0"/>
              <a:t>RD 164/2025, 4 DE MARZO. INTRODUCCIÓN.</a:t>
            </a:r>
          </a:p>
        </p:txBody>
      </p:sp>
      <p:sp>
        <p:nvSpPr>
          <p:cNvPr id="7" name="Marcador de contenido 6">
            <a:extLst>
              <a:ext uri="{FF2B5EF4-FFF2-40B4-BE49-F238E27FC236}">
                <a16:creationId xmlns:a16="http://schemas.microsoft.com/office/drawing/2014/main" id="{CAA3EC66-D717-656B-D754-33DA4C3178FA}"/>
              </a:ext>
            </a:extLst>
          </p:cNvPr>
          <p:cNvSpPr>
            <a:spLocks noGrp="1"/>
          </p:cNvSpPr>
          <p:nvPr>
            <p:ph idx="1"/>
          </p:nvPr>
        </p:nvSpPr>
        <p:spPr>
          <a:xfrm>
            <a:off x="609600" y="1667578"/>
            <a:ext cx="10972800" cy="4460422"/>
          </a:xfrm>
        </p:spPr>
        <p:txBody>
          <a:bodyPr/>
          <a:lstStyle/>
          <a:p>
            <a:r>
              <a:rPr lang="es-ES" sz="1900" dirty="0"/>
              <a:t>Entrada en vigor al mes de su publicación (10 de mayo de 2025).</a:t>
            </a:r>
          </a:p>
          <a:p>
            <a:endParaRPr lang="es-ES" sz="1900" dirty="0"/>
          </a:p>
          <a:p>
            <a:r>
              <a:rPr lang="es-ES" sz="1900" dirty="0"/>
              <a:t>¿Por qué?: RD 2267/2004, con  más de 20 años.</a:t>
            </a:r>
          </a:p>
          <a:p>
            <a:endParaRPr lang="es-ES" sz="1900" dirty="0"/>
          </a:p>
          <a:p>
            <a:r>
              <a:rPr lang="es-ES" sz="1900" dirty="0"/>
              <a:t>Valores actualizados de carga de fuego de materiales y nuevos materiales.</a:t>
            </a:r>
          </a:p>
          <a:p>
            <a:endParaRPr lang="es-ES" sz="1900" dirty="0"/>
          </a:p>
          <a:p>
            <a:r>
              <a:rPr lang="es-ES" sz="1900" dirty="0"/>
              <a:t>Similitud con el CTE DB SI, “exigencias básicas de seguridad contra incendios”.</a:t>
            </a:r>
          </a:p>
          <a:p>
            <a:endParaRPr lang="es-ES" sz="1900" dirty="0"/>
          </a:p>
          <a:p>
            <a:r>
              <a:rPr lang="es-ES" sz="1900" dirty="0"/>
              <a:t>Novedad: Inspecciones iniciales. Art 11.c).</a:t>
            </a:r>
          </a:p>
          <a:p>
            <a:endParaRPr lang="es-ES" sz="1900" dirty="0"/>
          </a:p>
          <a:p>
            <a:r>
              <a:rPr lang="es-ES" sz="1900" dirty="0"/>
              <a:t>Inspecciones periódicas. Art 13.</a:t>
            </a:r>
          </a:p>
          <a:p>
            <a:pPr marL="0" indent="0">
              <a:buNone/>
            </a:pPr>
            <a:endParaRPr lang="es-ES" dirty="0"/>
          </a:p>
        </p:txBody>
      </p:sp>
    </p:spTree>
    <p:extLst>
      <p:ext uri="{BB962C8B-B14F-4D97-AF65-F5344CB8AC3E}">
        <p14:creationId xmlns:p14="http://schemas.microsoft.com/office/powerpoint/2010/main" val="389416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B43AE-37C3-BEE8-29F1-B027FBAC5288}"/>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693197F0-D7E6-D3C8-76BF-29C50F1DE80A}"/>
              </a:ext>
            </a:extLst>
          </p:cNvPr>
          <p:cNvSpPr>
            <a:spLocks noGrp="1"/>
          </p:cNvSpPr>
          <p:nvPr>
            <p:ph type="title"/>
          </p:nvPr>
        </p:nvSpPr>
        <p:spPr/>
        <p:txBody>
          <a:bodyPr/>
          <a:lstStyle/>
          <a:p>
            <a:r>
              <a:rPr lang="es-ES" dirty="0"/>
              <a:t>RD 164/2025, 4 DE MARZO. ARTÍCULADO Y DISPOSICIONES.</a:t>
            </a:r>
          </a:p>
        </p:txBody>
      </p:sp>
      <p:sp>
        <p:nvSpPr>
          <p:cNvPr id="7" name="Marcador de contenido 6">
            <a:extLst>
              <a:ext uri="{FF2B5EF4-FFF2-40B4-BE49-F238E27FC236}">
                <a16:creationId xmlns:a16="http://schemas.microsoft.com/office/drawing/2014/main" id="{1849F725-918E-96B4-6BBC-F292A197879F}"/>
              </a:ext>
            </a:extLst>
          </p:cNvPr>
          <p:cNvSpPr>
            <a:spLocks noGrp="1"/>
          </p:cNvSpPr>
          <p:nvPr>
            <p:ph idx="1"/>
          </p:nvPr>
        </p:nvSpPr>
        <p:spPr>
          <a:xfrm>
            <a:off x="609600" y="2025446"/>
            <a:ext cx="10972800" cy="4102554"/>
          </a:xfrm>
        </p:spPr>
        <p:txBody>
          <a:bodyPr/>
          <a:lstStyle/>
          <a:p>
            <a:r>
              <a:rPr lang="es-ES" dirty="0"/>
              <a:t>Disposición transitoria primera.</a:t>
            </a:r>
          </a:p>
          <a:p>
            <a:pPr algn="just"/>
            <a:endParaRPr lang="es-ES" dirty="0"/>
          </a:p>
          <a:p>
            <a:pPr lvl="1" algn="just"/>
            <a:r>
              <a:rPr lang="es-ES" sz="1900" dirty="0"/>
              <a:t>a) período transitorio de 6 meses para la aplicación del reglamento. (10/11/2025).</a:t>
            </a:r>
          </a:p>
          <a:p>
            <a:pPr lvl="1" algn="just"/>
            <a:endParaRPr lang="es-ES" sz="1900" dirty="0"/>
          </a:p>
          <a:p>
            <a:pPr lvl="1" algn="just"/>
            <a:r>
              <a:rPr lang="es-ES" sz="1900" dirty="0"/>
              <a:t>b) aquellos establecimientos construidos en base al RD 2267/2004, tienen que adaptar contenido y periodicidad de la inspección periódica a lo indicado en el artículo 13.</a:t>
            </a:r>
          </a:p>
          <a:p>
            <a:pPr lvl="1" algn="just"/>
            <a:endParaRPr lang="es-ES" sz="1900" dirty="0"/>
          </a:p>
          <a:p>
            <a:pPr lvl="1" algn="just"/>
            <a:r>
              <a:rPr lang="es-ES" sz="1900" dirty="0"/>
              <a:t>c) aquellos establecimientos anteriores a la entrada en vigor del RD 2267/2004, deberán hacer la inspección periódica, al menos, cada 5 años (10 de noviembre de 2030).</a:t>
            </a:r>
          </a:p>
          <a:p>
            <a:pPr marL="0" indent="0">
              <a:buNone/>
            </a:pPr>
            <a:endParaRPr lang="es-ES" dirty="0"/>
          </a:p>
        </p:txBody>
      </p:sp>
    </p:spTree>
    <p:extLst>
      <p:ext uri="{BB962C8B-B14F-4D97-AF65-F5344CB8AC3E}">
        <p14:creationId xmlns:p14="http://schemas.microsoft.com/office/powerpoint/2010/main" val="333018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8E79A-5851-ADD7-EA02-1D01433D77D1}"/>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4C40CC96-C2E2-D4C9-9961-781F8E137FB1}"/>
              </a:ext>
            </a:extLst>
          </p:cNvPr>
          <p:cNvSpPr>
            <a:spLocks noGrp="1"/>
          </p:cNvSpPr>
          <p:nvPr>
            <p:ph type="title"/>
          </p:nvPr>
        </p:nvSpPr>
        <p:spPr/>
        <p:txBody>
          <a:bodyPr/>
          <a:lstStyle/>
          <a:p>
            <a:r>
              <a:rPr lang="es-ES" dirty="0"/>
              <a:t>RD 164/2025, 4 DE MARZO. ARTÍCULADO Y DISPOSICIONES</a:t>
            </a:r>
          </a:p>
        </p:txBody>
      </p:sp>
      <p:sp>
        <p:nvSpPr>
          <p:cNvPr id="7" name="Marcador de contenido 6">
            <a:extLst>
              <a:ext uri="{FF2B5EF4-FFF2-40B4-BE49-F238E27FC236}">
                <a16:creationId xmlns:a16="http://schemas.microsoft.com/office/drawing/2014/main" id="{EE0D7C3C-9392-3469-05A7-DCAB826D784A}"/>
              </a:ext>
            </a:extLst>
          </p:cNvPr>
          <p:cNvSpPr>
            <a:spLocks noGrp="1"/>
          </p:cNvSpPr>
          <p:nvPr>
            <p:ph idx="1"/>
          </p:nvPr>
        </p:nvSpPr>
        <p:spPr>
          <a:xfrm>
            <a:off x="609600" y="2250426"/>
            <a:ext cx="10972800" cy="3877573"/>
          </a:xfrm>
        </p:spPr>
        <p:txBody>
          <a:bodyPr/>
          <a:lstStyle/>
          <a:p>
            <a:r>
              <a:rPr lang="es-ES" dirty="0"/>
              <a:t>Ámbito de aplicación:</a:t>
            </a:r>
          </a:p>
          <a:p>
            <a:endParaRPr lang="es-ES" dirty="0"/>
          </a:p>
          <a:p>
            <a:pPr lvl="1"/>
            <a:r>
              <a:rPr lang="es-ES" sz="1900" dirty="0"/>
              <a:t>Actividades industriales, tal como se definen en el artículo 3.1 de la Ley 21/92.</a:t>
            </a:r>
          </a:p>
          <a:p>
            <a:pPr lvl="1"/>
            <a:endParaRPr lang="es-ES" sz="1900" dirty="0"/>
          </a:p>
          <a:p>
            <a:pPr lvl="1"/>
            <a:r>
              <a:rPr lang="es-ES" sz="1900" dirty="0"/>
              <a:t>Los almacenes industriales (aquellos que estén localizados en actividades industriales o sean auxiliares de la actividad industrial y aquellos que deriven de una actividad industrial relacionada con el transporte art 3.4 letra f, Ley 21/92.)</a:t>
            </a:r>
          </a:p>
          <a:p>
            <a:pPr marL="0" indent="0">
              <a:buNone/>
            </a:pPr>
            <a:endParaRPr lang="es-ES" dirty="0"/>
          </a:p>
        </p:txBody>
      </p:sp>
    </p:spTree>
    <p:extLst>
      <p:ext uri="{BB962C8B-B14F-4D97-AF65-F5344CB8AC3E}">
        <p14:creationId xmlns:p14="http://schemas.microsoft.com/office/powerpoint/2010/main" val="413592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CC2AB-B0D1-AB07-C0AD-80CE9E28655D}"/>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439DF9C7-8DC1-7F59-678A-3C932128EBE3}"/>
              </a:ext>
            </a:extLst>
          </p:cNvPr>
          <p:cNvSpPr>
            <a:spLocks noGrp="1"/>
          </p:cNvSpPr>
          <p:nvPr>
            <p:ph type="title"/>
          </p:nvPr>
        </p:nvSpPr>
        <p:spPr/>
        <p:txBody>
          <a:bodyPr/>
          <a:lstStyle/>
          <a:p>
            <a:r>
              <a:rPr lang="es-ES" dirty="0"/>
              <a:t>RD 164/2025, 4 DE MARZO. ARTÍCULADO Y DISPOSICIONES</a:t>
            </a:r>
          </a:p>
        </p:txBody>
      </p:sp>
      <p:sp>
        <p:nvSpPr>
          <p:cNvPr id="7" name="Marcador de contenido 6">
            <a:extLst>
              <a:ext uri="{FF2B5EF4-FFF2-40B4-BE49-F238E27FC236}">
                <a16:creationId xmlns:a16="http://schemas.microsoft.com/office/drawing/2014/main" id="{F41A529C-9F6F-F35F-B401-1DAB47106939}"/>
              </a:ext>
            </a:extLst>
          </p:cNvPr>
          <p:cNvSpPr>
            <a:spLocks noGrp="1"/>
          </p:cNvSpPr>
          <p:nvPr>
            <p:ph idx="1"/>
          </p:nvPr>
        </p:nvSpPr>
        <p:spPr>
          <a:xfrm>
            <a:off x="609600" y="1986116"/>
            <a:ext cx="10972800" cy="4141883"/>
          </a:xfrm>
        </p:spPr>
        <p:txBody>
          <a:bodyPr>
            <a:normAutofit/>
          </a:bodyPr>
          <a:lstStyle/>
          <a:p>
            <a:r>
              <a:rPr lang="es-ES" dirty="0"/>
              <a:t>Ámbito de aplicación (borrador guía):</a:t>
            </a:r>
          </a:p>
          <a:p>
            <a:pPr lvl="1" algn="just"/>
            <a:r>
              <a:rPr lang="es-ES" sz="1900" dirty="0"/>
              <a:t>En el presente reglamento, se ha eliminado del ámbito de aplicación a los estacionamientos de vehículos destinados al </a:t>
            </a:r>
            <a:r>
              <a:rPr lang="es-ES" sz="1900" u="sng" dirty="0"/>
              <a:t>servicio de transporte de personas y transporte de mercancías</a:t>
            </a:r>
            <a:r>
              <a:rPr lang="es-ES" sz="1900" dirty="0"/>
              <a:t>. Estos lugares ahora tienen que cumplir con el CTE DBSI. En todo caso, los estacionamientos de vehículos que se construyeron anteriormente conforme al RSCIEI de 2004, seguirán cumpliendo con lo dispuesto en este (incluidas las inspecciones) no haciendo falta que se reformen para adaptarse al DB-SI, salvo que este lo dispusiera así expresamente. </a:t>
            </a:r>
          </a:p>
          <a:p>
            <a:pPr lvl="1" algn="just"/>
            <a:r>
              <a:rPr lang="es-ES" sz="1900" u="sng" dirty="0"/>
              <a:t>Las estaciones de ITV </a:t>
            </a:r>
            <a:r>
              <a:rPr lang="es-ES" sz="1900" dirty="0"/>
              <a:t>son asimilables a talleres. </a:t>
            </a:r>
          </a:p>
          <a:p>
            <a:pPr lvl="1" algn="just"/>
            <a:r>
              <a:rPr lang="es-ES" sz="1900" u="sng" dirty="0"/>
              <a:t>Plantas de reciclaje y vertederos</a:t>
            </a:r>
            <a:r>
              <a:rPr lang="es-ES" sz="1900" dirty="0"/>
              <a:t>: El RSCIEI aplica a las plantas de reciclaje, pero no aplica a los vertederos de residuos. </a:t>
            </a:r>
          </a:p>
          <a:p>
            <a:pPr lvl="1" algn="just"/>
            <a:r>
              <a:rPr lang="es-ES" sz="1900" u="sng" dirty="0"/>
              <a:t>Establecimientos dedicados al envío de comida a domicilio</a:t>
            </a:r>
            <a:r>
              <a:rPr lang="es-ES" sz="1900" dirty="0"/>
              <a:t>: En estos casos, según si el establecimiento se asemeja más a un restaurante tradicional o a una industria, se aplicará el reglamento al que más se asemeje el lugar (CTE DB-SI o RSCIE). </a:t>
            </a:r>
            <a:r>
              <a:rPr lang="es-ES" sz="1900" dirty="0" err="1"/>
              <a:t>Ej</a:t>
            </a:r>
            <a:r>
              <a:rPr lang="es-ES" sz="1900" dirty="0"/>
              <a:t>: pizzerías y cocinas industriales.</a:t>
            </a:r>
          </a:p>
          <a:p>
            <a:pPr marL="0" indent="0">
              <a:buNone/>
            </a:pPr>
            <a:endParaRPr lang="es-ES" dirty="0"/>
          </a:p>
        </p:txBody>
      </p:sp>
    </p:spTree>
    <p:extLst>
      <p:ext uri="{BB962C8B-B14F-4D97-AF65-F5344CB8AC3E}">
        <p14:creationId xmlns:p14="http://schemas.microsoft.com/office/powerpoint/2010/main" val="1390051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69A31-A2A8-1AC4-509D-A11E4F33C144}"/>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22FBE82B-74D8-4870-F00C-ED366001B1E8}"/>
              </a:ext>
            </a:extLst>
          </p:cNvPr>
          <p:cNvSpPr>
            <a:spLocks noGrp="1"/>
          </p:cNvSpPr>
          <p:nvPr>
            <p:ph type="title"/>
          </p:nvPr>
        </p:nvSpPr>
        <p:spPr/>
        <p:txBody>
          <a:bodyPr/>
          <a:lstStyle/>
          <a:p>
            <a:r>
              <a:rPr lang="es-ES" dirty="0"/>
              <a:t>RD 164/2025, 4 DE MARZO. ARTÍCULADO Y DISPOSICIONES</a:t>
            </a:r>
          </a:p>
        </p:txBody>
      </p:sp>
      <p:sp>
        <p:nvSpPr>
          <p:cNvPr id="7" name="Marcador de contenido 6">
            <a:extLst>
              <a:ext uri="{FF2B5EF4-FFF2-40B4-BE49-F238E27FC236}">
                <a16:creationId xmlns:a16="http://schemas.microsoft.com/office/drawing/2014/main" id="{337FFB22-9FDF-D77C-8317-C9755675588F}"/>
              </a:ext>
            </a:extLst>
          </p:cNvPr>
          <p:cNvSpPr>
            <a:spLocks noGrp="1"/>
          </p:cNvSpPr>
          <p:nvPr>
            <p:ph idx="1"/>
          </p:nvPr>
        </p:nvSpPr>
        <p:spPr>
          <a:xfrm>
            <a:off x="609600" y="1986116"/>
            <a:ext cx="10972800" cy="4141883"/>
          </a:xfrm>
        </p:spPr>
        <p:txBody>
          <a:bodyPr>
            <a:normAutofit/>
          </a:bodyPr>
          <a:lstStyle/>
          <a:p>
            <a:pPr marL="0" indent="0">
              <a:buNone/>
            </a:pPr>
            <a:r>
              <a:rPr lang="es-ES" dirty="0"/>
              <a:t>Inspecciones iniciales. Art 11.c). </a:t>
            </a:r>
          </a:p>
          <a:p>
            <a:pPr marL="0" indent="0" algn="just">
              <a:buNone/>
            </a:pPr>
            <a:r>
              <a:rPr lang="es-ES" sz="1900" dirty="0"/>
              <a:t>Para los establecimientos cuya superficie construida de sus sectores y áreas de incendio de nivel de riesgo intrínseco medio y alto sume un total de 1.000 m2 o más, o bien, para aquellos a los que les apliquen los artículos 10.3 o 5.3, se deberá presentar un acta de inspección inicial, emitida por un organismo de control habilitado, donde se refleje:</a:t>
            </a:r>
          </a:p>
          <a:p>
            <a:pPr marL="0" indent="0" algn="just">
              <a:buNone/>
            </a:pPr>
            <a:endParaRPr lang="es-ES" sz="1900" dirty="0"/>
          </a:p>
          <a:p>
            <a:pPr marL="0" indent="0" algn="just">
              <a:buNone/>
            </a:pPr>
            <a:r>
              <a:rPr lang="es-ES" sz="1900" b="1" dirty="0"/>
              <a:t>Que el establecimiento es conforme con el proyecto y con lo dispuesto en el presente reglamento.</a:t>
            </a:r>
          </a:p>
        </p:txBody>
      </p:sp>
    </p:spTree>
    <p:extLst>
      <p:ext uri="{BB962C8B-B14F-4D97-AF65-F5344CB8AC3E}">
        <p14:creationId xmlns:p14="http://schemas.microsoft.com/office/powerpoint/2010/main" val="726115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10299-B492-0349-8B3B-DAD8A4BAC271}"/>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B855087B-5511-A3EE-2716-705C40B6C82E}"/>
              </a:ext>
            </a:extLst>
          </p:cNvPr>
          <p:cNvSpPr>
            <a:spLocks noGrp="1"/>
          </p:cNvSpPr>
          <p:nvPr>
            <p:ph type="title"/>
          </p:nvPr>
        </p:nvSpPr>
        <p:spPr/>
        <p:txBody>
          <a:bodyPr/>
          <a:lstStyle/>
          <a:p>
            <a:r>
              <a:rPr lang="es-ES" dirty="0"/>
              <a:t>RD 164/2025, 4 DE MARZO. ARTÍCULADO Y DISPOSICIONES</a:t>
            </a:r>
          </a:p>
        </p:txBody>
      </p:sp>
      <p:sp>
        <p:nvSpPr>
          <p:cNvPr id="7" name="Marcador de contenido 6">
            <a:extLst>
              <a:ext uri="{FF2B5EF4-FFF2-40B4-BE49-F238E27FC236}">
                <a16:creationId xmlns:a16="http://schemas.microsoft.com/office/drawing/2014/main" id="{0FB93ADB-FF02-D978-AA09-4F5731A00090}"/>
              </a:ext>
            </a:extLst>
          </p:cNvPr>
          <p:cNvSpPr>
            <a:spLocks noGrp="1"/>
          </p:cNvSpPr>
          <p:nvPr>
            <p:ph idx="1"/>
          </p:nvPr>
        </p:nvSpPr>
        <p:spPr>
          <a:xfrm>
            <a:off x="609600" y="1566608"/>
            <a:ext cx="10972800" cy="4561391"/>
          </a:xfrm>
        </p:spPr>
        <p:txBody>
          <a:bodyPr>
            <a:normAutofit fontScale="70000" lnSpcReduction="20000"/>
          </a:bodyPr>
          <a:lstStyle/>
          <a:p>
            <a:pPr marL="0" indent="0">
              <a:buNone/>
            </a:pPr>
            <a:r>
              <a:rPr lang="es-ES" sz="4500" dirty="0"/>
              <a:t>Inspecciones periódicas. Art 13). </a:t>
            </a:r>
          </a:p>
          <a:p>
            <a:pPr marL="514350" indent="-514350" algn="just">
              <a:buAutoNum type="alphaLcParenR"/>
            </a:pPr>
            <a:r>
              <a:rPr lang="es-ES" sz="2600" dirty="0"/>
              <a:t>Que no se han producido cambios en la actividad que no sean conformes con lo indicado en el presente reglamento. </a:t>
            </a:r>
          </a:p>
          <a:p>
            <a:pPr marL="514350" indent="-514350" algn="just">
              <a:buAutoNum type="alphaLcParenR"/>
            </a:pPr>
            <a:r>
              <a:rPr lang="es-ES" sz="2600" dirty="0"/>
              <a:t>Que se sigue manteniendo la tipología del establecimiento, los sectores y las áreas de incendio y su NRI</a:t>
            </a:r>
          </a:p>
          <a:p>
            <a:pPr marL="514350" indent="-514350" algn="just">
              <a:buAutoNum type="alphaLcParenR"/>
            </a:pPr>
            <a:r>
              <a:rPr lang="es-ES" sz="2600" dirty="0"/>
              <a:t>Que las instalaciones de protección contra incendios siguen siendo las exigidas conforme a lo recogido en el proyecto. </a:t>
            </a:r>
          </a:p>
          <a:p>
            <a:pPr marL="514350" indent="-514350" algn="just">
              <a:buAutoNum type="alphaLcParenR"/>
            </a:pPr>
            <a:r>
              <a:rPr lang="es-ES" sz="2600" dirty="0"/>
              <a:t>Que tanto los requisitos constructivos (protección pasiva) como las instalaciones de protección contra incendios (protección activa) están en correcto estado de funcionamiento, de cara a que el establecimiento pueda cumplir en todo momento con las exigencias básicas de seguridad en caso de incendio para las que fue diseñado. Se comprobará además que las instalaciones a las que aplica el Reglamento de instalaciones de protección contra incendios hayan superado sus últimas revisiones de mantenimiento. </a:t>
            </a:r>
            <a:r>
              <a:rPr lang="es-ES" sz="2600" u="sng" dirty="0"/>
              <a:t>UNE 23580</a:t>
            </a:r>
          </a:p>
          <a:p>
            <a:pPr marL="514350" indent="-514350" algn="just">
              <a:buAutoNum type="alphaLcParenR"/>
            </a:pPr>
            <a:r>
              <a:rPr lang="es-ES" sz="2600" dirty="0"/>
              <a:t>En el caso de que se haya usado alguna de las soluciones recogidas en los artículos 5.1.b) o 5.3, se comprobará que se siguen cumpliendo las condiciones específicas recogidas en el proyecto. En el caso de haber usado diseño prestacional, además se comprobará que las condiciones funcionamiento y uso, así como el resto de consideraciones previstas durante el diseño, siguen siendo conformes</a:t>
            </a:r>
            <a:r>
              <a:rPr lang="es-ES" sz="2700" dirty="0"/>
              <a:t>. </a:t>
            </a:r>
          </a:p>
        </p:txBody>
      </p:sp>
    </p:spTree>
    <p:extLst>
      <p:ext uri="{BB962C8B-B14F-4D97-AF65-F5344CB8AC3E}">
        <p14:creationId xmlns:p14="http://schemas.microsoft.com/office/powerpoint/2010/main" val="3194055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E1F08-A155-F344-EA21-CC6F811CD60C}"/>
            </a:ext>
          </a:extLst>
        </p:cNvPr>
        <p:cNvGrpSpPr/>
        <p:nvPr/>
      </p:nvGrpSpPr>
      <p:grpSpPr>
        <a:xfrm>
          <a:off x="0" y="0"/>
          <a:ext cx="0" cy="0"/>
          <a:chOff x="0" y="0"/>
          <a:chExt cx="0" cy="0"/>
        </a:xfrm>
      </p:grpSpPr>
      <p:sp>
        <p:nvSpPr>
          <p:cNvPr id="6" name="Título 5">
            <a:extLst>
              <a:ext uri="{FF2B5EF4-FFF2-40B4-BE49-F238E27FC236}">
                <a16:creationId xmlns:a16="http://schemas.microsoft.com/office/drawing/2014/main" id="{C69F3384-A6AE-7D99-9862-2F4139C45A3C}"/>
              </a:ext>
            </a:extLst>
          </p:cNvPr>
          <p:cNvSpPr>
            <a:spLocks noGrp="1"/>
          </p:cNvSpPr>
          <p:nvPr>
            <p:ph type="title"/>
          </p:nvPr>
        </p:nvSpPr>
        <p:spPr/>
        <p:txBody>
          <a:bodyPr/>
          <a:lstStyle/>
          <a:p>
            <a:r>
              <a:rPr lang="es-ES" dirty="0"/>
              <a:t>RD 164/2025, 4 DE MARZO. CONTENIDO DEL REGLAMENTO.</a:t>
            </a:r>
          </a:p>
        </p:txBody>
      </p:sp>
      <p:sp>
        <p:nvSpPr>
          <p:cNvPr id="7" name="Marcador de contenido 6">
            <a:extLst>
              <a:ext uri="{FF2B5EF4-FFF2-40B4-BE49-F238E27FC236}">
                <a16:creationId xmlns:a16="http://schemas.microsoft.com/office/drawing/2014/main" id="{CB07761E-0E8C-875D-BE29-BF38E72C92E4}"/>
              </a:ext>
            </a:extLst>
          </p:cNvPr>
          <p:cNvSpPr>
            <a:spLocks noGrp="1"/>
          </p:cNvSpPr>
          <p:nvPr>
            <p:ph idx="1"/>
          </p:nvPr>
        </p:nvSpPr>
        <p:spPr>
          <a:xfrm>
            <a:off x="609600" y="1566608"/>
            <a:ext cx="10972800" cy="4561391"/>
          </a:xfrm>
        </p:spPr>
        <p:txBody>
          <a:bodyPr>
            <a:normAutofit/>
          </a:bodyPr>
          <a:lstStyle/>
          <a:p>
            <a:pPr marL="0" indent="0">
              <a:buNone/>
            </a:pPr>
            <a:r>
              <a:rPr lang="es-ES" sz="2700" dirty="0"/>
              <a:t>Anexo I. Caracterización de los establecimientos industriales.</a:t>
            </a:r>
          </a:p>
          <a:p>
            <a:pPr marL="0" indent="0">
              <a:buNone/>
            </a:pPr>
            <a:endParaRPr lang="es-ES" sz="2700" dirty="0"/>
          </a:p>
          <a:p>
            <a:pPr marL="0" indent="0">
              <a:buNone/>
            </a:pPr>
            <a:r>
              <a:rPr lang="es-ES" sz="2700" dirty="0"/>
              <a:t>Anexo II. Requisitos constructivos de los establecimientos industriales.</a:t>
            </a:r>
          </a:p>
          <a:p>
            <a:pPr marL="0" indent="0">
              <a:buNone/>
            </a:pPr>
            <a:endParaRPr lang="es-ES" sz="2700" dirty="0"/>
          </a:p>
          <a:p>
            <a:pPr marL="0" indent="0">
              <a:buNone/>
            </a:pPr>
            <a:r>
              <a:rPr lang="es-ES" sz="2700" dirty="0"/>
              <a:t>Anexo III. Requisitos dotacionales de instalaciones de protección contra incendios de los establecimientos industriales.</a:t>
            </a:r>
          </a:p>
          <a:p>
            <a:pPr marL="0" indent="0">
              <a:buNone/>
            </a:pPr>
            <a:endParaRPr lang="es-ES" sz="2700" dirty="0"/>
          </a:p>
          <a:p>
            <a:pPr marL="0" indent="0">
              <a:buNone/>
            </a:pPr>
            <a:r>
              <a:rPr lang="es-ES" sz="2700" dirty="0"/>
              <a:t>Anexo IV. Zonas con condiciones particulares.</a:t>
            </a:r>
          </a:p>
        </p:txBody>
      </p:sp>
    </p:spTree>
    <p:extLst>
      <p:ext uri="{BB962C8B-B14F-4D97-AF65-F5344CB8AC3E}">
        <p14:creationId xmlns:p14="http://schemas.microsoft.com/office/powerpoint/2010/main" val="410490764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1477</TotalTime>
  <Words>913</Words>
  <Application>Microsoft Office PowerPoint</Application>
  <PresentationFormat>Panorámica</PresentationFormat>
  <Paragraphs>78</Paragraphs>
  <Slides>10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Arial Black</vt:lpstr>
      <vt:lpstr>Calibri</vt:lpstr>
      <vt:lpstr>Tema de Office</vt:lpstr>
      <vt:lpstr>Presentación de PowerPoint</vt:lpstr>
      <vt:lpstr>Presentación de PowerPoint</vt:lpstr>
      <vt:lpstr>RD 164/2025, 4 DE MARZO. INTRODUCCIÓN.</vt:lpstr>
      <vt:lpstr>RD 164/2025, 4 DE MARZO. ARTÍCULADO Y DISPOSICIONES.</vt:lpstr>
      <vt:lpstr>RD 164/2025, 4 DE MARZO. ARTÍCULADO Y DISPOSICIONES</vt:lpstr>
      <vt:lpstr>RD 164/2025, 4 DE MARZO. ARTÍCULADO Y DISPOSICIONES</vt:lpstr>
      <vt:lpstr>RD 164/2025, 4 DE MARZO. ARTÍCULADO Y DISPOSICIONES</vt:lpstr>
      <vt:lpstr>RD 164/2025, 4 DE MARZO. ARTÍCULADO Y DISPOSICIONES</vt:lpstr>
      <vt:lpstr>RD 164/2025, 4 DE MARZO. CONTENIDO DEL REGLAMENTO.</vt:lpstr>
      <vt:lpstr>RD 164/2025, 4 DE MARZO. PREGUNTAS.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MariaLC</dc:creator>
  <cp:lastModifiedBy>Joaquin Bernardino Antequera</cp:lastModifiedBy>
  <cp:revision>51</cp:revision>
  <dcterms:created xsi:type="dcterms:W3CDTF">2024-03-25T08:59:06Z</dcterms:created>
  <dcterms:modified xsi:type="dcterms:W3CDTF">2026-03-18T12:50:32Z</dcterms:modified>
</cp:coreProperties>
</file>