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image24.jpg" ContentType="image/jp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4"/>
    <p:sldMasterId id="2147483855" r:id="rId5"/>
  </p:sldMasterIdLst>
  <p:notesMasterIdLst>
    <p:notesMasterId r:id="rId20"/>
  </p:notesMasterIdLst>
  <p:handoutMasterIdLst>
    <p:handoutMasterId r:id="rId21"/>
  </p:handoutMasterIdLst>
  <p:sldIdLst>
    <p:sldId id="2147483626" r:id="rId6"/>
    <p:sldId id="2147483640" r:id="rId7"/>
    <p:sldId id="2147483642" r:id="rId8"/>
    <p:sldId id="2147483630" r:id="rId9"/>
    <p:sldId id="2147483643" r:id="rId10"/>
    <p:sldId id="2147483644" r:id="rId11"/>
    <p:sldId id="584" r:id="rId12"/>
    <p:sldId id="2147483641" r:id="rId13"/>
    <p:sldId id="2147483636" r:id="rId14"/>
    <p:sldId id="586" r:id="rId15"/>
    <p:sldId id="2147483645" r:id="rId16"/>
    <p:sldId id="2147483646" r:id="rId17"/>
    <p:sldId id="2147483647" r:id="rId18"/>
    <p:sldId id="626" r:id="rId19"/>
  </p:sldIdLst>
  <p:sldSz cx="12192000" cy="6858000"/>
  <p:notesSz cx="6858000" cy="9144000"/>
  <p:defaultText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A565E38C-1380-4565-A94F-94C0B25084AD}">
          <p14:sldIdLst/>
        </p14:section>
        <p14:section name="PARTE 2" id="{886DC737-E81F-4FF4-8F92-7482FA8BBCDD}">
          <p14:sldIdLst>
            <p14:sldId id="2147483626"/>
            <p14:sldId id="2147483640"/>
            <p14:sldId id="2147483642"/>
            <p14:sldId id="2147483630"/>
            <p14:sldId id="2147483643"/>
            <p14:sldId id="2147483644"/>
            <p14:sldId id="584"/>
            <p14:sldId id="2147483641"/>
            <p14:sldId id="2147483636"/>
            <p14:sldId id="586"/>
            <p14:sldId id="2147483645"/>
            <p14:sldId id="2147483646"/>
            <p14:sldId id="2147483647"/>
            <p14:sldId id="62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B9B9"/>
    <a:srgbClr val="F2F2F2"/>
    <a:srgbClr val="C17B25"/>
    <a:srgbClr val="FEC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5394" autoAdjust="0"/>
  </p:normalViewPr>
  <p:slideViewPr>
    <p:cSldViewPr snapToGrid="0">
      <p:cViewPr varScale="1">
        <p:scale>
          <a:sx n="60" d="100"/>
          <a:sy n="60" d="100"/>
        </p:scale>
        <p:origin x="908" y="4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49" d="100"/>
          <a:sy n="49" d="100"/>
        </p:scale>
        <p:origin x="2740" y="4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a-ES"/>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7525D93-BCF6-4D30-B7DC-A4BFD4A01D2F}" type="datetimeFigureOut">
              <a:rPr lang="ca-ES" smtClean="0"/>
              <a:t>1/11/2025</a:t>
            </a:fld>
            <a:endParaRPr lang="ca-ES"/>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ca-ES"/>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98C5A14-2803-4688-AF9F-E1B193952D38}" type="slidenum">
              <a:rPr lang="ca-ES" smtClean="0"/>
              <a:t>‹Nº›</a:t>
            </a:fld>
            <a:endParaRPr lang="ca-ES"/>
          </a:p>
        </p:txBody>
      </p:sp>
    </p:spTree>
    <p:extLst>
      <p:ext uri="{BB962C8B-B14F-4D97-AF65-F5344CB8AC3E}">
        <p14:creationId xmlns:p14="http://schemas.microsoft.com/office/powerpoint/2010/main" val="6403006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a-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467508-8321-4241-B1B4-92D9A782B6C8}" type="datetimeFigureOut">
              <a:rPr lang="ca-ES" smtClean="0"/>
              <a:t>1/11/2025</a:t>
            </a:fld>
            <a:endParaRPr lang="ca-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a-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ca-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a-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C95B78-6DC1-412E-B465-741D59016E86}" type="slidenum">
              <a:rPr lang="ca-ES" smtClean="0"/>
              <a:t>‹Nº›</a:t>
            </a:fld>
            <a:endParaRPr lang="ca-ES"/>
          </a:p>
        </p:txBody>
      </p:sp>
    </p:spTree>
    <p:extLst>
      <p:ext uri="{BB962C8B-B14F-4D97-AF65-F5344CB8AC3E}">
        <p14:creationId xmlns:p14="http://schemas.microsoft.com/office/powerpoint/2010/main" val="2763145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81C95B78-6DC1-412E-B465-741D59016E86}" type="slidenum">
              <a:rPr lang="ca-ES" smtClean="0"/>
              <a:t>1</a:t>
            </a:fld>
            <a:endParaRPr lang="ca-ES"/>
          </a:p>
        </p:txBody>
      </p:sp>
    </p:spTree>
    <p:extLst>
      <p:ext uri="{BB962C8B-B14F-4D97-AF65-F5344CB8AC3E}">
        <p14:creationId xmlns:p14="http://schemas.microsoft.com/office/powerpoint/2010/main" val="2148571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D7E9A-EDF2-E090-3174-992CA534887D}"/>
            </a:ext>
          </a:extLst>
        </p:cNvPr>
        <p:cNvGrpSpPr/>
        <p:nvPr/>
      </p:nvGrpSpPr>
      <p:grpSpPr>
        <a:xfrm>
          <a:off x="0" y="0"/>
          <a:ext cx="0" cy="0"/>
          <a:chOff x="0" y="0"/>
          <a:chExt cx="0" cy="0"/>
        </a:xfrm>
      </p:grpSpPr>
      <p:sp>
        <p:nvSpPr>
          <p:cNvPr id="2" name="1 Marcador de imagen de diapositiva">
            <a:extLst>
              <a:ext uri="{FF2B5EF4-FFF2-40B4-BE49-F238E27FC236}">
                <a16:creationId xmlns:a16="http://schemas.microsoft.com/office/drawing/2014/main" id="{4C90A49C-2851-4C77-311A-2AFFC6874C21}"/>
              </a:ext>
            </a:extLst>
          </p:cNvPr>
          <p:cNvSpPr>
            <a:spLocks noGrp="1" noRot="1" noChangeAspect="1"/>
          </p:cNvSpPr>
          <p:nvPr>
            <p:ph type="sldImg"/>
          </p:nvPr>
        </p:nvSpPr>
        <p:spPr>
          <a:xfrm>
            <a:off x="685800" y="1143000"/>
            <a:ext cx="5486400" cy="3086100"/>
          </a:xfrm>
        </p:spPr>
      </p:sp>
      <p:sp>
        <p:nvSpPr>
          <p:cNvPr id="3" name="2 Marcador de notas">
            <a:extLst>
              <a:ext uri="{FF2B5EF4-FFF2-40B4-BE49-F238E27FC236}">
                <a16:creationId xmlns:a16="http://schemas.microsoft.com/office/drawing/2014/main" id="{29BF3DA2-B3E3-B827-B7AE-43C7CC5F1620}"/>
              </a:ext>
            </a:extLst>
          </p:cNvPr>
          <p:cNvSpPr>
            <a:spLocks noGrp="1"/>
          </p:cNvSpPr>
          <p:nvPr>
            <p:ph type="body" idx="1"/>
          </p:nvPr>
        </p:nvSpPr>
        <p:spPr/>
        <p:txBody>
          <a:bodyPr>
            <a:normAutofit/>
          </a:bodyPr>
          <a:lstStyle/>
          <a:p>
            <a:endParaRPr lang="ca-ES" dirty="0"/>
          </a:p>
        </p:txBody>
      </p:sp>
      <p:sp>
        <p:nvSpPr>
          <p:cNvPr id="4" name="3 Marcador de número de diapositiva">
            <a:extLst>
              <a:ext uri="{FF2B5EF4-FFF2-40B4-BE49-F238E27FC236}">
                <a16:creationId xmlns:a16="http://schemas.microsoft.com/office/drawing/2014/main" id="{B1CF724B-1DE2-F2E5-55FD-9F9DE2F76130}"/>
              </a:ext>
            </a:extLst>
          </p:cNvPr>
          <p:cNvSpPr>
            <a:spLocks noGrp="1"/>
          </p:cNvSpPr>
          <p:nvPr>
            <p:ph type="sldNum" sz="quarter" idx="10"/>
          </p:nvPr>
        </p:nvSpPr>
        <p:spPr/>
        <p:txBody>
          <a:bodyPr/>
          <a:lstStyle/>
          <a:p>
            <a:fld id="{9E7B6412-E6A9-4D53-AEAC-D5348C9866FF}" type="slidenum">
              <a:rPr lang="es-ES" smtClean="0"/>
              <a:pPr/>
              <a:t>2</a:t>
            </a:fld>
            <a:endParaRPr lang="es-ES"/>
          </a:p>
        </p:txBody>
      </p:sp>
    </p:spTree>
    <p:extLst>
      <p:ext uri="{BB962C8B-B14F-4D97-AF65-F5344CB8AC3E}">
        <p14:creationId xmlns:p14="http://schemas.microsoft.com/office/powerpoint/2010/main" val="19878519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BE03D-E44B-65E0-0951-77FB5DA4ADE4}"/>
            </a:ext>
          </a:extLst>
        </p:cNvPr>
        <p:cNvGrpSpPr/>
        <p:nvPr/>
      </p:nvGrpSpPr>
      <p:grpSpPr>
        <a:xfrm>
          <a:off x="0" y="0"/>
          <a:ext cx="0" cy="0"/>
          <a:chOff x="0" y="0"/>
          <a:chExt cx="0" cy="0"/>
        </a:xfrm>
      </p:grpSpPr>
      <p:sp>
        <p:nvSpPr>
          <p:cNvPr id="2" name="1 Marcador de imagen de diapositiva">
            <a:extLst>
              <a:ext uri="{FF2B5EF4-FFF2-40B4-BE49-F238E27FC236}">
                <a16:creationId xmlns:a16="http://schemas.microsoft.com/office/drawing/2014/main" id="{39BC508F-E7B6-6F4F-1465-316631A6C4A7}"/>
              </a:ext>
            </a:extLst>
          </p:cNvPr>
          <p:cNvSpPr>
            <a:spLocks noGrp="1" noRot="1" noChangeAspect="1"/>
          </p:cNvSpPr>
          <p:nvPr>
            <p:ph type="sldImg"/>
          </p:nvPr>
        </p:nvSpPr>
        <p:spPr>
          <a:xfrm>
            <a:off x="685800" y="1143000"/>
            <a:ext cx="5486400" cy="3086100"/>
          </a:xfrm>
        </p:spPr>
      </p:sp>
      <p:sp>
        <p:nvSpPr>
          <p:cNvPr id="3" name="2 Marcador de notas">
            <a:extLst>
              <a:ext uri="{FF2B5EF4-FFF2-40B4-BE49-F238E27FC236}">
                <a16:creationId xmlns:a16="http://schemas.microsoft.com/office/drawing/2014/main" id="{FF618B9A-E3F6-3343-0D20-827F9D5091AB}"/>
              </a:ext>
            </a:extLst>
          </p:cNvPr>
          <p:cNvSpPr>
            <a:spLocks noGrp="1"/>
          </p:cNvSpPr>
          <p:nvPr>
            <p:ph type="body" idx="1"/>
          </p:nvPr>
        </p:nvSpPr>
        <p:spPr/>
        <p:txBody>
          <a:bodyPr>
            <a:normAutofit/>
          </a:bodyPr>
          <a:lstStyle/>
          <a:p>
            <a:endParaRPr lang="ca-ES" dirty="0"/>
          </a:p>
        </p:txBody>
      </p:sp>
      <p:sp>
        <p:nvSpPr>
          <p:cNvPr id="4" name="3 Marcador de número de diapositiva">
            <a:extLst>
              <a:ext uri="{FF2B5EF4-FFF2-40B4-BE49-F238E27FC236}">
                <a16:creationId xmlns:a16="http://schemas.microsoft.com/office/drawing/2014/main" id="{5B9EB423-9AEC-1929-2B82-1D2DC7914622}"/>
              </a:ext>
            </a:extLst>
          </p:cNvPr>
          <p:cNvSpPr>
            <a:spLocks noGrp="1"/>
          </p:cNvSpPr>
          <p:nvPr>
            <p:ph type="sldNum" sz="quarter" idx="10"/>
          </p:nvPr>
        </p:nvSpPr>
        <p:spPr/>
        <p:txBody>
          <a:bodyPr/>
          <a:lstStyle/>
          <a:p>
            <a:fld id="{9E7B6412-E6A9-4D53-AEAC-D5348C9866FF}" type="slidenum">
              <a:rPr lang="es-ES" smtClean="0"/>
              <a:pPr/>
              <a:t>3</a:t>
            </a:fld>
            <a:endParaRPr lang="es-ES"/>
          </a:p>
        </p:txBody>
      </p:sp>
    </p:spTree>
    <p:extLst>
      <p:ext uri="{BB962C8B-B14F-4D97-AF65-F5344CB8AC3E}">
        <p14:creationId xmlns:p14="http://schemas.microsoft.com/office/powerpoint/2010/main" val="17084514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05F8D-00E3-807F-AB1D-6D43422B4573}"/>
            </a:ext>
          </a:extLst>
        </p:cNvPr>
        <p:cNvGrpSpPr/>
        <p:nvPr/>
      </p:nvGrpSpPr>
      <p:grpSpPr>
        <a:xfrm>
          <a:off x="0" y="0"/>
          <a:ext cx="0" cy="0"/>
          <a:chOff x="0" y="0"/>
          <a:chExt cx="0" cy="0"/>
        </a:xfrm>
      </p:grpSpPr>
      <p:sp>
        <p:nvSpPr>
          <p:cNvPr id="2" name="1 Marcador de imagen de diapositiva">
            <a:extLst>
              <a:ext uri="{FF2B5EF4-FFF2-40B4-BE49-F238E27FC236}">
                <a16:creationId xmlns:a16="http://schemas.microsoft.com/office/drawing/2014/main" id="{665B99B0-35BF-22CB-AFB2-88971FDEC206}"/>
              </a:ext>
            </a:extLst>
          </p:cNvPr>
          <p:cNvSpPr>
            <a:spLocks noGrp="1" noRot="1" noChangeAspect="1"/>
          </p:cNvSpPr>
          <p:nvPr>
            <p:ph type="sldImg"/>
          </p:nvPr>
        </p:nvSpPr>
        <p:spPr>
          <a:xfrm>
            <a:off x="685800" y="1143000"/>
            <a:ext cx="5486400" cy="3086100"/>
          </a:xfrm>
        </p:spPr>
      </p:sp>
      <p:sp>
        <p:nvSpPr>
          <p:cNvPr id="3" name="2 Marcador de notas">
            <a:extLst>
              <a:ext uri="{FF2B5EF4-FFF2-40B4-BE49-F238E27FC236}">
                <a16:creationId xmlns:a16="http://schemas.microsoft.com/office/drawing/2014/main" id="{89FE1B9B-DA2B-DBE1-7E71-494C37CB28B8}"/>
              </a:ext>
            </a:extLst>
          </p:cNvPr>
          <p:cNvSpPr>
            <a:spLocks noGrp="1"/>
          </p:cNvSpPr>
          <p:nvPr>
            <p:ph type="body" idx="1"/>
          </p:nvPr>
        </p:nvSpPr>
        <p:spPr/>
        <p:txBody>
          <a:bodyPr>
            <a:normAutofit/>
          </a:bodyPr>
          <a:lstStyle/>
          <a:p>
            <a:endParaRPr lang="ca-ES" dirty="0"/>
          </a:p>
        </p:txBody>
      </p:sp>
      <p:sp>
        <p:nvSpPr>
          <p:cNvPr id="4" name="3 Marcador de número de diapositiva">
            <a:extLst>
              <a:ext uri="{FF2B5EF4-FFF2-40B4-BE49-F238E27FC236}">
                <a16:creationId xmlns:a16="http://schemas.microsoft.com/office/drawing/2014/main" id="{EDB44FDC-B94F-DAF0-A5C6-955C713D900A}"/>
              </a:ext>
            </a:extLst>
          </p:cNvPr>
          <p:cNvSpPr>
            <a:spLocks noGrp="1"/>
          </p:cNvSpPr>
          <p:nvPr>
            <p:ph type="sldNum" sz="quarter" idx="10"/>
          </p:nvPr>
        </p:nvSpPr>
        <p:spPr/>
        <p:txBody>
          <a:bodyPr/>
          <a:lstStyle/>
          <a:p>
            <a:fld id="{9E7B6412-E6A9-4D53-AEAC-D5348C9866FF}" type="slidenum">
              <a:rPr lang="es-ES" smtClean="0"/>
              <a:pPr/>
              <a:t>4</a:t>
            </a:fld>
            <a:endParaRPr lang="es-ES"/>
          </a:p>
        </p:txBody>
      </p:sp>
    </p:spTree>
    <p:extLst>
      <p:ext uri="{BB962C8B-B14F-4D97-AF65-F5344CB8AC3E}">
        <p14:creationId xmlns:p14="http://schemas.microsoft.com/office/powerpoint/2010/main" val="3969497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C0A99-DB00-8DF5-D6D2-4624C4748A20}"/>
            </a:ext>
          </a:extLst>
        </p:cNvPr>
        <p:cNvGrpSpPr/>
        <p:nvPr/>
      </p:nvGrpSpPr>
      <p:grpSpPr>
        <a:xfrm>
          <a:off x="0" y="0"/>
          <a:ext cx="0" cy="0"/>
          <a:chOff x="0" y="0"/>
          <a:chExt cx="0" cy="0"/>
        </a:xfrm>
      </p:grpSpPr>
      <p:sp>
        <p:nvSpPr>
          <p:cNvPr id="2" name="1 Marcador de imagen de diapositiva">
            <a:extLst>
              <a:ext uri="{FF2B5EF4-FFF2-40B4-BE49-F238E27FC236}">
                <a16:creationId xmlns:a16="http://schemas.microsoft.com/office/drawing/2014/main" id="{726DC926-F2EB-505C-1E3D-C54F3EC6A4EE}"/>
              </a:ext>
            </a:extLst>
          </p:cNvPr>
          <p:cNvSpPr>
            <a:spLocks noGrp="1" noRot="1" noChangeAspect="1"/>
          </p:cNvSpPr>
          <p:nvPr>
            <p:ph type="sldImg"/>
          </p:nvPr>
        </p:nvSpPr>
        <p:spPr>
          <a:xfrm>
            <a:off x="685800" y="1143000"/>
            <a:ext cx="5486400" cy="3086100"/>
          </a:xfrm>
        </p:spPr>
      </p:sp>
      <p:sp>
        <p:nvSpPr>
          <p:cNvPr id="3" name="2 Marcador de notas">
            <a:extLst>
              <a:ext uri="{FF2B5EF4-FFF2-40B4-BE49-F238E27FC236}">
                <a16:creationId xmlns:a16="http://schemas.microsoft.com/office/drawing/2014/main" id="{39F0A75E-DA6B-48BD-9AEB-8289344E2299}"/>
              </a:ext>
            </a:extLst>
          </p:cNvPr>
          <p:cNvSpPr>
            <a:spLocks noGrp="1"/>
          </p:cNvSpPr>
          <p:nvPr>
            <p:ph type="body" idx="1"/>
          </p:nvPr>
        </p:nvSpPr>
        <p:spPr/>
        <p:txBody>
          <a:bodyPr>
            <a:normAutofit/>
          </a:bodyPr>
          <a:lstStyle/>
          <a:p>
            <a:endParaRPr lang="ca-ES" dirty="0"/>
          </a:p>
        </p:txBody>
      </p:sp>
      <p:sp>
        <p:nvSpPr>
          <p:cNvPr id="4" name="3 Marcador de número de diapositiva">
            <a:extLst>
              <a:ext uri="{FF2B5EF4-FFF2-40B4-BE49-F238E27FC236}">
                <a16:creationId xmlns:a16="http://schemas.microsoft.com/office/drawing/2014/main" id="{BC4E8D01-377D-938A-5DA0-C98BEFE017FF}"/>
              </a:ext>
            </a:extLst>
          </p:cNvPr>
          <p:cNvSpPr>
            <a:spLocks noGrp="1"/>
          </p:cNvSpPr>
          <p:nvPr>
            <p:ph type="sldNum" sz="quarter" idx="10"/>
          </p:nvPr>
        </p:nvSpPr>
        <p:spPr/>
        <p:txBody>
          <a:bodyPr/>
          <a:lstStyle/>
          <a:p>
            <a:fld id="{9E7B6412-E6A9-4D53-AEAC-D5348C9866FF}" type="slidenum">
              <a:rPr lang="es-ES" smtClean="0"/>
              <a:pPr/>
              <a:t>5</a:t>
            </a:fld>
            <a:endParaRPr lang="es-ES"/>
          </a:p>
        </p:txBody>
      </p:sp>
    </p:spTree>
    <p:extLst>
      <p:ext uri="{BB962C8B-B14F-4D97-AF65-F5344CB8AC3E}">
        <p14:creationId xmlns:p14="http://schemas.microsoft.com/office/powerpoint/2010/main" val="1653126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9C8F2-B76C-93AF-90A0-DB2D1AE2BDA1}"/>
            </a:ext>
          </a:extLst>
        </p:cNvPr>
        <p:cNvGrpSpPr/>
        <p:nvPr/>
      </p:nvGrpSpPr>
      <p:grpSpPr>
        <a:xfrm>
          <a:off x="0" y="0"/>
          <a:ext cx="0" cy="0"/>
          <a:chOff x="0" y="0"/>
          <a:chExt cx="0" cy="0"/>
        </a:xfrm>
      </p:grpSpPr>
      <p:sp>
        <p:nvSpPr>
          <p:cNvPr id="2" name="1 Marcador de imagen de diapositiva">
            <a:extLst>
              <a:ext uri="{FF2B5EF4-FFF2-40B4-BE49-F238E27FC236}">
                <a16:creationId xmlns:a16="http://schemas.microsoft.com/office/drawing/2014/main" id="{59406A98-228D-588C-5D04-7B9433BD3510}"/>
              </a:ext>
            </a:extLst>
          </p:cNvPr>
          <p:cNvSpPr>
            <a:spLocks noGrp="1" noRot="1" noChangeAspect="1"/>
          </p:cNvSpPr>
          <p:nvPr>
            <p:ph type="sldImg"/>
          </p:nvPr>
        </p:nvSpPr>
        <p:spPr>
          <a:xfrm>
            <a:off x="685800" y="1143000"/>
            <a:ext cx="5486400" cy="3086100"/>
          </a:xfrm>
        </p:spPr>
      </p:sp>
      <p:sp>
        <p:nvSpPr>
          <p:cNvPr id="3" name="2 Marcador de notas">
            <a:extLst>
              <a:ext uri="{FF2B5EF4-FFF2-40B4-BE49-F238E27FC236}">
                <a16:creationId xmlns:a16="http://schemas.microsoft.com/office/drawing/2014/main" id="{CAE478A4-E263-08BD-79BD-D3BD87C5732E}"/>
              </a:ext>
            </a:extLst>
          </p:cNvPr>
          <p:cNvSpPr>
            <a:spLocks noGrp="1"/>
          </p:cNvSpPr>
          <p:nvPr>
            <p:ph type="body" idx="1"/>
          </p:nvPr>
        </p:nvSpPr>
        <p:spPr/>
        <p:txBody>
          <a:bodyPr>
            <a:normAutofit/>
          </a:bodyPr>
          <a:lstStyle/>
          <a:p>
            <a:endParaRPr lang="ca-ES" dirty="0"/>
          </a:p>
        </p:txBody>
      </p:sp>
      <p:sp>
        <p:nvSpPr>
          <p:cNvPr id="4" name="3 Marcador de número de diapositiva">
            <a:extLst>
              <a:ext uri="{FF2B5EF4-FFF2-40B4-BE49-F238E27FC236}">
                <a16:creationId xmlns:a16="http://schemas.microsoft.com/office/drawing/2014/main" id="{EE07B579-DCB6-108B-CC79-5D83A39B01A9}"/>
              </a:ext>
            </a:extLst>
          </p:cNvPr>
          <p:cNvSpPr>
            <a:spLocks noGrp="1"/>
          </p:cNvSpPr>
          <p:nvPr>
            <p:ph type="sldNum" sz="quarter" idx="10"/>
          </p:nvPr>
        </p:nvSpPr>
        <p:spPr/>
        <p:txBody>
          <a:bodyPr/>
          <a:lstStyle/>
          <a:p>
            <a:fld id="{9E7B6412-E6A9-4D53-AEAC-D5348C9866FF}" type="slidenum">
              <a:rPr lang="es-ES" smtClean="0"/>
              <a:pPr/>
              <a:t>6</a:t>
            </a:fld>
            <a:endParaRPr lang="es-ES"/>
          </a:p>
        </p:txBody>
      </p:sp>
    </p:spTree>
    <p:extLst>
      <p:ext uri="{BB962C8B-B14F-4D97-AF65-F5344CB8AC3E}">
        <p14:creationId xmlns:p14="http://schemas.microsoft.com/office/powerpoint/2010/main" val="3694198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2.wdp"/><Relationship Id="rId7" Type="http://schemas.openxmlformats.org/officeDocument/2006/relationships/image" Target="../media/image7.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4.svg"/><Relationship Id="rId3" Type="http://schemas.microsoft.com/office/2007/relationships/hdphoto" Target="../media/hdphoto2.wdp"/><Relationship Id="rId7" Type="http://schemas.openxmlformats.org/officeDocument/2006/relationships/image" Target="../media/image7.sv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11" Type="http://schemas.microsoft.com/office/2007/relationships/hdphoto" Target="../media/hdphoto1.wdp"/><Relationship Id="rId5" Type="http://schemas.openxmlformats.org/officeDocument/2006/relationships/image" Target="../media/image5.svg"/><Relationship Id="rId10" Type="http://schemas.openxmlformats.org/officeDocument/2006/relationships/image" Target="../media/image12.png"/><Relationship Id="rId4" Type="http://schemas.openxmlformats.org/officeDocument/2006/relationships/image" Target="../media/image4.png"/><Relationship Id="rId9" Type="http://schemas.openxmlformats.org/officeDocument/2006/relationships/image" Target="../media/image11.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FFA28E6-3F86-1292-16E2-243415F9027E}"/>
              </a:ext>
            </a:extLst>
          </p:cNvPr>
          <p:cNvSpPr/>
          <p:nvPr/>
        </p:nvSpPr>
        <p:spPr>
          <a:xfrm>
            <a:off x="7106856" y="0"/>
            <a:ext cx="5085144"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618ACA06-DAFA-4880-7F53-996F4E4828E2}"/>
              </a:ext>
            </a:extLst>
          </p:cNvPr>
          <p:cNvSpPr/>
          <p:nvPr/>
        </p:nvSpPr>
        <p:spPr>
          <a:xfrm>
            <a:off x="5486400" y="155864"/>
            <a:ext cx="6705600" cy="6546272"/>
          </a:xfrm>
          <a:prstGeom prst="rect">
            <a:avLst/>
          </a:prstGeom>
          <a:solidFill>
            <a:schemeClr val="bg1"/>
          </a:solidFill>
          <a:ln>
            <a:noFill/>
          </a:ln>
          <a:effectLst>
            <a:outerShdw blurRad="317500" dist="114300" dir="5400000" algn="t"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Espace réservé pour une image  7">
            <a:extLst>
              <a:ext uri="{FF2B5EF4-FFF2-40B4-BE49-F238E27FC236}">
                <a16:creationId xmlns:a16="http://schemas.microsoft.com/office/drawing/2014/main" id="{5E720A8C-BBF2-9BF4-3CEC-1C2A5FADAEC9}"/>
              </a:ext>
            </a:extLst>
          </p:cNvPr>
          <p:cNvSpPr>
            <a:spLocks noGrp="1"/>
          </p:cNvSpPr>
          <p:nvPr>
            <p:ph type="pic" sz="quarter" idx="13" hasCustomPrompt="1"/>
          </p:nvPr>
        </p:nvSpPr>
        <p:spPr>
          <a:xfrm>
            <a:off x="0" y="0"/>
            <a:ext cx="7107238" cy="6858000"/>
          </a:xfrm>
          <a:custGeom>
            <a:avLst/>
            <a:gdLst>
              <a:gd name="connsiteX0" fmla="*/ 0 w 7107238"/>
              <a:gd name="connsiteY0" fmla="*/ 0 h 6858000"/>
              <a:gd name="connsiteX1" fmla="*/ 7107238 w 7107238"/>
              <a:gd name="connsiteY1" fmla="*/ 0 h 6858000"/>
              <a:gd name="connsiteX2" fmla="*/ 7107238 w 7107238"/>
              <a:gd name="connsiteY2" fmla="*/ 155864 h 6858000"/>
              <a:gd name="connsiteX3" fmla="*/ 5486400 w 7107238"/>
              <a:gd name="connsiteY3" fmla="*/ 155864 h 6858000"/>
              <a:gd name="connsiteX4" fmla="*/ 5486400 w 7107238"/>
              <a:gd name="connsiteY4" fmla="*/ 6702136 h 6858000"/>
              <a:gd name="connsiteX5" fmla="*/ 7107238 w 7107238"/>
              <a:gd name="connsiteY5" fmla="*/ 6702136 h 6858000"/>
              <a:gd name="connsiteX6" fmla="*/ 7107238 w 7107238"/>
              <a:gd name="connsiteY6" fmla="*/ 6858000 h 6858000"/>
              <a:gd name="connsiteX7" fmla="*/ 0 w 7107238"/>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7238" h="6858000">
                <a:moveTo>
                  <a:pt x="0" y="0"/>
                </a:moveTo>
                <a:lnTo>
                  <a:pt x="7107238" y="0"/>
                </a:lnTo>
                <a:lnTo>
                  <a:pt x="7107238" y="155864"/>
                </a:lnTo>
                <a:lnTo>
                  <a:pt x="5486400" y="155864"/>
                </a:lnTo>
                <a:lnTo>
                  <a:pt x="5486400" y="6702136"/>
                </a:lnTo>
                <a:lnTo>
                  <a:pt x="7107238" y="6702136"/>
                </a:lnTo>
                <a:lnTo>
                  <a:pt x="7107238" y="6858000"/>
                </a:lnTo>
                <a:lnTo>
                  <a:pt x="0" y="6858000"/>
                </a:lnTo>
                <a:close/>
              </a:path>
            </a:pathLst>
          </a:custGeom>
          <a:solidFill>
            <a:schemeClr val="bg1">
              <a:lumMod val="95000"/>
            </a:schemeClr>
          </a:solidFill>
        </p:spPr>
        <p:txBody>
          <a:bodyPr wrap="square">
            <a:noAutofit/>
          </a:bodyPr>
          <a:lstStyle>
            <a:lvl1pPr>
              <a:defRPr sz="100"/>
            </a:lvl1pPr>
          </a:lstStyle>
          <a:p>
            <a:r>
              <a:rPr lang="en-GB" dirty="0"/>
              <a:t> </a:t>
            </a:r>
          </a:p>
        </p:txBody>
      </p:sp>
      <p:sp>
        <p:nvSpPr>
          <p:cNvPr id="2" name="Titre 1">
            <a:extLst>
              <a:ext uri="{FF2B5EF4-FFF2-40B4-BE49-F238E27FC236}">
                <a16:creationId xmlns:a16="http://schemas.microsoft.com/office/drawing/2014/main" id="{C89CEF76-20C9-73F4-600E-A4BD9173D23F}"/>
              </a:ext>
            </a:extLst>
          </p:cNvPr>
          <p:cNvSpPr>
            <a:spLocks noGrp="1"/>
          </p:cNvSpPr>
          <p:nvPr>
            <p:ph type="ctrTitle" hasCustomPrompt="1"/>
          </p:nvPr>
        </p:nvSpPr>
        <p:spPr>
          <a:xfrm>
            <a:off x="6188600" y="3050756"/>
            <a:ext cx="5548129" cy="2248853"/>
          </a:xfrm>
        </p:spPr>
        <p:txBody>
          <a:bodyPr wrap="square" anchor="t">
            <a:spAutoFit/>
          </a:bodyPr>
          <a:lstStyle>
            <a:lvl1pPr algn="l">
              <a:lnSpc>
                <a:spcPct val="80000"/>
              </a:lnSpc>
              <a:defRPr sz="5400"/>
            </a:lvl1pPr>
          </a:lstStyle>
          <a:p>
            <a:r>
              <a:rPr lang="en-GB" dirty="0"/>
              <a:t>Insert</a:t>
            </a:r>
            <a:br>
              <a:rPr lang="en-GB" dirty="0"/>
            </a:br>
            <a:r>
              <a:rPr lang="en-GB" dirty="0"/>
              <a:t>your title here</a:t>
            </a:r>
          </a:p>
        </p:txBody>
      </p:sp>
      <p:grpSp>
        <p:nvGrpSpPr>
          <p:cNvPr id="11" name="Group 12">
            <a:extLst>
              <a:ext uri="{FF2B5EF4-FFF2-40B4-BE49-F238E27FC236}">
                <a16:creationId xmlns:a16="http://schemas.microsoft.com/office/drawing/2014/main" id="{86ABDDDD-BD81-B7F6-692B-B02D511C9F86}"/>
              </a:ext>
            </a:extLst>
          </p:cNvPr>
          <p:cNvGrpSpPr>
            <a:grpSpLocks noChangeAspect="1"/>
          </p:cNvGrpSpPr>
          <p:nvPr/>
        </p:nvGrpSpPr>
        <p:grpSpPr bwMode="auto">
          <a:xfrm>
            <a:off x="6399962" y="952498"/>
            <a:ext cx="1432482" cy="1776279"/>
            <a:chOff x="690" y="1280"/>
            <a:chExt cx="1400" cy="1736"/>
          </a:xfrm>
        </p:grpSpPr>
        <p:sp>
          <p:nvSpPr>
            <p:cNvPr id="14" name="Freeform 13">
              <a:extLst>
                <a:ext uri="{FF2B5EF4-FFF2-40B4-BE49-F238E27FC236}">
                  <a16:creationId xmlns:a16="http://schemas.microsoft.com/office/drawing/2014/main" id="{EB5D333C-541E-AA50-A872-F312CA1B774E}"/>
                </a:ext>
              </a:extLst>
            </p:cNvPr>
            <p:cNvSpPr>
              <a:spLocks/>
            </p:cNvSpPr>
            <p:nvPr/>
          </p:nvSpPr>
          <p:spPr bwMode="auto">
            <a:xfrm>
              <a:off x="1194" y="1308"/>
              <a:ext cx="4" cy="1"/>
            </a:xfrm>
            <a:custGeom>
              <a:avLst/>
              <a:gdLst>
                <a:gd name="T0" fmla="*/ 1 w 3"/>
                <a:gd name="T1" fmla="*/ 1 h 1"/>
                <a:gd name="T2" fmla="*/ 1 w 3"/>
                <a:gd name="T3" fmla="*/ 1 h 1"/>
              </a:gdLst>
              <a:ahLst/>
              <a:cxnLst>
                <a:cxn ang="0">
                  <a:pos x="T0" y="T1"/>
                </a:cxn>
                <a:cxn ang="0">
                  <a:pos x="T2" y="T3"/>
                </a:cxn>
              </a:cxnLst>
              <a:rect l="0" t="0" r="r" b="b"/>
              <a:pathLst>
                <a:path w="3" h="1">
                  <a:moveTo>
                    <a:pt x="1" y="1"/>
                  </a:moveTo>
                  <a:cubicBezTo>
                    <a:pt x="3" y="0"/>
                    <a:pt x="0" y="1"/>
                    <a:pt x="1" y="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16" name="Freeform 14">
              <a:extLst>
                <a:ext uri="{FF2B5EF4-FFF2-40B4-BE49-F238E27FC236}">
                  <a16:creationId xmlns:a16="http://schemas.microsoft.com/office/drawing/2014/main" id="{2C899217-43B1-B08B-636C-E03A581316D5}"/>
                </a:ext>
              </a:extLst>
            </p:cNvPr>
            <p:cNvSpPr>
              <a:spLocks noEditPoints="1"/>
            </p:cNvSpPr>
            <p:nvPr/>
          </p:nvSpPr>
          <p:spPr bwMode="auto">
            <a:xfrm>
              <a:off x="906" y="1280"/>
              <a:ext cx="976" cy="1214"/>
            </a:xfrm>
            <a:custGeom>
              <a:avLst/>
              <a:gdLst>
                <a:gd name="T0" fmla="*/ 211 w 711"/>
                <a:gd name="T1" fmla="*/ 862 h 883"/>
                <a:gd name="T2" fmla="*/ 354 w 711"/>
                <a:gd name="T3" fmla="*/ 883 h 883"/>
                <a:gd name="T4" fmla="*/ 355 w 711"/>
                <a:gd name="T5" fmla="*/ 883 h 883"/>
                <a:gd name="T6" fmla="*/ 356 w 711"/>
                <a:gd name="T7" fmla="*/ 883 h 883"/>
                <a:gd name="T8" fmla="*/ 498 w 711"/>
                <a:gd name="T9" fmla="*/ 862 h 883"/>
                <a:gd name="T10" fmla="*/ 621 w 711"/>
                <a:gd name="T11" fmla="*/ 769 h 883"/>
                <a:gd name="T12" fmla="*/ 711 w 711"/>
                <a:gd name="T13" fmla="*/ 442 h 883"/>
                <a:gd name="T14" fmla="*/ 711 w 711"/>
                <a:gd name="T15" fmla="*/ 441 h 883"/>
                <a:gd name="T16" fmla="*/ 621 w 711"/>
                <a:gd name="T17" fmla="*/ 114 h 883"/>
                <a:gd name="T18" fmla="*/ 499 w 711"/>
                <a:gd name="T19" fmla="*/ 21 h 883"/>
                <a:gd name="T20" fmla="*/ 355 w 711"/>
                <a:gd name="T21" fmla="*/ 0 h 883"/>
                <a:gd name="T22" fmla="*/ 211 w 711"/>
                <a:gd name="T23" fmla="*/ 21 h 883"/>
                <a:gd name="T24" fmla="*/ 211 w 711"/>
                <a:gd name="T25" fmla="*/ 21 h 883"/>
                <a:gd name="T26" fmla="*/ 211 w 711"/>
                <a:gd name="T27" fmla="*/ 21 h 883"/>
                <a:gd name="T28" fmla="*/ 90 w 711"/>
                <a:gd name="T29" fmla="*/ 114 h 883"/>
                <a:gd name="T30" fmla="*/ 0 w 711"/>
                <a:gd name="T31" fmla="*/ 441 h 883"/>
                <a:gd name="T32" fmla="*/ 0 w 711"/>
                <a:gd name="T33" fmla="*/ 442 h 883"/>
                <a:gd name="T34" fmla="*/ 90 w 711"/>
                <a:gd name="T35" fmla="*/ 769 h 883"/>
                <a:gd name="T36" fmla="*/ 211 w 711"/>
                <a:gd name="T37" fmla="*/ 862 h 883"/>
                <a:gd name="T38" fmla="*/ 26 w 711"/>
                <a:gd name="T39" fmla="*/ 441 h 883"/>
                <a:gd name="T40" fmla="*/ 83 w 711"/>
                <a:gd name="T41" fmla="*/ 162 h 883"/>
                <a:gd name="T42" fmla="*/ 235 w 711"/>
                <a:gd name="T43" fmla="*/ 27 h 883"/>
                <a:gd name="T44" fmla="*/ 355 w 711"/>
                <a:gd name="T45" fmla="*/ 12 h 883"/>
                <a:gd name="T46" fmla="*/ 475 w 711"/>
                <a:gd name="T47" fmla="*/ 27 h 883"/>
                <a:gd name="T48" fmla="*/ 626 w 711"/>
                <a:gd name="T49" fmla="*/ 162 h 883"/>
                <a:gd name="T50" fmla="*/ 683 w 711"/>
                <a:gd name="T51" fmla="*/ 441 h 883"/>
                <a:gd name="T52" fmla="*/ 626 w 711"/>
                <a:gd name="T53" fmla="*/ 721 h 883"/>
                <a:gd name="T54" fmla="*/ 475 w 711"/>
                <a:gd name="T55" fmla="*/ 856 h 883"/>
                <a:gd name="T56" fmla="*/ 355 w 711"/>
                <a:gd name="T57" fmla="*/ 871 h 883"/>
                <a:gd name="T58" fmla="*/ 235 w 711"/>
                <a:gd name="T59" fmla="*/ 856 h 883"/>
                <a:gd name="T60" fmla="*/ 83 w 711"/>
                <a:gd name="T61" fmla="*/ 721 h 883"/>
                <a:gd name="T62" fmla="*/ 26 w 711"/>
                <a:gd name="T63" fmla="*/ 441 h 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1" h="883">
                  <a:moveTo>
                    <a:pt x="211" y="862"/>
                  </a:moveTo>
                  <a:cubicBezTo>
                    <a:pt x="257" y="875"/>
                    <a:pt x="305" y="883"/>
                    <a:pt x="354" y="883"/>
                  </a:cubicBezTo>
                  <a:cubicBezTo>
                    <a:pt x="355" y="883"/>
                    <a:pt x="355" y="883"/>
                    <a:pt x="355" y="883"/>
                  </a:cubicBezTo>
                  <a:cubicBezTo>
                    <a:pt x="356" y="883"/>
                    <a:pt x="356" y="883"/>
                    <a:pt x="356" y="883"/>
                  </a:cubicBezTo>
                  <a:cubicBezTo>
                    <a:pt x="406" y="883"/>
                    <a:pt x="453" y="876"/>
                    <a:pt x="498" y="862"/>
                  </a:cubicBezTo>
                  <a:cubicBezTo>
                    <a:pt x="547" y="845"/>
                    <a:pt x="593" y="811"/>
                    <a:pt x="621" y="769"/>
                  </a:cubicBezTo>
                  <a:cubicBezTo>
                    <a:pt x="667" y="701"/>
                    <a:pt x="709" y="571"/>
                    <a:pt x="711" y="442"/>
                  </a:cubicBezTo>
                  <a:cubicBezTo>
                    <a:pt x="711" y="441"/>
                    <a:pt x="711" y="441"/>
                    <a:pt x="711" y="441"/>
                  </a:cubicBezTo>
                  <a:cubicBezTo>
                    <a:pt x="709" y="312"/>
                    <a:pt x="667" y="181"/>
                    <a:pt x="621" y="114"/>
                  </a:cubicBezTo>
                  <a:cubicBezTo>
                    <a:pt x="593" y="72"/>
                    <a:pt x="548" y="38"/>
                    <a:pt x="499" y="21"/>
                  </a:cubicBezTo>
                  <a:cubicBezTo>
                    <a:pt x="454" y="7"/>
                    <a:pt x="405" y="0"/>
                    <a:pt x="355" y="0"/>
                  </a:cubicBezTo>
                  <a:cubicBezTo>
                    <a:pt x="306" y="0"/>
                    <a:pt x="257" y="7"/>
                    <a:pt x="211" y="21"/>
                  </a:cubicBezTo>
                  <a:cubicBezTo>
                    <a:pt x="212" y="21"/>
                    <a:pt x="212" y="21"/>
                    <a:pt x="211" y="21"/>
                  </a:cubicBezTo>
                  <a:cubicBezTo>
                    <a:pt x="212" y="21"/>
                    <a:pt x="212" y="21"/>
                    <a:pt x="211" y="21"/>
                  </a:cubicBezTo>
                  <a:cubicBezTo>
                    <a:pt x="163" y="38"/>
                    <a:pt x="118" y="72"/>
                    <a:pt x="90" y="114"/>
                  </a:cubicBezTo>
                  <a:cubicBezTo>
                    <a:pt x="44" y="181"/>
                    <a:pt x="2" y="312"/>
                    <a:pt x="0" y="441"/>
                  </a:cubicBezTo>
                  <a:cubicBezTo>
                    <a:pt x="0" y="442"/>
                    <a:pt x="0" y="442"/>
                    <a:pt x="0" y="442"/>
                  </a:cubicBezTo>
                  <a:cubicBezTo>
                    <a:pt x="2" y="571"/>
                    <a:pt x="44" y="701"/>
                    <a:pt x="90" y="769"/>
                  </a:cubicBezTo>
                  <a:cubicBezTo>
                    <a:pt x="118" y="811"/>
                    <a:pt x="163" y="845"/>
                    <a:pt x="211" y="862"/>
                  </a:cubicBezTo>
                  <a:moveTo>
                    <a:pt x="26" y="441"/>
                  </a:moveTo>
                  <a:cubicBezTo>
                    <a:pt x="25" y="344"/>
                    <a:pt x="54" y="225"/>
                    <a:pt x="83" y="162"/>
                  </a:cubicBezTo>
                  <a:cubicBezTo>
                    <a:pt x="115" y="90"/>
                    <a:pt x="163" y="46"/>
                    <a:pt x="235" y="27"/>
                  </a:cubicBezTo>
                  <a:cubicBezTo>
                    <a:pt x="273" y="17"/>
                    <a:pt x="313" y="12"/>
                    <a:pt x="355" y="12"/>
                  </a:cubicBezTo>
                  <a:cubicBezTo>
                    <a:pt x="396" y="12"/>
                    <a:pt x="436" y="17"/>
                    <a:pt x="475" y="27"/>
                  </a:cubicBezTo>
                  <a:cubicBezTo>
                    <a:pt x="546" y="46"/>
                    <a:pt x="595" y="90"/>
                    <a:pt x="626" y="162"/>
                  </a:cubicBezTo>
                  <a:cubicBezTo>
                    <a:pt x="655" y="225"/>
                    <a:pt x="685" y="344"/>
                    <a:pt x="683" y="441"/>
                  </a:cubicBezTo>
                  <a:cubicBezTo>
                    <a:pt x="685" y="539"/>
                    <a:pt x="655" y="658"/>
                    <a:pt x="626" y="721"/>
                  </a:cubicBezTo>
                  <a:cubicBezTo>
                    <a:pt x="595" y="793"/>
                    <a:pt x="546" y="837"/>
                    <a:pt x="475" y="856"/>
                  </a:cubicBezTo>
                  <a:cubicBezTo>
                    <a:pt x="436" y="866"/>
                    <a:pt x="396" y="871"/>
                    <a:pt x="355" y="871"/>
                  </a:cubicBezTo>
                  <a:cubicBezTo>
                    <a:pt x="313" y="871"/>
                    <a:pt x="273" y="866"/>
                    <a:pt x="235" y="856"/>
                  </a:cubicBezTo>
                  <a:cubicBezTo>
                    <a:pt x="163" y="837"/>
                    <a:pt x="115" y="793"/>
                    <a:pt x="83" y="721"/>
                  </a:cubicBezTo>
                  <a:cubicBezTo>
                    <a:pt x="54" y="658"/>
                    <a:pt x="25" y="539"/>
                    <a:pt x="26" y="44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17" name="Freeform 15">
              <a:extLst>
                <a:ext uri="{FF2B5EF4-FFF2-40B4-BE49-F238E27FC236}">
                  <a16:creationId xmlns:a16="http://schemas.microsoft.com/office/drawing/2014/main" id="{D8AD10FE-D1AF-8001-2352-56568382AAA5}"/>
                </a:ext>
              </a:extLst>
            </p:cNvPr>
            <p:cNvSpPr>
              <a:spLocks noEditPoints="1"/>
            </p:cNvSpPr>
            <p:nvPr/>
          </p:nvSpPr>
          <p:spPr bwMode="auto">
            <a:xfrm>
              <a:off x="1086" y="1440"/>
              <a:ext cx="616" cy="895"/>
            </a:xfrm>
            <a:custGeom>
              <a:avLst/>
              <a:gdLst>
                <a:gd name="T0" fmla="*/ 324 w 449"/>
                <a:gd name="T1" fmla="*/ 637 h 651"/>
                <a:gd name="T2" fmla="*/ 324 w 449"/>
                <a:gd name="T3" fmla="*/ 13 h 651"/>
                <a:gd name="T4" fmla="*/ 50 w 449"/>
                <a:gd name="T5" fmla="*/ 77 h 651"/>
                <a:gd name="T6" fmla="*/ 96 w 449"/>
                <a:gd name="T7" fmla="*/ 474 h 651"/>
                <a:gd name="T8" fmla="*/ 70 w 449"/>
                <a:gd name="T9" fmla="*/ 459 h 651"/>
                <a:gd name="T10" fmla="*/ 59 w 449"/>
                <a:gd name="T11" fmla="*/ 380 h 651"/>
                <a:gd name="T12" fmla="*/ 91 w 449"/>
                <a:gd name="T13" fmla="*/ 432 h 651"/>
                <a:gd name="T14" fmla="*/ 115 w 449"/>
                <a:gd name="T15" fmla="*/ 371 h 651"/>
                <a:gd name="T16" fmla="*/ 127 w 449"/>
                <a:gd name="T17" fmla="*/ 414 h 651"/>
                <a:gd name="T18" fmla="*/ 194 w 449"/>
                <a:gd name="T19" fmla="*/ 603 h 651"/>
                <a:gd name="T20" fmla="*/ 207 w 449"/>
                <a:gd name="T21" fmla="*/ 579 h 651"/>
                <a:gd name="T22" fmla="*/ 216 w 449"/>
                <a:gd name="T23" fmla="*/ 565 h 651"/>
                <a:gd name="T24" fmla="*/ 227 w 449"/>
                <a:gd name="T25" fmla="*/ 536 h 651"/>
                <a:gd name="T26" fmla="*/ 238 w 449"/>
                <a:gd name="T27" fmla="*/ 565 h 651"/>
                <a:gd name="T28" fmla="*/ 276 w 449"/>
                <a:gd name="T29" fmla="*/ 518 h 651"/>
                <a:gd name="T30" fmla="*/ 251 w 449"/>
                <a:gd name="T31" fmla="*/ 475 h 651"/>
                <a:gd name="T32" fmla="*/ 297 w 449"/>
                <a:gd name="T33" fmla="*/ 359 h 651"/>
                <a:gd name="T34" fmla="*/ 293 w 449"/>
                <a:gd name="T35" fmla="*/ 605 h 651"/>
                <a:gd name="T36" fmla="*/ 307 w 449"/>
                <a:gd name="T37" fmla="*/ 591 h 651"/>
                <a:gd name="T38" fmla="*/ 339 w 449"/>
                <a:gd name="T39" fmla="*/ 478 h 651"/>
                <a:gd name="T40" fmla="*/ 356 w 449"/>
                <a:gd name="T41" fmla="*/ 490 h 651"/>
                <a:gd name="T42" fmla="*/ 379 w 449"/>
                <a:gd name="T43" fmla="*/ 453 h 651"/>
                <a:gd name="T44" fmla="*/ 313 w 449"/>
                <a:gd name="T45" fmla="*/ 372 h 651"/>
                <a:gd name="T46" fmla="*/ 365 w 449"/>
                <a:gd name="T47" fmla="*/ 515 h 651"/>
                <a:gd name="T48" fmla="*/ 320 w 449"/>
                <a:gd name="T49" fmla="*/ 411 h 651"/>
                <a:gd name="T50" fmla="*/ 366 w 449"/>
                <a:gd name="T51" fmla="*/ 412 h 651"/>
                <a:gd name="T52" fmla="*/ 354 w 449"/>
                <a:gd name="T53" fmla="*/ 368 h 651"/>
                <a:gd name="T54" fmla="*/ 366 w 449"/>
                <a:gd name="T55" fmla="*/ 412 h 651"/>
                <a:gd name="T56" fmla="*/ 392 w 449"/>
                <a:gd name="T57" fmla="*/ 308 h 651"/>
                <a:gd name="T58" fmla="*/ 347 w 449"/>
                <a:gd name="T59" fmla="*/ 201 h 651"/>
                <a:gd name="T60" fmla="*/ 382 w 449"/>
                <a:gd name="T61" fmla="*/ 273 h 651"/>
                <a:gd name="T62" fmla="*/ 306 w 449"/>
                <a:gd name="T63" fmla="*/ 277 h 651"/>
                <a:gd name="T64" fmla="*/ 335 w 449"/>
                <a:gd name="T65" fmla="*/ 203 h 651"/>
                <a:gd name="T66" fmla="*/ 312 w 449"/>
                <a:gd name="T67" fmla="*/ 51 h 651"/>
                <a:gd name="T68" fmla="*/ 292 w 449"/>
                <a:gd name="T69" fmla="*/ 86 h 651"/>
                <a:gd name="T70" fmla="*/ 259 w 449"/>
                <a:gd name="T71" fmla="*/ 140 h 651"/>
                <a:gd name="T72" fmla="*/ 88 w 449"/>
                <a:gd name="T73" fmla="*/ 93 h 651"/>
                <a:gd name="T74" fmla="*/ 115 w 449"/>
                <a:gd name="T75" fmla="*/ 60 h 651"/>
                <a:gd name="T76" fmla="*/ 133 w 449"/>
                <a:gd name="T77" fmla="*/ 116 h 651"/>
                <a:gd name="T78" fmla="*/ 119 w 449"/>
                <a:gd name="T79" fmla="*/ 151 h 651"/>
                <a:gd name="T80" fmla="*/ 121 w 449"/>
                <a:gd name="T81" fmla="*/ 169 h 651"/>
                <a:gd name="T82" fmla="*/ 88 w 449"/>
                <a:gd name="T83" fmla="*/ 169 h 651"/>
                <a:gd name="T84" fmla="*/ 104 w 449"/>
                <a:gd name="T85" fmla="*/ 204 h 651"/>
                <a:gd name="T86" fmla="*/ 207 w 449"/>
                <a:gd name="T87" fmla="*/ 212 h 651"/>
                <a:gd name="T88" fmla="*/ 208 w 449"/>
                <a:gd name="T89" fmla="*/ 131 h 651"/>
                <a:gd name="T90" fmla="*/ 237 w 449"/>
                <a:gd name="T91" fmla="*/ 182 h 651"/>
                <a:gd name="T92" fmla="*/ 268 w 449"/>
                <a:gd name="T93" fmla="*/ 180 h 651"/>
                <a:gd name="T94" fmla="*/ 280 w 449"/>
                <a:gd name="T95" fmla="*/ 84 h 651"/>
                <a:gd name="T96" fmla="*/ 273 w 449"/>
                <a:gd name="T97" fmla="*/ 204 h 651"/>
                <a:gd name="T98" fmla="*/ 242 w 449"/>
                <a:gd name="T99" fmla="*/ 356 h 651"/>
                <a:gd name="T100" fmla="*/ 231 w 449"/>
                <a:gd name="T101" fmla="*/ 498 h 651"/>
                <a:gd name="T102" fmla="*/ 222 w 449"/>
                <a:gd name="T103" fmla="*/ 459 h 651"/>
                <a:gd name="T104" fmla="*/ 162 w 449"/>
                <a:gd name="T105" fmla="*/ 498 h 651"/>
                <a:gd name="T106" fmla="*/ 147 w 449"/>
                <a:gd name="T107" fmla="*/ 482 h 651"/>
                <a:gd name="T108" fmla="*/ 200 w 449"/>
                <a:gd name="T109" fmla="*/ 259 h 651"/>
                <a:gd name="T110" fmla="*/ 100 w 449"/>
                <a:gd name="T111" fmla="*/ 234 h 651"/>
                <a:gd name="T112" fmla="*/ 115 w 449"/>
                <a:gd name="T113" fmla="*/ 285 h 651"/>
                <a:gd name="T114" fmla="*/ 116 w 449"/>
                <a:gd name="T115" fmla="*/ 247 h 651"/>
                <a:gd name="T116" fmla="*/ 59 w 449"/>
                <a:gd name="T117" fmla="*/ 341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9" h="651">
                  <a:moveTo>
                    <a:pt x="124" y="637"/>
                  </a:moveTo>
                  <a:cubicBezTo>
                    <a:pt x="156" y="646"/>
                    <a:pt x="190" y="651"/>
                    <a:pt x="224" y="651"/>
                  </a:cubicBezTo>
                  <a:cubicBezTo>
                    <a:pt x="225" y="651"/>
                    <a:pt x="225" y="651"/>
                    <a:pt x="225" y="651"/>
                  </a:cubicBezTo>
                  <a:cubicBezTo>
                    <a:pt x="259" y="651"/>
                    <a:pt x="293" y="646"/>
                    <a:pt x="324" y="637"/>
                  </a:cubicBezTo>
                  <a:cubicBezTo>
                    <a:pt x="358" y="628"/>
                    <a:pt x="385" y="605"/>
                    <a:pt x="399" y="573"/>
                  </a:cubicBezTo>
                  <a:cubicBezTo>
                    <a:pt x="429" y="509"/>
                    <a:pt x="449" y="417"/>
                    <a:pt x="449" y="325"/>
                  </a:cubicBezTo>
                  <a:cubicBezTo>
                    <a:pt x="449" y="234"/>
                    <a:pt x="429" y="142"/>
                    <a:pt x="399" y="77"/>
                  </a:cubicBezTo>
                  <a:cubicBezTo>
                    <a:pt x="385" y="46"/>
                    <a:pt x="358" y="23"/>
                    <a:pt x="324" y="13"/>
                  </a:cubicBezTo>
                  <a:cubicBezTo>
                    <a:pt x="293" y="5"/>
                    <a:pt x="259" y="0"/>
                    <a:pt x="225" y="0"/>
                  </a:cubicBezTo>
                  <a:cubicBezTo>
                    <a:pt x="224" y="0"/>
                    <a:pt x="224" y="0"/>
                    <a:pt x="224" y="0"/>
                  </a:cubicBezTo>
                  <a:cubicBezTo>
                    <a:pt x="190" y="0"/>
                    <a:pt x="156" y="5"/>
                    <a:pt x="124" y="13"/>
                  </a:cubicBezTo>
                  <a:cubicBezTo>
                    <a:pt x="91" y="23"/>
                    <a:pt x="63" y="46"/>
                    <a:pt x="50" y="77"/>
                  </a:cubicBezTo>
                  <a:cubicBezTo>
                    <a:pt x="19" y="142"/>
                    <a:pt x="0" y="234"/>
                    <a:pt x="0" y="325"/>
                  </a:cubicBezTo>
                  <a:cubicBezTo>
                    <a:pt x="0" y="417"/>
                    <a:pt x="19" y="509"/>
                    <a:pt x="50" y="573"/>
                  </a:cubicBezTo>
                  <a:cubicBezTo>
                    <a:pt x="63" y="605"/>
                    <a:pt x="91" y="628"/>
                    <a:pt x="124" y="637"/>
                  </a:cubicBezTo>
                  <a:moveTo>
                    <a:pt x="96" y="474"/>
                  </a:moveTo>
                  <a:cubicBezTo>
                    <a:pt x="94" y="474"/>
                    <a:pt x="90" y="473"/>
                    <a:pt x="88" y="473"/>
                  </a:cubicBezTo>
                  <a:cubicBezTo>
                    <a:pt x="83" y="471"/>
                    <a:pt x="76" y="469"/>
                    <a:pt x="72" y="462"/>
                  </a:cubicBezTo>
                  <a:cubicBezTo>
                    <a:pt x="71" y="461"/>
                    <a:pt x="71" y="461"/>
                    <a:pt x="71" y="461"/>
                  </a:cubicBezTo>
                  <a:cubicBezTo>
                    <a:pt x="70" y="459"/>
                    <a:pt x="70" y="459"/>
                    <a:pt x="70" y="459"/>
                  </a:cubicBezTo>
                  <a:cubicBezTo>
                    <a:pt x="69" y="457"/>
                    <a:pt x="69" y="457"/>
                    <a:pt x="69" y="457"/>
                  </a:cubicBezTo>
                  <a:cubicBezTo>
                    <a:pt x="69" y="453"/>
                    <a:pt x="69" y="453"/>
                    <a:pt x="69" y="453"/>
                  </a:cubicBezTo>
                  <a:cubicBezTo>
                    <a:pt x="69" y="392"/>
                    <a:pt x="69" y="392"/>
                    <a:pt x="69" y="392"/>
                  </a:cubicBezTo>
                  <a:cubicBezTo>
                    <a:pt x="68" y="384"/>
                    <a:pt x="66" y="384"/>
                    <a:pt x="59" y="380"/>
                  </a:cubicBezTo>
                  <a:cubicBezTo>
                    <a:pt x="62" y="379"/>
                    <a:pt x="62" y="379"/>
                    <a:pt x="62" y="379"/>
                  </a:cubicBezTo>
                  <a:cubicBezTo>
                    <a:pt x="86" y="371"/>
                    <a:pt x="86" y="371"/>
                    <a:pt x="86" y="371"/>
                  </a:cubicBezTo>
                  <a:cubicBezTo>
                    <a:pt x="90" y="375"/>
                    <a:pt x="91" y="379"/>
                    <a:pt x="91" y="385"/>
                  </a:cubicBezTo>
                  <a:cubicBezTo>
                    <a:pt x="91" y="432"/>
                    <a:pt x="91" y="432"/>
                    <a:pt x="91" y="432"/>
                  </a:cubicBezTo>
                  <a:cubicBezTo>
                    <a:pt x="91" y="436"/>
                    <a:pt x="94" y="437"/>
                    <a:pt x="97" y="437"/>
                  </a:cubicBezTo>
                  <a:cubicBezTo>
                    <a:pt x="101" y="437"/>
                    <a:pt x="103" y="436"/>
                    <a:pt x="104" y="433"/>
                  </a:cubicBezTo>
                  <a:cubicBezTo>
                    <a:pt x="104" y="411"/>
                    <a:pt x="103" y="405"/>
                    <a:pt x="104" y="386"/>
                  </a:cubicBezTo>
                  <a:cubicBezTo>
                    <a:pt x="104" y="379"/>
                    <a:pt x="110" y="373"/>
                    <a:pt x="115" y="371"/>
                  </a:cubicBezTo>
                  <a:cubicBezTo>
                    <a:pt x="122" y="368"/>
                    <a:pt x="131" y="369"/>
                    <a:pt x="137" y="372"/>
                  </a:cubicBezTo>
                  <a:cubicBezTo>
                    <a:pt x="148" y="377"/>
                    <a:pt x="147" y="399"/>
                    <a:pt x="147" y="416"/>
                  </a:cubicBezTo>
                  <a:cubicBezTo>
                    <a:pt x="143" y="414"/>
                    <a:pt x="142" y="413"/>
                    <a:pt x="138" y="412"/>
                  </a:cubicBezTo>
                  <a:cubicBezTo>
                    <a:pt x="134" y="411"/>
                    <a:pt x="130" y="412"/>
                    <a:pt x="127" y="414"/>
                  </a:cubicBezTo>
                  <a:cubicBezTo>
                    <a:pt x="123" y="417"/>
                    <a:pt x="123" y="421"/>
                    <a:pt x="123" y="426"/>
                  </a:cubicBezTo>
                  <a:cubicBezTo>
                    <a:pt x="123" y="447"/>
                    <a:pt x="125" y="461"/>
                    <a:pt x="115" y="469"/>
                  </a:cubicBezTo>
                  <a:cubicBezTo>
                    <a:pt x="108" y="473"/>
                    <a:pt x="102" y="474"/>
                    <a:pt x="96" y="474"/>
                  </a:cubicBezTo>
                  <a:moveTo>
                    <a:pt x="194" y="603"/>
                  </a:moveTo>
                  <a:cubicBezTo>
                    <a:pt x="185" y="609"/>
                    <a:pt x="170" y="611"/>
                    <a:pt x="160" y="605"/>
                  </a:cubicBezTo>
                  <a:cubicBezTo>
                    <a:pt x="154" y="602"/>
                    <a:pt x="149" y="597"/>
                    <a:pt x="146" y="591"/>
                  </a:cubicBezTo>
                  <a:cubicBezTo>
                    <a:pt x="144" y="586"/>
                    <a:pt x="143" y="584"/>
                    <a:pt x="143" y="579"/>
                  </a:cubicBezTo>
                  <a:cubicBezTo>
                    <a:pt x="166" y="579"/>
                    <a:pt x="182" y="579"/>
                    <a:pt x="207" y="579"/>
                  </a:cubicBezTo>
                  <a:cubicBezTo>
                    <a:pt x="207" y="588"/>
                    <a:pt x="202" y="597"/>
                    <a:pt x="194" y="603"/>
                  </a:cubicBezTo>
                  <a:moveTo>
                    <a:pt x="238" y="605"/>
                  </a:moveTo>
                  <a:cubicBezTo>
                    <a:pt x="216" y="605"/>
                    <a:pt x="216" y="605"/>
                    <a:pt x="216" y="605"/>
                  </a:cubicBezTo>
                  <a:cubicBezTo>
                    <a:pt x="216" y="565"/>
                    <a:pt x="216" y="565"/>
                    <a:pt x="216" y="565"/>
                  </a:cubicBezTo>
                  <a:cubicBezTo>
                    <a:pt x="181" y="565"/>
                    <a:pt x="181" y="565"/>
                    <a:pt x="181" y="565"/>
                  </a:cubicBezTo>
                  <a:cubicBezTo>
                    <a:pt x="181" y="549"/>
                    <a:pt x="181" y="549"/>
                    <a:pt x="181" y="549"/>
                  </a:cubicBezTo>
                  <a:cubicBezTo>
                    <a:pt x="216" y="549"/>
                    <a:pt x="216" y="549"/>
                    <a:pt x="216" y="549"/>
                  </a:cubicBezTo>
                  <a:cubicBezTo>
                    <a:pt x="227" y="536"/>
                    <a:pt x="227" y="536"/>
                    <a:pt x="227" y="536"/>
                  </a:cubicBezTo>
                  <a:cubicBezTo>
                    <a:pt x="232" y="543"/>
                    <a:pt x="233" y="543"/>
                    <a:pt x="238" y="549"/>
                  </a:cubicBezTo>
                  <a:cubicBezTo>
                    <a:pt x="273" y="549"/>
                    <a:pt x="273" y="549"/>
                    <a:pt x="273" y="549"/>
                  </a:cubicBezTo>
                  <a:cubicBezTo>
                    <a:pt x="273" y="565"/>
                    <a:pt x="273" y="565"/>
                    <a:pt x="273" y="565"/>
                  </a:cubicBezTo>
                  <a:cubicBezTo>
                    <a:pt x="238" y="565"/>
                    <a:pt x="238" y="565"/>
                    <a:pt x="238" y="565"/>
                  </a:cubicBezTo>
                  <a:lnTo>
                    <a:pt x="238" y="605"/>
                  </a:lnTo>
                  <a:close/>
                  <a:moveTo>
                    <a:pt x="254" y="465"/>
                  </a:moveTo>
                  <a:cubicBezTo>
                    <a:pt x="265" y="465"/>
                    <a:pt x="276" y="474"/>
                    <a:pt x="280" y="485"/>
                  </a:cubicBezTo>
                  <a:cubicBezTo>
                    <a:pt x="284" y="495"/>
                    <a:pt x="283" y="509"/>
                    <a:pt x="276" y="518"/>
                  </a:cubicBezTo>
                  <a:cubicBezTo>
                    <a:pt x="267" y="528"/>
                    <a:pt x="256" y="533"/>
                    <a:pt x="242" y="531"/>
                  </a:cubicBezTo>
                  <a:cubicBezTo>
                    <a:pt x="233" y="529"/>
                    <a:pt x="225" y="524"/>
                    <a:pt x="220" y="516"/>
                  </a:cubicBezTo>
                  <a:cubicBezTo>
                    <a:pt x="227" y="513"/>
                    <a:pt x="237" y="509"/>
                    <a:pt x="239" y="502"/>
                  </a:cubicBezTo>
                  <a:cubicBezTo>
                    <a:pt x="238" y="492"/>
                    <a:pt x="246" y="483"/>
                    <a:pt x="251" y="475"/>
                  </a:cubicBezTo>
                  <a:cubicBezTo>
                    <a:pt x="254" y="471"/>
                    <a:pt x="254" y="469"/>
                    <a:pt x="254" y="465"/>
                  </a:cubicBezTo>
                  <a:moveTo>
                    <a:pt x="264" y="455"/>
                  </a:moveTo>
                  <a:cubicBezTo>
                    <a:pt x="264" y="359"/>
                    <a:pt x="264" y="359"/>
                    <a:pt x="264" y="359"/>
                  </a:cubicBezTo>
                  <a:cubicBezTo>
                    <a:pt x="278" y="358"/>
                    <a:pt x="282" y="359"/>
                    <a:pt x="297" y="359"/>
                  </a:cubicBezTo>
                  <a:cubicBezTo>
                    <a:pt x="297" y="455"/>
                    <a:pt x="297" y="455"/>
                    <a:pt x="297" y="455"/>
                  </a:cubicBezTo>
                  <a:lnTo>
                    <a:pt x="264" y="455"/>
                  </a:lnTo>
                  <a:close/>
                  <a:moveTo>
                    <a:pt x="307" y="591"/>
                  </a:moveTo>
                  <a:cubicBezTo>
                    <a:pt x="304" y="597"/>
                    <a:pt x="299" y="602"/>
                    <a:pt x="293" y="605"/>
                  </a:cubicBezTo>
                  <a:cubicBezTo>
                    <a:pt x="284" y="611"/>
                    <a:pt x="269" y="609"/>
                    <a:pt x="260" y="603"/>
                  </a:cubicBezTo>
                  <a:cubicBezTo>
                    <a:pt x="252" y="597"/>
                    <a:pt x="247" y="588"/>
                    <a:pt x="247" y="579"/>
                  </a:cubicBezTo>
                  <a:cubicBezTo>
                    <a:pt x="271" y="579"/>
                    <a:pt x="287" y="579"/>
                    <a:pt x="311" y="579"/>
                  </a:cubicBezTo>
                  <a:cubicBezTo>
                    <a:pt x="311" y="584"/>
                    <a:pt x="310" y="586"/>
                    <a:pt x="307" y="591"/>
                  </a:cubicBezTo>
                  <a:moveTo>
                    <a:pt x="356" y="507"/>
                  </a:moveTo>
                  <a:cubicBezTo>
                    <a:pt x="353" y="511"/>
                    <a:pt x="351" y="512"/>
                    <a:pt x="347" y="516"/>
                  </a:cubicBezTo>
                  <a:cubicBezTo>
                    <a:pt x="339" y="506"/>
                    <a:pt x="339" y="506"/>
                    <a:pt x="339" y="506"/>
                  </a:cubicBezTo>
                  <a:cubicBezTo>
                    <a:pt x="339" y="478"/>
                    <a:pt x="339" y="478"/>
                    <a:pt x="339" y="478"/>
                  </a:cubicBezTo>
                  <a:cubicBezTo>
                    <a:pt x="328" y="484"/>
                    <a:pt x="330" y="501"/>
                    <a:pt x="330" y="515"/>
                  </a:cubicBezTo>
                  <a:cubicBezTo>
                    <a:pt x="323" y="509"/>
                    <a:pt x="320" y="506"/>
                    <a:pt x="313" y="500"/>
                  </a:cubicBezTo>
                  <a:cubicBezTo>
                    <a:pt x="310" y="483"/>
                    <a:pt x="320" y="474"/>
                    <a:pt x="327" y="463"/>
                  </a:cubicBezTo>
                  <a:cubicBezTo>
                    <a:pt x="356" y="490"/>
                    <a:pt x="356" y="490"/>
                    <a:pt x="356" y="490"/>
                  </a:cubicBezTo>
                  <a:lnTo>
                    <a:pt x="356" y="507"/>
                  </a:lnTo>
                  <a:close/>
                  <a:moveTo>
                    <a:pt x="332" y="392"/>
                  </a:moveTo>
                  <a:cubicBezTo>
                    <a:pt x="347" y="407"/>
                    <a:pt x="360" y="420"/>
                    <a:pt x="374" y="433"/>
                  </a:cubicBezTo>
                  <a:cubicBezTo>
                    <a:pt x="379" y="439"/>
                    <a:pt x="383" y="446"/>
                    <a:pt x="379" y="453"/>
                  </a:cubicBezTo>
                  <a:cubicBezTo>
                    <a:pt x="378" y="457"/>
                    <a:pt x="376" y="460"/>
                    <a:pt x="373" y="464"/>
                  </a:cubicBezTo>
                  <a:cubicBezTo>
                    <a:pt x="373" y="457"/>
                    <a:pt x="370" y="453"/>
                    <a:pt x="367" y="449"/>
                  </a:cubicBezTo>
                  <a:cubicBezTo>
                    <a:pt x="348" y="431"/>
                    <a:pt x="317" y="406"/>
                    <a:pt x="315" y="396"/>
                  </a:cubicBezTo>
                  <a:cubicBezTo>
                    <a:pt x="312" y="389"/>
                    <a:pt x="313" y="380"/>
                    <a:pt x="313" y="372"/>
                  </a:cubicBezTo>
                  <a:cubicBezTo>
                    <a:pt x="318" y="368"/>
                    <a:pt x="322" y="364"/>
                    <a:pt x="328" y="359"/>
                  </a:cubicBezTo>
                  <a:cubicBezTo>
                    <a:pt x="328" y="372"/>
                    <a:pt x="326" y="385"/>
                    <a:pt x="332" y="392"/>
                  </a:cubicBezTo>
                  <a:moveTo>
                    <a:pt x="381" y="502"/>
                  </a:moveTo>
                  <a:cubicBezTo>
                    <a:pt x="376" y="506"/>
                    <a:pt x="371" y="510"/>
                    <a:pt x="365" y="515"/>
                  </a:cubicBezTo>
                  <a:cubicBezTo>
                    <a:pt x="365" y="502"/>
                    <a:pt x="367" y="490"/>
                    <a:pt x="361" y="482"/>
                  </a:cubicBezTo>
                  <a:cubicBezTo>
                    <a:pt x="346" y="468"/>
                    <a:pt x="333" y="454"/>
                    <a:pt x="320" y="441"/>
                  </a:cubicBezTo>
                  <a:cubicBezTo>
                    <a:pt x="315" y="436"/>
                    <a:pt x="311" y="428"/>
                    <a:pt x="314" y="421"/>
                  </a:cubicBezTo>
                  <a:cubicBezTo>
                    <a:pt x="316" y="418"/>
                    <a:pt x="318" y="414"/>
                    <a:pt x="320" y="411"/>
                  </a:cubicBezTo>
                  <a:cubicBezTo>
                    <a:pt x="320" y="418"/>
                    <a:pt x="323" y="422"/>
                    <a:pt x="327" y="425"/>
                  </a:cubicBezTo>
                  <a:cubicBezTo>
                    <a:pt x="345" y="443"/>
                    <a:pt x="376" y="468"/>
                    <a:pt x="379" y="478"/>
                  </a:cubicBezTo>
                  <a:cubicBezTo>
                    <a:pt x="381" y="486"/>
                    <a:pt x="381" y="494"/>
                    <a:pt x="381" y="502"/>
                  </a:cubicBezTo>
                  <a:moveTo>
                    <a:pt x="366" y="412"/>
                  </a:moveTo>
                  <a:cubicBezTo>
                    <a:pt x="337" y="384"/>
                    <a:pt x="337" y="384"/>
                    <a:pt x="337" y="384"/>
                  </a:cubicBezTo>
                  <a:cubicBezTo>
                    <a:pt x="337" y="368"/>
                    <a:pt x="337" y="368"/>
                    <a:pt x="337" y="368"/>
                  </a:cubicBezTo>
                  <a:cubicBezTo>
                    <a:pt x="341" y="364"/>
                    <a:pt x="342" y="362"/>
                    <a:pt x="346" y="358"/>
                  </a:cubicBezTo>
                  <a:cubicBezTo>
                    <a:pt x="354" y="368"/>
                    <a:pt x="354" y="368"/>
                    <a:pt x="354" y="368"/>
                  </a:cubicBezTo>
                  <a:cubicBezTo>
                    <a:pt x="354" y="396"/>
                    <a:pt x="354" y="396"/>
                    <a:pt x="354" y="396"/>
                  </a:cubicBezTo>
                  <a:cubicBezTo>
                    <a:pt x="366" y="390"/>
                    <a:pt x="363" y="374"/>
                    <a:pt x="363" y="359"/>
                  </a:cubicBezTo>
                  <a:cubicBezTo>
                    <a:pt x="370" y="365"/>
                    <a:pt x="373" y="368"/>
                    <a:pt x="380" y="374"/>
                  </a:cubicBezTo>
                  <a:cubicBezTo>
                    <a:pt x="384" y="391"/>
                    <a:pt x="374" y="400"/>
                    <a:pt x="366" y="412"/>
                  </a:cubicBezTo>
                  <a:moveTo>
                    <a:pt x="392" y="341"/>
                  </a:moveTo>
                  <a:cubicBezTo>
                    <a:pt x="279" y="341"/>
                    <a:pt x="279" y="341"/>
                    <a:pt x="279" y="341"/>
                  </a:cubicBezTo>
                  <a:cubicBezTo>
                    <a:pt x="279" y="308"/>
                    <a:pt x="279" y="308"/>
                    <a:pt x="279" y="308"/>
                  </a:cubicBezTo>
                  <a:cubicBezTo>
                    <a:pt x="392" y="308"/>
                    <a:pt x="392" y="308"/>
                    <a:pt x="392" y="308"/>
                  </a:cubicBezTo>
                  <a:lnTo>
                    <a:pt x="392" y="341"/>
                  </a:lnTo>
                  <a:close/>
                  <a:moveTo>
                    <a:pt x="341" y="262"/>
                  </a:moveTo>
                  <a:cubicBezTo>
                    <a:pt x="342" y="262"/>
                    <a:pt x="347" y="261"/>
                    <a:pt x="347" y="258"/>
                  </a:cubicBezTo>
                  <a:cubicBezTo>
                    <a:pt x="347" y="201"/>
                    <a:pt x="347" y="201"/>
                    <a:pt x="347" y="201"/>
                  </a:cubicBezTo>
                  <a:cubicBezTo>
                    <a:pt x="355" y="199"/>
                    <a:pt x="363" y="196"/>
                    <a:pt x="370" y="195"/>
                  </a:cubicBezTo>
                  <a:cubicBezTo>
                    <a:pt x="370" y="229"/>
                    <a:pt x="370" y="229"/>
                    <a:pt x="370" y="229"/>
                  </a:cubicBezTo>
                  <a:cubicBezTo>
                    <a:pt x="375" y="229"/>
                    <a:pt x="377" y="228"/>
                    <a:pt x="382" y="227"/>
                  </a:cubicBezTo>
                  <a:cubicBezTo>
                    <a:pt x="382" y="273"/>
                    <a:pt x="382" y="273"/>
                    <a:pt x="382" y="273"/>
                  </a:cubicBezTo>
                  <a:cubicBezTo>
                    <a:pt x="368" y="275"/>
                    <a:pt x="368" y="275"/>
                    <a:pt x="368" y="275"/>
                  </a:cubicBezTo>
                  <a:cubicBezTo>
                    <a:pt x="364" y="294"/>
                    <a:pt x="364" y="294"/>
                    <a:pt x="364" y="294"/>
                  </a:cubicBezTo>
                  <a:cubicBezTo>
                    <a:pt x="313" y="294"/>
                    <a:pt x="313" y="294"/>
                    <a:pt x="313" y="294"/>
                  </a:cubicBezTo>
                  <a:cubicBezTo>
                    <a:pt x="306" y="277"/>
                    <a:pt x="306" y="277"/>
                    <a:pt x="306" y="277"/>
                  </a:cubicBezTo>
                  <a:cubicBezTo>
                    <a:pt x="293" y="276"/>
                    <a:pt x="292" y="276"/>
                    <a:pt x="280" y="275"/>
                  </a:cubicBezTo>
                  <a:cubicBezTo>
                    <a:pt x="292" y="260"/>
                    <a:pt x="304" y="245"/>
                    <a:pt x="312" y="229"/>
                  </a:cubicBezTo>
                  <a:cubicBezTo>
                    <a:pt x="312" y="206"/>
                    <a:pt x="312" y="206"/>
                    <a:pt x="312" y="206"/>
                  </a:cubicBezTo>
                  <a:cubicBezTo>
                    <a:pt x="335" y="203"/>
                    <a:pt x="335" y="203"/>
                    <a:pt x="335" y="203"/>
                  </a:cubicBezTo>
                  <a:cubicBezTo>
                    <a:pt x="335" y="258"/>
                    <a:pt x="335" y="258"/>
                    <a:pt x="335" y="258"/>
                  </a:cubicBezTo>
                  <a:cubicBezTo>
                    <a:pt x="335" y="260"/>
                    <a:pt x="337" y="262"/>
                    <a:pt x="340" y="262"/>
                  </a:cubicBezTo>
                  <a:lnTo>
                    <a:pt x="341" y="262"/>
                  </a:lnTo>
                  <a:close/>
                  <a:moveTo>
                    <a:pt x="312" y="51"/>
                  </a:moveTo>
                  <a:cubicBezTo>
                    <a:pt x="317" y="49"/>
                    <a:pt x="325" y="50"/>
                    <a:pt x="330" y="54"/>
                  </a:cubicBezTo>
                  <a:cubicBezTo>
                    <a:pt x="336" y="59"/>
                    <a:pt x="338" y="67"/>
                    <a:pt x="337" y="74"/>
                  </a:cubicBezTo>
                  <a:cubicBezTo>
                    <a:pt x="332" y="90"/>
                    <a:pt x="314" y="93"/>
                    <a:pt x="300" y="97"/>
                  </a:cubicBezTo>
                  <a:cubicBezTo>
                    <a:pt x="292" y="86"/>
                    <a:pt x="292" y="86"/>
                    <a:pt x="292" y="86"/>
                  </a:cubicBezTo>
                  <a:cubicBezTo>
                    <a:pt x="295" y="72"/>
                    <a:pt x="297" y="56"/>
                    <a:pt x="312" y="51"/>
                  </a:cubicBezTo>
                  <a:moveTo>
                    <a:pt x="267" y="114"/>
                  </a:moveTo>
                  <a:cubicBezTo>
                    <a:pt x="273" y="124"/>
                    <a:pt x="273" y="124"/>
                    <a:pt x="273" y="124"/>
                  </a:cubicBezTo>
                  <a:cubicBezTo>
                    <a:pt x="259" y="140"/>
                    <a:pt x="259" y="140"/>
                    <a:pt x="259" y="140"/>
                  </a:cubicBezTo>
                  <a:cubicBezTo>
                    <a:pt x="255" y="137"/>
                    <a:pt x="254" y="136"/>
                    <a:pt x="251" y="132"/>
                  </a:cubicBezTo>
                  <a:cubicBezTo>
                    <a:pt x="258" y="124"/>
                    <a:pt x="259" y="124"/>
                    <a:pt x="267" y="114"/>
                  </a:cubicBezTo>
                  <a:moveTo>
                    <a:pt x="88" y="93"/>
                  </a:moveTo>
                  <a:cubicBezTo>
                    <a:pt x="88" y="93"/>
                    <a:pt x="88" y="93"/>
                    <a:pt x="88" y="93"/>
                  </a:cubicBezTo>
                  <a:cubicBezTo>
                    <a:pt x="91" y="100"/>
                    <a:pt x="95" y="106"/>
                    <a:pt x="103" y="109"/>
                  </a:cubicBezTo>
                  <a:cubicBezTo>
                    <a:pt x="102" y="105"/>
                    <a:pt x="99" y="102"/>
                    <a:pt x="97" y="97"/>
                  </a:cubicBezTo>
                  <a:cubicBezTo>
                    <a:pt x="94" y="89"/>
                    <a:pt x="94" y="77"/>
                    <a:pt x="100" y="70"/>
                  </a:cubicBezTo>
                  <a:cubicBezTo>
                    <a:pt x="104" y="64"/>
                    <a:pt x="109" y="62"/>
                    <a:pt x="115" y="60"/>
                  </a:cubicBezTo>
                  <a:cubicBezTo>
                    <a:pt x="113" y="67"/>
                    <a:pt x="112" y="75"/>
                    <a:pt x="115" y="82"/>
                  </a:cubicBezTo>
                  <a:cubicBezTo>
                    <a:pt x="119" y="79"/>
                    <a:pt x="119" y="79"/>
                    <a:pt x="122" y="76"/>
                  </a:cubicBezTo>
                  <a:cubicBezTo>
                    <a:pt x="123" y="75"/>
                    <a:pt x="124" y="74"/>
                    <a:pt x="125" y="74"/>
                  </a:cubicBezTo>
                  <a:cubicBezTo>
                    <a:pt x="130" y="86"/>
                    <a:pt x="137" y="102"/>
                    <a:pt x="133" y="116"/>
                  </a:cubicBezTo>
                  <a:cubicBezTo>
                    <a:pt x="131" y="122"/>
                    <a:pt x="131" y="122"/>
                    <a:pt x="131" y="122"/>
                  </a:cubicBezTo>
                  <a:cubicBezTo>
                    <a:pt x="130" y="112"/>
                    <a:pt x="128" y="107"/>
                    <a:pt x="122" y="104"/>
                  </a:cubicBezTo>
                  <a:cubicBezTo>
                    <a:pt x="121" y="109"/>
                    <a:pt x="124" y="114"/>
                    <a:pt x="125" y="121"/>
                  </a:cubicBezTo>
                  <a:cubicBezTo>
                    <a:pt x="128" y="133"/>
                    <a:pt x="126" y="144"/>
                    <a:pt x="119" y="151"/>
                  </a:cubicBezTo>
                  <a:cubicBezTo>
                    <a:pt x="100" y="151"/>
                    <a:pt x="100" y="151"/>
                    <a:pt x="100" y="151"/>
                  </a:cubicBezTo>
                  <a:cubicBezTo>
                    <a:pt x="86" y="136"/>
                    <a:pt x="85" y="113"/>
                    <a:pt x="88" y="93"/>
                  </a:cubicBezTo>
                  <a:moveTo>
                    <a:pt x="130" y="169"/>
                  </a:moveTo>
                  <a:cubicBezTo>
                    <a:pt x="121" y="169"/>
                    <a:pt x="121" y="169"/>
                    <a:pt x="121" y="169"/>
                  </a:cubicBezTo>
                  <a:cubicBezTo>
                    <a:pt x="116" y="204"/>
                    <a:pt x="116" y="204"/>
                    <a:pt x="116" y="204"/>
                  </a:cubicBezTo>
                  <a:cubicBezTo>
                    <a:pt x="112" y="200"/>
                    <a:pt x="107" y="197"/>
                    <a:pt x="102" y="195"/>
                  </a:cubicBezTo>
                  <a:cubicBezTo>
                    <a:pt x="100" y="181"/>
                    <a:pt x="99" y="179"/>
                    <a:pt x="98" y="169"/>
                  </a:cubicBezTo>
                  <a:cubicBezTo>
                    <a:pt x="88" y="169"/>
                    <a:pt x="88" y="169"/>
                    <a:pt x="88" y="169"/>
                  </a:cubicBezTo>
                  <a:cubicBezTo>
                    <a:pt x="88" y="158"/>
                    <a:pt x="88" y="158"/>
                    <a:pt x="88" y="158"/>
                  </a:cubicBezTo>
                  <a:cubicBezTo>
                    <a:pt x="105" y="158"/>
                    <a:pt x="114" y="158"/>
                    <a:pt x="130" y="158"/>
                  </a:cubicBezTo>
                  <a:lnTo>
                    <a:pt x="130" y="169"/>
                  </a:lnTo>
                  <a:close/>
                  <a:moveTo>
                    <a:pt x="104" y="204"/>
                  </a:moveTo>
                  <a:cubicBezTo>
                    <a:pt x="120" y="213"/>
                    <a:pt x="132" y="232"/>
                    <a:pt x="147" y="245"/>
                  </a:cubicBezTo>
                  <a:cubicBezTo>
                    <a:pt x="152" y="248"/>
                    <a:pt x="155" y="252"/>
                    <a:pt x="159" y="254"/>
                  </a:cubicBezTo>
                  <a:cubicBezTo>
                    <a:pt x="170" y="245"/>
                    <a:pt x="178" y="238"/>
                    <a:pt x="185" y="224"/>
                  </a:cubicBezTo>
                  <a:cubicBezTo>
                    <a:pt x="190" y="216"/>
                    <a:pt x="198" y="213"/>
                    <a:pt x="207" y="212"/>
                  </a:cubicBezTo>
                  <a:cubicBezTo>
                    <a:pt x="213" y="205"/>
                    <a:pt x="213" y="205"/>
                    <a:pt x="213" y="205"/>
                  </a:cubicBezTo>
                  <a:cubicBezTo>
                    <a:pt x="210" y="186"/>
                    <a:pt x="210" y="186"/>
                    <a:pt x="210" y="186"/>
                  </a:cubicBezTo>
                  <a:cubicBezTo>
                    <a:pt x="203" y="178"/>
                    <a:pt x="198" y="169"/>
                    <a:pt x="193" y="160"/>
                  </a:cubicBezTo>
                  <a:cubicBezTo>
                    <a:pt x="196" y="149"/>
                    <a:pt x="197" y="137"/>
                    <a:pt x="208" y="131"/>
                  </a:cubicBezTo>
                  <a:cubicBezTo>
                    <a:pt x="215" y="126"/>
                    <a:pt x="221" y="136"/>
                    <a:pt x="227" y="130"/>
                  </a:cubicBezTo>
                  <a:cubicBezTo>
                    <a:pt x="231" y="129"/>
                    <a:pt x="235" y="130"/>
                    <a:pt x="238" y="133"/>
                  </a:cubicBezTo>
                  <a:cubicBezTo>
                    <a:pt x="242" y="140"/>
                    <a:pt x="247" y="148"/>
                    <a:pt x="247" y="157"/>
                  </a:cubicBezTo>
                  <a:cubicBezTo>
                    <a:pt x="245" y="165"/>
                    <a:pt x="241" y="173"/>
                    <a:pt x="237" y="182"/>
                  </a:cubicBezTo>
                  <a:cubicBezTo>
                    <a:pt x="236" y="183"/>
                    <a:pt x="233" y="184"/>
                    <a:pt x="231" y="185"/>
                  </a:cubicBezTo>
                  <a:cubicBezTo>
                    <a:pt x="233" y="189"/>
                    <a:pt x="233" y="193"/>
                    <a:pt x="236" y="196"/>
                  </a:cubicBezTo>
                  <a:cubicBezTo>
                    <a:pt x="239" y="197"/>
                    <a:pt x="242" y="197"/>
                    <a:pt x="246" y="196"/>
                  </a:cubicBezTo>
                  <a:cubicBezTo>
                    <a:pt x="249" y="187"/>
                    <a:pt x="259" y="183"/>
                    <a:pt x="268" y="180"/>
                  </a:cubicBezTo>
                  <a:cubicBezTo>
                    <a:pt x="287" y="168"/>
                    <a:pt x="287" y="168"/>
                    <a:pt x="287" y="168"/>
                  </a:cubicBezTo>
                  <a:cubicBezTo>
                    <a:pt x="284" y="154"/>
                    <a:pt x="293" y="141"/>
                    <a:pt x="288" y="127"/>
                  </a:cubicBezTo>
                  <a:cubicBezTo>
                    <a:pt x="277" y="122"/>
                    <a:pt x="274" y="110"/>
                    <a:pt x="272" y="101"/>
                  </a:cubicBezTo>
                  <a:cubicBezTo>
                    <a:pt x="273" y="95"/>
                    <a:pt x="276" y="89"/>
                    <a:pt x="280" y="84"/>
                  </a:cubicBezTo>
                  <a:cubicBezTo>
                    <a:pt x="281" y="84"/>
                    <a:pt x="281" y="84"/>
                    <a:pt x="281" y="84"/>
                  </a:cubicBezTo>
                  <a:cubicBezTo>
                    <a:pt x="291" y="96"/>
                    <a:pt x="301" y="108"/>
                    <a:pt x="304" y="123"/>
                  </a:cubicBezTo>
                  <a:cubicBezTo>
                    <a:pt x="306" y="142"/>
                    <a:pt x="307" y="161"/>
                    <a:pt x="306" y="181"/>
                  </a:cubicBezTo>
                  <a:cubicBezTo>
                    <a:pt x="296" y="191"/>
                    <a:pt x="284" y="197"/>
                    <a:pt x="273" y="204"/>
                  </a:cubicBezTo>
                  <a:cubicBezTo>
                    <a:pt x="264" y="221"/>
                    <a:pt x="264" y="221"/>
                    <a:pt x="264" y="221"/>
                  </a:cubicBezTo>
                  <a:cubicBezTo>
                    <a:pt x="263" y="237"/>
                    <a:pt x="258" y="253"/>
                    <a:pt x="256" y="269"/>
                  </a:cubicBezTo>
                  <a:cubicBezTo>
                    <a:pt x="263" y="289"/>
                    <a:pt x="271" y="315"/>
                    <a:pt x="265" y="333"/>
                  </a:cubicBezTo>
                  <a:cubicBezTo>
                    <a:pt x="260" y="344"/>
                    <a:pt x="250" y="350"/>
                    <a:pt x="242" y="356"/>
                  </a:cubicBezTo>
                  <a:cubicBezTo>
                    <a:pt x="223" y="371"/>
                    <a:pt x="223" y="371"/>
                    <a:pt x="223" y="371"/>
                  </a:cubicBezTo>
                  <a:cubicBezTo>
                    <a:pt x="242" y="392"/>
                    <a:pt x="238" y="416"/>
                    <a:pt x="239" y="447"/>
                  </a:cubicBezTo>
                  <a:cubicBezTo>
                    <a:pt x="238" y="454"/>
                    <a:pt x="252" y="460"/>
                    <a:pt x="245" y="469"/>
                  </a:cubicBezTo>
                  <a:cubicBezTo>
                    <a:pt x="239" y="478"/>
                    <a:pt x="230" y="486"/>
                    <a:pt x="231" y="498"/>
                  </a:cubicBezTo>
                  <a:cubicBezTo>
                    <a:pt x="225" y="508"/>
                    <a:pt x="211" y="510"/>
                    <a:pt x="204" y="510"/>
                  </a:cubicBezTo>
                  <a:cubicBezTo>
                    <a:pt x="203" y="510"/>
                    <a:pt x="202" y="509"/>
                    <a:pt x="202" y="508"/>
                  </a:cubicBezTo>
                  <a:cubicBezTo>
                    <a:pt x="203" y="503"/>
                    <a:pt x="207" y="499"/>
                    <a:pt x="209" y="494"/>
                  </a:cubicBezTo>
                  <a:cubicBezTo>
                    <a:pt x="216" y="484"/>
                    <a:pt x="213" y="469"/>
                    <a:pt x="222" y="459"/>
                  </a:cubicBezTo>
                  <a:cubicBezTo>
                    <a:pt x="215" y="437"/>
                    <a:pt x="204" y="415"/>
                    <a:pt x="201" y="391"/>
                  </a:cubicBezTo>
                  <a:cubicBezTo>
                    <a:pt x="201" y="390"/>
                    <a:pt x="201" y="390"/>
                    <a:pt x="201" y="390"/>
                  </a:cubicBezTo>
                  <a:cubicBezTo>
                    <a:pt x="195" y="401"/>
                    <a:pt x="198" y="412"/>
                    <a:pt x="201" y="421"/>
                  </a:cubicBezTo>
                  <a:cubicBezTo>
                    <a:pt x="183" y="444"/>
                    <a:pt x="162" y="467"/>
                    <a:pt x="162" y="498"/>
                  </a:cubicBezTo>
                  <a:cubicBezTo>
                    <a:pt x="154" y="513"/>
                    <a:pt x="143" y="526"/>
                    <a:pt x="137" y="541"/>
                  </a:cubicBezTo>
                  <a:cubicBezTo>
                    <a:pt x="135" y="543"/>
                    <a:pt x="131" y="541"/>
                    <a:pt x="129" y="540"/>
                  </a:cubicBezTo>
                  <a:cubicBezTo>
                    <a:pt x="123" y="536"/>
                    <a:pt x="122" y="533"/>
                    <a:pt x="120" y="528"/>
                  </a:cubicBezTo>
                  <a:cubicBezTo>
                    <a:pt x="116" y="507"/>
                    <a:pt x="141" y="500"/>
                    <a:pt x="147" y="482"/>
                  </a:cubicBezTo>
                  <a:cubicBezTo>
                    <a:pt x="151" y="454"/>
                    <a:pt x="153" y="423"/>
                    <a:pt x="173" y="401"/>
                  </a:cubicBezTo>
                  <a:cubicBezTo>
                    <a:pt x="175" y="358"/>
                    <a:pt x="188" y="321"/>
                    <a:pt x="219" y="290"/>
                  </a:cubicBezTo>
                  <a:cubicBezTo>
                    <a:pt x="217" y="280"/>
                    <a:pt x="213" y="272"/>
                    <a:pt x="210" y="263"/>
                  </a:cubicBezTo>
                  <a:cubicBezTo>
                    <a:pt x="206" y="263"/>
                    <a:pt x="204" y="262"/>
                    <a:pt x="200" y="259"/>
                  </a:cubicBezTo>
                  <a:cubicBezTo>
                    <a:pt x="198" y="255"/>
                    <a:pt x="197" y="253"/>
                    <a:pt x="196" y="248"/>
                  </a:cubicBezTo>
                  <a:cubicBezTo>
                    <a:pt x="185" y="261"/>
                    <a:pt x="172" y="276"/>
                    <a:pt x="158" y="284"/>
                  </a:cubicBezTo>
                  <a:cubicBezTo>
                    <a:pt x="155" y="286"/>
                    <a:pt x="152" y="283"/>
                    <a:pt x="147" y="278"/>
                  </a:cubicBezTo>
                  <a:cubicBezTo>
                    <a:pt x="130" y="264"/>
                    <a:pt x="127" y="233"/>
                    <a:pt x="100" y="234"/>
                  </a:cubicBezTo>
                  <a:cubicBezTo>
                    <a:pt x="88" y="230"/>
                    <a:pt x="88" y="216"/>
                    <a:pt x="86" y="205"/>
                  </a:cubicBezTo>
                  <a:cubicBezTo>
                    <a:pt x="91" y="202"/>
                    <a:pt x="98" y="202"/>
                    <a:pt x="104" y="204"/>
                  </a:cubicBezTo>
                  <a:moveTo>
                    <a:pt x="116" y="247"/>
                  </a:moveTo>
                  <a:cubicBezTo>
                    <a:pt x="115" y="266"/>
                    <a:pt x="115" y="266"/>
                    <a:pt x="115" y="285"/>
                  </a:cubicBezTo>
                  <a:cubicBezTo>
                    <a:pt x="104" y="285"/>
                    <a:pt x="104" y="285"/>
                    <a:pt x="104" y="285"/>
                  </a:cubicBezTo>
                  <a:cubicBezTo>
                    <a:pt x="104" y="282"/>
                    <a:pt x="104" y="282"/>
                    <a:pt x="104" y="282"/>
                  </a:cubicBezTo>
                  <a:cubicBezTo>
                    <a:pt x="104" y="267"/>
                    <a:pt x="103" y="257"/>
                    <a:pt x="103" y="242"/>
                  </a:cubicBezTo>
                  <a:cubicBezTo>
                    <a:pt x="107" y="241"/>
                    <a:pt x="112" y="244"/>
                    <a:pt x="116" y="247"/>
                  </a:cubicBezTo>
                  <a:moveTo>
                    <a:pt x="59" y="308"/>
                  </a:moveTo>
                  <a:cubicBezTo>
                    <a:pt x="172" y="308"/>
                    <a:pt x="172" y="308"/>
                    <a:pt x="172" y="308"/>
                  </a:cubicBezTo>
                  <a:cubicBezTo>
                    <a:pt x="172" y="341"/>
                    <a:pt x="172" y="341"/>
                    <a:pt x="172" y="341"/>
                  </a:cubicBezTo>
                  <a:cubicBezTo>
                    <a:pt x="59" y="341"/>
                    <a:pt x="59" y="341"/>
                    <a:pt x="59" y="341"/>
                  </a:cubicBezTo>
                  <a:lnTo>
                    <a:pt x="59" y="308"/>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18" name="Freeform 16">
              <a:extLst>
                <a:ext uri="{FF2B5EF4-FFF2-40B4-BE49-F238E27FC236}">
                  <a16:creationId xmlns:a16="http://schemas.microsoft.com/office/drawing/2014/main" id="{B5BDDFBF-9795-0EA4-C0AE-7082DCE190B7}"/>
                </a:ext>
              </a:extLst>
            </p:cNvPr>
            <p:cNvSpPr>
              <a:spLocks/>
            </p:cNvSpPr>
            <p:nvPr/>
          </p:nvSpPr>
          <p:spPr bwMode="auto">
            <a:xfrm>
              <a:off x="1406" y="2351"/>
              <a:ext cx="70" cy="95"/>
            </a:xfrm>
            <a:custGeom>
              <a:avLst/>
              <a:gdLst>
                <a:gd name="T0" fmla="*/ 20 w 51"/>
                <a:gd name="T1" fmla="*/ 57 h 69"/>
                <a:gd name="T2" fmla="*/ 43 w 51"/>
                <a:gd name="T3" fmla="*/ 36 h 69"/>
                <a:gd name="T4" fmla="*/ 46 w 51"/>
                <a:gd name="T5" fmla="*/ 13 h 69"/>
                <a:gd name="T6" fmla="*/ 29 w 51"/>
                <a:gd name="T7" fmla="*/ 1 h 69"/>
                <a:gd name="T8" fmla="*/ 6 w 51"/>
                <a:gd name="T9" fmla="*/ 8 h 69"/>
                <a:gd name="T10" fmla="*/ 1 w 51"/>
                <a:gd name="T11" fmla="*/ 26 h 69"/>
                <a:gd name="T12" fmla="*/ 13 w 51"/>
                <a:gd name="T13" fmla="*/ 26 h 69"/>
                <a:gd name="T14" fmla="*/ 18 w 51"/>
                <a:gd name="T15" fmla="*/ 14 h 69"/>
                <a:gd name="T16" fmla="*/ 27 w 51"/>
                <a:gd name="T17" fmla="*/ 12 h 69"/>
                <a:gd name="T18" fmla="*/ 33 w 51"/>
                <a:gd name="T19" fmla="*/ 17 h 69"/>
                <a:gd name="T20" fmla="*/ 31 w 51"/>
                <a:gd name="T21" fmla="*/ 30 h 69"/>
                <a:gd name="T22" fmla="*/ 3 w 51"/>
                <a:gd name="T23" fmla="*/ 69 h 69"/>
                <a:gd name="T24" fmla="*/ 51 w 51"/>
                <a:gd name="T25" fmla="*/ 66 h 69"/>
                <a:gd name="T26" fmla="*/ 51 w 51"/>
                <a:gd name="T27" fmla="*/ 55 h 69"/>
                <a:gd name="T28" fmla="*/ 20 w 51"/>
                <a:gd name="T29" fmla="*/ 5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69">
                  <a:moveTo>
                    <a:pt x="20" y="57"/>
                  </a:moveTo>
                  <a:cubicBezTo>
                    <a:pt x="26" y="48"/>
                    <a:pt x="35" y="44"/>
                    <a:pt x="43" y="36"/>
                  </a:cubicBezTo>
                  <a:cubicBezTo>
                    <a:pt x="48" y="30"/>
                    <a:pt x="49" y="20"/>
                    <a:pt x="46" y="13"/>
                  </a:cubicBezTo>
                  <a:cubicBezTo>
                    <a:pt x="43" y="6"/>
                    <a:pt x="35" y="2"/>
                    <a:pt x="29" y="1"/>
                  </a:cubicBezTo>
                  <a:cubicBezTo>
                    <a:pt x="20" y="0"/>
                    <a:pt x="12" y="2"/>
                    <a:pt x="6" y="8"/>
                  </a:cubicBezTo>
                  <a:cubicBezTo>
                    <a:pt x="2" y="13"/>
                    <a:pt x="0" y="20"/>
                    <a:pt x="1" y="26"/>
                  </a:cubicBezTo>
                  <a:cubicBezTo>
                    <a:pt x="13" y="26"/>
                    <a:pt x="13" y="26"/>
                    <a:pt x="13" y="26"/>
                  </a:cubicBezTo>
                  <a:cubicBezTo>
                    <a:pt x="13" y="21"/>
                    <a:pt x="14" y="17"/>
                    <a:pt x="18" y="14"/>
                  </a:cubicBezTo>
                  <a:cubicBezTo>
                    <a:pt x="20" y="12"/>
                    <a:pt x="23" y="11"/>
                    <a:pt x="27" y="12"/>
                  </a:cubicBezTo>
                  <a:cubicBezTo>
                    <a:pt x="30" y="13"/>
                    <a:pt x="32" y="14"/>
                    <a:pt x="33" y="17"/>
                  </a:cubicBezTo>
                  <a:cubicBezTo>
                    <a:pt x="35" y="22"/>
                    <a:pt x="34" y="27"/>
                    <a:pt x="31" y="30"/>
                  </a:cubicBezTo>
                  <a:cubicBezTo>
                    <a:pt x="20" y="42"/>
                    <a:pt x="2" y="51"/>
                    <a:pt x="3" y="69"/>
                  </a:cubicBezTo>
                  <a:cubicBezTo>
                    <a:pt x="51" y="66"/>
                    <a:pt x="51" y="66"/>
                    <a:pt x="51" y="66"/>
                  </a:cubicBezTo>
                  <a:cubicBezTo>
                    <a:pt x="51" y="63"/>
                    <a:pt x="51" y="59"/>
                    <a:pt x="51" y="55"/>
                  </a:cubicBezTo>
                  <a:lnTo>
                    <a:pt x="20" y="57"/>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19" name="Freeform 17">
              <a:extLst>
                <a:ext uri="{FF2B5EF4-FFF2-40B4-BE49-F238E27FC236}">
                  <a16:creationId xmlns:a16="http://schemas.microsoft.com/office/drawing/2014/main" id="{7BF1F659-9843-FC3E-0FFD-C493AE3D9A6E}"/>
                </a:ext>
              </a:extLst>
            </p:cNvPr>
            <p:cNvSpPr>
              <a:spLocks/>
            </p:cNvSpPr>
            <p:nvPr/>
          </p:nvSpPr>
          <p:spPr bwMode="auto">
            <a:xfrm>
              <a:off x="1211" y="2335"/>
              <a:ext cx="48" cy="90"/>
            </a:xfrm>
            <a:custGeom>
              <a:avLst/>
              <a:gdLst>
                <a:gd name="T0" fmla="*/ 21 w 35"/>
                <a:gd name="T1" fmla="*/ 4 h 66"/>
                <a:gd name="T2" fmla="*/ 2 w 35"/>
                <a:gd name="T3" fmla="*/ 5 h 66"/>
                <a:gd name="T4" fmla="*/ 0 w 35"/>
                <a:gd name="T5" fmla="*/ 14 h 66"/>
                <a:gd name="T6" fmla="*/ 16 w 35"/>
                <a:gd name="T7" fmla="*/ 19 h 66"/>
                <a:gd name="T8" fmla="*/ 16 w 35"/>
                <a:gd name="T9" fmla="*/ 20 h 66"/>
                <a:gd name="T10" fmla="*/ 2 w 35"/>
                <a:gd name="T11" fmla="*/ 62 h 66"/>
                <a:gd name="T12" fmla="*/ 15 w 35"/>
                <a:gd name="T13" fmla="*/ 66 h 66"/>
                <a:gd name="T14" fmla="*/ 35 w 35"/>
                <a:gd name="T15" fmla="*/ 4 h 66"/>
                <a:gd name="T16" fmla="*/ 35 w 35"/>
                <a:gd name="T17" fmla="*/ 4 h 66"/>
                <a:gd name="T18" fmla="*/ 25 w 35"/>
                <a:gd name="T19" fmla="*/ 0 h 66"/>
                <a:gd name="T20" fmla="*/ 21 w 35"/>
                <a:gd name="T21"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66">
                  <a:moveTo>
                    <a:pt x="21" y="4"/>
                  </a:moveTo>
                  <a:cubicBezTo>
                    <a:pt x="15" y="8"/>
                    <a:pt x="9" y="7"/>
                    <a:pt x="2" y="5"/>
                  </a:cubicBezTo>
                  <a:cubicBezTo>
                    <a:pt x="0" y="14"/>
                    <a:pt x="0" y="14"/>
                    <a:pt x="0" y="14"/>
                  </a:cubicBezTo>
                  <a:cubicBezTo>
                    <a:pt x="5" y="15"/>
                    <a:pt x="11" y="17"/>
                    <a:pt x="16" y="19"/>
                  </a:cubicBezTo>
                  <a:cubicBezTo>
                    <a:pt x="16" y="20"/>
                    <a:pt x="16" y="20"/>
                    <a:pt x="16" y="20"/>
                  </a:cubicBezTo>
                  <a:cubicBezTo>
                    <a:pt x="2" y="62"/>
                    <a:pt x="2" y="62"/>
                    <a:pt x="2" y="62"/>
                  </a:cubicBezTo>
                  <a:cubicBezTo>
                    <a:pt x="15" y="66"/>
                    <a:pt x="15" y="66"/>
                    <a:pt x="15" y="66"/>
                  </a:cubicBezTo>
                  <a:cubicBezTo>
                    <a:pt x="35" y="4"/>
                    <a:pt x="35" y="4"/>
                    <a:pt x="35" y="4"/>
                  </a:cubicBezTo>
                  <a:cubicBezTo>
                    <a:pt x="35" y="4"/>
                    <a:pt x="35" y="4"/>
                    <a:pt x="35" y="4"/>
                  </a:cubicBezTo>
                  <a:cubicBezTo>
                    <a:pt x="25" y="0"/>
                    <a:pt x="25" y="0"/>
                    <a:pt x="25" y="0"/>
                  </a:cubicBezTo>
                  <a:cubicBezTo>
                    <a:pt x="24" y="2"/>
                    <a:pt x="23" y="2"/>
                    <a:pt x="21" y="4"/>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3" name="Freeform 18">
              <a:extLst>
                <a:ext uri="{FF2B5EF4-FFF2-40B4-BE49-F238E27FC236}">
                  <a16:creationId xmlns:a16="http://schemas.microsoft.com/office/drawing/2014/main" id="{879E65AB-3155-CA36-D0D3-4B17B3B5A842}"/>
                </a:ext>
              </a:extLst>
            </p:cNvPr>
            <p:cNvSpPr>
              <a:spLocks noEditPoints="1"/>
            </p:cNvSpPr>
            <p:nvPr/>
          </p:nvSpPr>
          <p:spPr bwMode="auto">
            <a:xfrm>
              <a:off x="1514" y="2329"/>
              <a:ext cx="83" cy="96"/>
            </a:xfrm>
            <a:custGeom>
              <a:avLst/>
              <a:gdLst>
                <a:gd name="T0" fmla="*/ 47 w 60"/>
                <a:gd name="T1" fmla="*/ 29 h 70"/>
                <a:gd name="T2" fmla="*/ 43 w 60"/>
                <a:gd name="T3" fmla="*/ 28 h 70"/>
                <a:gd name="T4" fmla="*/ 49 w 60"/>
                <a:gd name="T5" fmla="*/ 14 h 70"/>
                <a:gd name="T6" fmla="*/ 38 w 60"/>
                <a:gd name="T7" fmla="*/ 1 h 70"/>
                <a:gd name="T8" fmla="*/ 21 w 60"/>
                <a:gd name="T9" fmla="*/ 2 h 70"/>
                <a:gd name="T10" fmla="*/ 7 w 60"/>
                <a:gd name="T11" fmla="*/ 9 h 70"/>
                <a:gd name="T12" fmla="*/ 3 w 60"/>
                <a:gd name="T13" fmla="*/ 26 h 70"/>
                <a:gd name="T14" fmla="*/ 15 w 60"/>
                <a:gd name="T15" fmla="*/ 35 h 70"/>
                <a:gd name="T16" fmla="*/ 12 w 60"/>
                <a:gd name="T17" fmla="*/ 38 h 70"/>
                <a:gd name="T18" fmla="*/ 7 w 60"/>
                <a:gd name="T19" fmla="*/ 55 h 70"/>
                <a:gd name="T20" fmla="*/ 21 w 60"/>
                <a:gd name="T21" fmla="*/ 69 h 70"/>
                <a:gd name="T22" fmla="*/ 38 w 60"/>
                <a:gd name="T23" fmla="*/ 69 h 70"/>
                <a:gd name="T24" fmla="*/ 53 w 60"/>
                <a:gd name="T25" fmla="*/ 61 h 70"/>
                <a:gd name="T26" fmla="*/ 59 w 60"/>
                <a:gd name="T27" fmla="*/ 42 h 70"/>
                <a:gd name="T28" fmla="*/ 47 w 60"/>
                <a:gd name="T29" fmla="*/ 29 h 70"/>
                <a:gd name="T30" fmla="*/ 16 w 60"/>
                <a:gd name="T31" fmla="*/ 24 h 70"/>
                <a:gd name="T32" fmla="*/ 17 w 60"/>
                <a:gd name="T33" fmla="*/ 14 h 70"/>
                <a:gd name="T34" fmla="*/ 24 w 60"/>
                <a:gd name="T35" fmla="*/ 11 h 70"/>
                <a:gd name="T36" fmla="*/ 31 w 60"/>
                <a:gd name="T37" fmla="*/ 11 h 70"/>
                <a:gd name="T38" fmla="*/ 37 w 60"/>
                <a:gd name="T39" fmla="*/ 19 h 70"/>
                <a:gd name="T40" fmla="*/ 34 w 60"/>
                <a:gd name="T41" fmla="*/ 25 h 70"/>
                <a:gd name="T42" fmla="*/ 28 w 60"/>
                <a:gd name="T43" fmla="*/ 28 h 70"/>
                <a:gd name="T44" fmla="*/ 21 w 60"/>
                <a:gd name="T45" fmla="*/ 28 h 70"/>
                <a:gd name="T46" fmla="*/ 16 w 60"/>
                <a:gd name="T47" fmla="*/ 24 h 70"/>
                <a:gd name="T48" fmla="*/ 43 w 60"/>
                <a:gd name="T49" fmla="*/ 54 h 70"/>
                <a:gd name="T50" fmla="*/ 35 w 60"/>
                <a:gd name="T51" fmla="*/ 58 h 70"/>
                <a:gd name="T52" fmla="*/ 27 w 60"/>
                <a:gd name="T53" fmla="*/ 58 h 70"/>
                <a:gd name="T54" fmla="*/ 20 w 60"/>
                <a:gd name="T55" fmla="*/ 52 h 70"/>
                <a:gd name="T56" fmla="*/ 24 w 60"/>
                <a:gd name="T57" fmla="*/ 40 h 70"/>
                <a:gd name="T58" fmla="*/ 30 w 60"/>
                <a:gd name="T59" fmla="*/ 38 h 70"/>
                <a:gd name="T60" fmla="*/ 37 w 60"/>
                <a:gd name="T61" fmla="*/ 37 h 70"/>
                <a:gd name="T62" fmla="*/ 45 w 60"/>
                <a:gd name="T63" fmla="*/ 45 h 70"/>
                <a:gd name="T64" fmla="*/ 43 w 60"/>
                <a:gd name="T65" fmla="*/ 5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70">
                  <a:moveTo>
                    <a:pt x="47" y="29"/>
                  </a:moveTo>
                  <a:cubicBezTo>
                    <a:pt x="43" y="28"/>
                    <a:pt x="43" y="28"/>
                    <a:pt x="43" y="28"/>
                  </a:cubicBezTo>
                  <a:cubicBezTo>
                    <a:pt x="47" y="25"/>
                    <a:pt x="51" y="20"/>
                    <a:pt x="49" y="14"/>
                  </a:cubicBezTo>
                  <a:cubicBezTo>
                    <a:pt x="48" y="8"/>
                    <a:pt x="44" y="4"/>
                    <a:pt x="38" y="1"/>
                  </a:cubicBezTo>
                  <a:cubicBezTo>
                    <a:pt x="33" y="0"/>
                    <a:pt x="27" y="0"/>
                    <a:pt x="21" y="2"/>
                  </a:cubicBezTo>
                  <a:cubicBezTo>
                    <a:pt x="16" y="3"/>
                    <a:pt x="10" y="5"/>
                    <a:pt x="7" y="9"/>
                  </a:cubicBezTo>
                  <a:cubicBezTo>
                    <a:pt x="3" y="14"/>
                    <a:pt x="0" y="19"/>
                    <a:pt x="3" y="26"/>
                  </a:cubicBezTo>
                  <a:cubicBezTo>
                    <a:pt x="4" y="31"/>
                    <a:pt x="10" y="34"/>
                    <a:pt x="15" y="35"/>
                  </a:cubicBezTo>
                  <a:cubicBezTo>
                    <a:pt x="12" y="38"/>
                    <a:pt x="12" y="38"/>
                    <a:pt x="12" y="38"/>
                  </a:cubicBezTo>
                  <a:cubicBezTo>
                    <a:pt x="7" y="43"/>
                    <a:pt x="6" y="48"/>
                    <a:pt x="7" y="55"/>
                  </a:cubicBezTo>
                  <a:cubicBezTo>
                    <a:pt x="9" y="61"/>
                    <a:pt x="14" y="67"/>
                    <a:pt x="21" y="69"/>
                  </a:cubicBezTo>
                  <a:cubicBezTo>
                    <a:pt x="26" y="70"/>
                    <a:pt x="32" y="70"/>
                    <a:pt x="38" y="69"/>
                  </a:cubicBezTo>
                  <a:cubicBezTo>
                    <a:pt x="44" y="67"/>
                    <a:pt x="49" y="64"/>
                    <a:pt x="53" y="61"/>
                  </a:cubicBezTo>
                  <a:cubicBezTo>
                    <a:pt x="58" y="56"/>
                    <a:pt x="60" y="49"/>
                    <a:pt x="59" y="42"/>
                  </a:cubicBezTo>
                  <a:cubicBezTo>
                    <a:pt x="57" y="36"/>
                    <a:pt x="54" y="31"/>
                    <a:pt x="47" y="29"/>
                  </a:cubicBezTo>
                  <a:moveTo>
                    <a:pt x="16" y="24"/>
                  </a:moveTo>
                  <a:cubicBezTo>
                    <a:pt x="15" y="22"/>
                    <a:pt x="15" y="17"/>
                    <a:pt x="17" y="14"/>
                  </a:cubicBezTo>
                  <a:cubicBezTo>
                    <a:pt x="19" y="13"/>
                    <a:pt x="21" y="12"/>
                    <a:pt x="24" y="11"/>
                  </a:cubicBezTo>
                  <a:cubicBezTo>
                    <a:pt x="26" y="10"/>
                    <a:pt x="29" y="10"/>
                    <a:pt x="31" y="11"/>
                  </a:cubicBezTo>
                  <a:cubicBezTo>
                    <a:pt x="35" y="12"/>
                    <a:pt x="37" y="16"/>
                    <a:pt x="37" y="19"/>
                  </a:cubicBezTo>
                  <a:cubicBezTo>
                    <a:pt x="37" y="22"/>
                    <a:pt x="36" y="23"/>
                    <a:pt x="34" y="25"/>
                  </a:cubicBezTo>
                  <a:cubicBezTo>
                    <a:pt x="32" y="26"/>
                    <a:pt x="30" y="27"/>
                    <a:pt x="28" y="28"/>
                  </a:cubicBezTo>
                  <a:cubicBezTo>
                    <a:pt x="26" y="29"/>
                    <a:pt x="23" y="29"/>
                    <a:pt x="21" y="28"/>
                  </a:cubicBezTo>
                  <a:cubicBezTo>
                    <a:pt x="19" y="28"/>
                    <a:pt x="17" y="26"/>
                    <a:pt x="16" y="24"/>
                  </a:cubicBezTo>
                  <a:moveTo>
                    <a:pt x="43" y="54"/>
                  </a:moveTo>
                  <a:cubicBezTo>
                    <a:pt x="41" y="56"/>
                    <a:pt x="39" y="57"/>
                    <a:pt x="35" y="58"/>
                  </a:cubicBezTo>
                  <a:cubicBezTo>
                    <a:pt x="32" y="59"/>
                    <a:pt x="29" y="59"/>
                    <a:pt x="27" y="58"/>
                  </a:cubicBezTo>
                  <a:cubicBezTo>
                    <a:pt x="23" y="57"/>
                    <a:pt x="21" y="54"/>
                    <a:pt x="20" y="52"/>
                  </a:cubicBezTo>
                  <a:cubicBezTo>
                    <a:pt x="19" y="47"/>
                    <a:pt x="20" y="43"/>
                    <a:pt x="24" y="40"/>
                  </a:cubicBezTo>
                  <a:cubicBezTo>
                    <a:pt x="26" y="39"/>
                    <a:pt x="28" y="38"/>
                    <a:pt x="30" y="38"/>
                  </a:cubicBezTo>
                  <a:cubicBezTo>
                    <a:pt x="33" y="37"/>
                    <a:pt x="35" y="37"/>
                    <a:pt x="37" y="37"/>
                  </a:cubicBezTo>
                  <a:cubicBezTo>
                    <a:pt x="41" y="38"/>
                    <a:pt x="45" y="41"/>
                    <a:pt x="45" y="45"/>
                  </a:cubicBezTo>
                  <a:cubicBezTo>
                    <a:pt x="46" y="48"/>
                    <a:pt x="45" y="52"/>
                    <a:pt x="43" y="54"/>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4" name="Freeform 19">
              <a:extLst>
                <a:ext uri="{FF2B5EF4-FFF2-40B4-BE49-F238E27FC236}">
                  <a16:creationId xmlns:a16="http://schemas.microsoft.com/office/drawing/2014/main" id="{8F76DA28-25D7-D574-904B-DCA6547B7BEE}"/>
                </a:ext>
              </a:extLst>
            </p:cNvPr>
            <p:cNvSpPr>
              <a:spLocks noEditPoints="1"/>
            </p:cNvSpPr>
            <p:nvPr/>
          </p:nvSpPr>
          <p:spPr bwMode="auto">
            <a:xfrm>
              <a:off x="1292" y="2350"/>
              <a:ext cx="74" cy="96"/>
            </a:xfrm>
            <a:custGeom>
              <a:avLst/>
              <a:gdLst>
                <a:gd name="T0" fmla="*/ 46 w 54"/>
                <a:gd name="T1" fmla="*/ 34 h 70"/>
                <a:gd name="T2" fmla="*/ 43 w 54"/>
                <a:gd name="T3" fmla="*/ 32 h 70"/>
                <a:gd name="T4" fmla="*/ 53 w 54"/>
                <a:gd name="T5" fmla="*/ 21 h 70"/>
                <a:gd name="T6" fmla="*/ 46 w 54"/>
                <a:gd name="T7" fmla="*/ 5 h 70"/>
                <a:gd name="T8" fmla="*/ 30 w 54"/>
                <a:gd name="T9" fmla="*/ 1 h 70"/>
                <a:gd name="T10" fmla="*/ 14 w 54"/>
                <a:gd name="T11" fmla="*/ 3 h 70"/>
                <a:gd name="T12" fmla="*/ 5 w 54"/>
                <a:gd name="T13" fmla="*/ 18 h 70"/>
                <a:gd name="T14" fmla="*/ 14 w 54"/>
                <a:gd name="T15" fmla="*/ 31 h 70"/>
                <a:gd name="T16" fmla="*/ 10 w 54"/>
                <a:gd name="T17" fmla="*/ 32 h 70"/>
                <a:gd name="T18" fmla="*/ 1 w 54"/>
                <a:gd name="T19" fmla="*/ 47 h 70"/>
                <a:gd name="T20" fmla="*/ 10 w 54"/>
                <a:gd name="T21" fmla="*/ 64 h 70"/>
                <a:gd name="T22" fmla="*/ 26 w 54"/>
                <a:gd name="T23" fmla="*/ 69 h 70"/>
                <a:gd name="T24" fmla="*/ 43 w 54"/>
                <a:gd name="T25" fmla="*/ 66 h 70"/>
                <a:gd name="T26" fmla="*/ 54 w 54"/>
                <a:gd name="T27" fmla="*/ 50 h 70"/>
                <a:gd name="T28" fmla="*/ 46 w 54"/>
                <a:gd name="T29" fmla="*/ 34 h 70"/>
                <a:gd name="T30" fmla="*/ 23 w 54"/>
                <a:gd name="T31" fmla="*/ 12 h 70"/>
                <a:gd name="T32" fmla="*/ 30 w 54"/>
                <a:gd name="T33" fmla="*/ 10 h 70"/>
                <a:gd name="T34" fmla="*/ 37 w 54"/>
                <a:gd name="T35" fmla="*/ 12 h 70"/>
                <a:gd name="T36" fmla="*/ 40 w 54"/>
                <a:gd name="T37" fmla="*/ 22 h 70"/>
                <a:gd name="T38" fmla="*/ 35 w 54"/>
                <a:gd name="T39" fmla="*/ 27 h 70"/>
                <a:gd name="T40" fmla="*/ 29 w 54"/>
                <a:gd name="T41" fmla="*/ 28 h 70"/>
                <a:gd name="T42" fmla="*/ 22 w 54"/>
                <a:gd name="T43" fmla="*/ 26 h 70"/>
                <a:gd name="T44" fmla="*/ 18 w 54"/>
                <a:gd name="T45" fmla="*/ 21 h 70"/>
                <a:gd name="T46" fmla="*/ 23 w 54"/>
                <a:gd name="T47" fmla="*/ 12 h 70"/>
                <a:gd name="T48" fmla="*/ 35 w 54"/>
                <a:gd name="T49" fmla="*/ 57 h 70"/>
                <a:gd name="T50" fmla="*/ 27 w 54"/>
                <a:gd name="T51" fmla="*/ 59 h 70"/>
                <a:gd name="T52" fmla="*/ 18 w 54"/>
                <a:gd name="T53" fmla="*/ 56 h 70"/>
                <a:gd name="T54" fmla="*/ 14 w 54"/>
                <a:gd name="T55" fmla="*/ 48 h 70"/>
                <a:gd name="T56" fmla="*/ 21 w 54"/>
                <a:gd name="T57" fmla="*/ 38 h 70"/>
                <a:gd name="T58" fmla="*/ 28 w 54"/>
                <a:gd name="T59" fmla="*/ 38 h 70"/>
                <a:gd name="T60" fmla="*/ 35 w 54"/>
                <a:gd name="T61" fmla="*/ 39 h 70"/>
                <a:gd name="T62" fmla="*/ 40 w 54"/>
                <a:gd name="T63" fmla="*/ 50 h 70"/>
                <a:gd name="T64" fmla="*/ 35 w 54"/>
                <a:gd name="T65" fmla="*/ 5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 h="70">
                  <a:moveTo>
                    <a:pt x="46" y="34"/>
                  </a:moveTo>
                  <a:cubicBezTo>
                    <a:pt x="43" y="32"/>
                    <a:pt x="43" y="32"/>
                    <a:pt x="43" y="32"/>
                  </a:cubicBezTo>
                  <a:cubicBezTo>
                    <a:pt x="48" y="31"/>
                    <a:pt x="53" y="26"/>
                    <a:pt x="53" y="21"/>
                  </a:cubicBezTo>
                  <a:cubicBezTo>
                    <a:pt x="54" y="14"/>
                    <a:pt x="51" y="9"/>
                    <a:pt x="46" y="5"/>
                  </a:cubicBezTo>
                  <a:cubicBezTo>
                    <a:pt x="42" y="2"/>
                    <a:pt x="36" y="1"/>
                    <a:pt x="30" y="1"/>
                  </a:cubicBezTo>
                  <a:cubicBezTo>
                    <a:pt x="24" y="0"/>
                    <a:pt x="19" y="1"/>
                    <a:pt x="14" y="3"/>
                  </a:cubicBezTo>
                  <a:cubicBezTo>
                    <a:pt x="9" y="7"/>
                    <a:pt x="5" y="11"/>
                    <a:pt x="5" y="18"/>
                  </a:cubicBezTo>
                  <a:cubicBezTo>
                    <a:pt x="5" y="23"/>
                    <a:pt x="9" y="28"/>
                    <a:pt x="14" y="31"/>
                  </a:cubicBezTo>
                  <a:cubicBezTo>
                    <a:pt x="10" y="32"/>
                    <a:pt x="10" y="32"/>
                    <a:pt x="10" y="32"/>
                  </a:cubicBezTo>
                  <a:cubicBezTo>
                    <a:pt x="4" y="35"/>
                    <a:pt x="1" y="41"/>
                    <a:pt x="1" y="47"/>
                  </a:cubicBezTo>
                  <a:cubicBezTo>
                    <a:pt x="0" y="54"/>
                    <a:pt x="4" y="61"/>
                    <a:pt x="10" y="64"/>
                  </a:cubicBezTo>
                  <a:cubicBezTo>
                    <a:pt x="14" y="67"/>
                    <a:pt x="20" y="69"/>
                    <a:pt x="26" y="69"/>
                  </a:cubicBezTo>
                  <a:cubicBezTo>
                    <a:pt x="32" y="70"/>
                    <a:pt x="38" y="69"/>
                    <a:pt x="43" y="66"/>
                  </a:cubicBezTo>
                  <a:cubicBezTo>
                    <a:pt x="49" y="63"/>
                    <a:pt x="53" y="57"/>
                    <a:pt x="54" y="50"/>
                  </a:cubicBezTo>
                  <a:cubicBezTo>
                    <a:pt x="54" y="44"/>
                    <a:pt x="52" y="38"/>
                    <a:pt x="46" y="34"/>
                  </a:cubicBezTo>
                  <a:moveTo>
                    <a:pt x="23" y="12"/>
                  </a:moveTo>
                  <a:cubicBezTo>
                    <a:pt x="25" y="10"/>
                    <a:pt x="27" y="10"/>
                    <a:pt x="30" y="10"/>
                  </a:cubicBezTo>
                  <a:cubicBezTo>
                    <a:pt x="32" y="10"/>
                    <a:pt x="35" y="11"/>
                    <a:pt x="37" y="12"/>
                  </a:cubicBezTo>
                  <a:cubicBezTo>
                    <a:pt x="40" y="15"/>
                    <a:pt x="41" y="19"/>
                    <a:pt x="40" y="22"/>
                  </a:cubicBezTo>
                  <a:cubicBezTo>
                    <a:pt x="39" y="24"/>
                    <a:pt x="37" y="26"/>
                    <a:pt x="35" y="27"/>
                  </a:cubicBezTo>
                  <a:cubicBezTo>
                    <a:pt x="33" y="27"/>
                    <a:pt x="31" y="28"/>
                    <a:pt x="29" y="28"/>
                  </a:cubicBezTo>
                  <a:cubicBezTo>
                    <a:pt x="26" y="28"/>
                    <a:pt x="24" y="27"/>
                    <a:pt x="22" y="26"/>
                  </a:cubicBezTo>
                  <a:cubicBezTo>
                    <a:pt x="20" y="25"/>
                    <a:pt x="19" y="23"/>
                    <a:pt x="18" y="21"/>
                  </a:cubicBezTo>
                  <a:cubicBezTo>
                    <a:pt x="18" y="18"/>
                    <a:pt x="19" y="13"/>
                    <a:pt x="23" y="12"/>
                  </a:cubicBezTo>
                  <a:moveTo>
                    <a:pt x="35" y="57"/>
                  </a:moveTo>
                  <a:cubicBezTo>
                    <a:pt x="33" y="58"/>
                    <a:pt x="30" y="59"/>
                    <a:pt x="27" y="59"/>
                  </a:cubicBezTo>
                  <a:cubicBezTo>
                    <a:pt x="24" y="59"/>
                    <a:pt x="20" y="58"/>
                    <a:pt x="18" y="56"/>
                  </a:cubicBezTo>
                  <a:cubicBezTo>
                    <a:pt x="16" y="54"/>
                    <a:pt x="14" y="51"/>
                    <a:pt x="14" y="48"/>
                  </a:cubicBezTo>
                  <a:cubicBezTo>
                    <a:pt x="15" y="44"/>
                    <a:pt x="17" y="40"/>
                    <a:pt x="21" y="38"/>
                  </a:cubicBezTo>
                  <a:cubicBezTo>
                    <a:pt x="23" y="38"/>
                    <a:pt x="25" y="37"/>
                    <a:pt x="28" y="38"/>
                  </a:cubicBezTo>
                  <a:cubicBezTo>
                    <a:pt x="31" y="38"/>
                    <a:pt x="33" y="38"/>
                    <a:pt x="35" y="39"/>
                  </a:cubicBezTo>
                  <a:cubicBezTo>
                    <a:pt x="39" y="41"/>
                    <a:pt x="41" y="45"/>
                    <a:pt x="40" y="50"/>
                  </a:cubicBezTo>
                  <a:cubicBezTo>
                    <a:pt x="40" y="52"/>
                    <a:pt x="38" y="55"/>
                    <a:pt x="35" y="57"/>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5" name="Freeform 20">
              <a:extLst>
                <a:ext uri="{FF2B5EF4-FFF2-40B4-BE49-F238E27FC236}">
                  <a16:creationId xmlns:a16="http://schemas.microsoft.com/office/drawing/2014/main" id="{6B1F3A87-174A-0A41-9386-FD754FE83B67}"/>
                </a:ext>
              </a:extLst>
            </p:cNvPr>
            <p:cNvSpPr>
              <a:spLocks/>
            </p:cNvSpPr>
            <p:nvPr/>
          </p:nvSpPr>
          <p:spPr bwMode="auto">
            <a:xfrm>
              <a:off x="1675" y="1540"/>
              <a:ext cx="89" cy="54"/>
            </a:xfrm>
            <a:custGeom>
              <a:avLst/>
              <a:gdLst>
                <a:gd name="T0" fmla="*/ 7 w 89"/>
                <a:gd name="T1" fmla="*/ 54 h 54"/>
                <a:gd name="T2" fmla="*/ 89 w 89"/>
                <a:gd name="T3" fmla="*/ 18 h 54"/>
                <a:gd name="T4" fmla="*/ 82 w 89"/>
                <a:gd name="T5" fmla="*/ 0 h 54"/>
                <a:gd name="T6" fmla="*/ 0 w 89"/>
                <a:gd name="T7" fmla="*/ 36 h 54"/>
                <a:gd name="T8" fmla="*/ 7 w 89"/>
                <a:gd name="T9" fmla="*/ 54 h 54"/>
              </a:gdLst>
              <a:ahLst/>
              <a:cxnLst>
                <a:cxn ang="0">
                  <a:pos x="T0" y="T1"/>
                </a:cxn>
                <a:cxn ang="0">
                  <a:pos x="T2" y="T3"/>
                </a:cxn>
                <a:cxn ang="0">
                  <a:pos x="T4" y="T5"/>
                </a:cxn>
                <a:cxn ang="0">
                  <a:pos x="T6" y="T7"/>
                </a:cxn>
                <a:cxn ang="0">
                  <a:pos x="T8" y="T9"/>
                </a:cxn>
              </a:cxnLst>
              <a:rect l="0" t="0" r="r" b="b"/>
              <a:pathLst>
                <a:path w="89" h="54">
                  <a:moveTo>
                    <a:pt x="7" y="54"/>
                  </a:moveTo>
                  <a:lnTo>
                    <a:pt x="89" y="18"/>
                  </a:lnTo>
                  <a:lnTo>
                    <a:pt x="82" y="0"/>
                  </a:lnTo>
                  <a:lnTo>
                    <a:pt x="0" y="36"/>
                  </a:lnTo>
                  <a:lnTo>
                    <a:pt x="7" y="54"/>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6" name="Freeform 21">
              <a:extLst>
                <a:ext uri="{FF2B5EF4-FFF2-40B4-BE49-F238E27FC236}">
                  <a16:creationId xmlns:a16="http://schemas.microsoft.com/office/drawing/2014/main" id="{9EEF5241-21E7-6D7F-7905-4F02CF849399}"/>
                </a:ext>
              </a:extLst>
            </p:cNvPr>
            <p:cNvSpPr>
              <a:spLocks/>
            </p:cNvSpPr>
            <p:nvPr/>
          </p:nvSpPr>
          <p:spPr bwMode="auto">
            <a:xfrm>
              <a:off x="1433" y="1323"/>
              <a:ext cx="77" cy="94"/>
            </a:xfrm>
            <a:custGeom>
              <a:avLst/>
              <a:gdLst>
                <a:gd name="T0" fmla="*/ 27 w 56"/>
                <a:gd name="T1" fmla="*/ 68 h 68"/>
                <a:gd name="T2" fmla="*/ 56 w 56"/>
                <a:gd name="T3" fmla="*/ 6 h 68"/>
                <a:gd name="T4" fmla="*/ 42 w 56"/>
                <a:gd name="T5" fmla="*/ 4 h 68"/>
                <a:gd name="T6" fmla="*/ 23 w 56"/>
                <a:gd name="T7" fmla="*/ 51 h 68"/>
                <a:gd name="T8" fmla="*/ 14 w 56"/>
                <a:gd name="T9" fmla="*/ 1 h 68"/>
                <a:gd name="T10" fmla="*/ 0 w 56"/>
                <a:gd name="T11" fmla="*/ 0 h 68"/>
                <a:gd name="T12" fmla="*/ 15 w 56"/>
                <a:gd name="T13" fmla="*/ 67 h 68"/>
                <a:gd name="T14" fmla="*/ 27 w 56"/>
                <a:gd name="T15" fmla="*/ 68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68">
                  <a:moveTo>
                    <a:pt x="27" y="68"/>
                  </a:moveTo>
                  <a:cubicBezTo>
                    <a:pt x="56" y="6"/>
                    <a:pt x="56" y="6"/>
                    <a:pt x="56" y="6"/>
                  </a:cubicBezTo>
                  <a:cubicBezTo>
                    <a:pt x="42" y="4"/>
                    <a:pt x="42" y="4"/>
                    <a:pt x="42" y="4"/>
                  </a:cubicBezTo>
                  <a:cubicBezTo>
                    <a:pt x="36" y="20"/>
                    <a:pt x="29" y="38"/>
                    <a:pt x="23" y="51"/>
                  </a:cubicBezTo>
                  <a:cubicBezTo>
                    <a:pt x="20" y="37"/>
                    <a:pt x="17" y="18"/>
                    <a:pt x="14" y="1"/>
                  </a:cubicBezTo>
                  <a:cubicBezTo>
                    <a:pt x="0" y="0"/>
                    <a:pt x="0" y="0"/>
                    <a:pt x="0" y="0"/>
                  </a:cubicBezTo>
                  <a:cubicBezTo>
                    <a:pt x="15" y="67"/>
                    <a:pt x="15" y="67"/>
                    <a:pt x="15" y="67"/>
                  </a:cubicBezTo>
                  <a:lnTo>
                    <a:pt x="27" y="68"/>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7" name="Freeform 22">
              <a:extLst>
                <a:ext uri="{FF2B5EF4-FFF2-40B4-BE49-F238E27FC236}">
                  <a16:creationId xmlns:a16="http://schemas.microsoft.com/office/drawing/2014/main" id="{436DBCBC-ECE9-8D33-DFDF-F06BC14F62B5}"/>
                </a:ext>
              </a:extLst>
            </p:cNvPr>
            <p:cNvSpPr>
              <a:spLocks/>
            </p:cNvSpPr>
            <p:nvPr/>
          </p:nvSpPr>
          <p:spPr bwMode="auto">
            <a:xfrm>
              <a:off x="1044" y="1447"/>
              <a:ext cx="110" cy="101"/>
            </a:xfrm>
            <a:custGeom>
              <a:avLst/>
              <a:gdLst>
                <a:gd name="T0" fmla="*/ 110 w 110"/>
                <a:gd name="T1" fmla="*/ 44 h 101"/>
                <a:gd name="T2" fmla="*/ 98 w 110"/>
                <a:gd name="T3" fmla="*/ 35 h 101"/>
                <a:gd name="T4" fmla="*/ 75 w 110"/>
                <a:gd name="T5" fmla="*/ 77 h 101"/>
                <a:gd name="T6" fmla="*/ 53 w 110"/>
                <a:gd name="T7" fmla="*/ 64 h 101"/>
                <a:gd name="T8" fmla="*/ 72 w 110"/>
                <a:gd name="T9" fmla="*/ 29 h 101"/>
                <a:gd name="T10" fmla="*/ 58 w 110"/>
                <a:gd name="T11" fmla="*/ 22 h 101"/>
                <a:gd name="T12" fmla="*/ 39 w 110"/>
                <a:gd name="T13" fmla="*/ 57 h 101"/>
                <a:gd name="T14" fmla="*/ 22 w 110"/>
                <a:gd name="T15" fmla="*/ 48 h 101"/>
                <a:gd name="T16" fmla="*/ 44 w 110"/>
                <a:gd name="T17" fmla="*/ 7 h 101"/>
                <a:gd name="T18" fmla="*/ 32 w 110"/>
                <a:gd name="T19" fmla="*/ 0 h 101"/>
                <a:gd name="T20" fmla="*/ 0 w 110"/>
                <a:gd name="T21" fmla="*/ 57 h 101"/>
                <a:gd name="T22" fmla="*/ 79 w 110"/>
                <a:gd name="T23" fmla="*/ 101 h 101"/>
                <a:gd name="T24" fmla="*/ 110 w 110"/>
                <a:gd name="T25" fmla="*/ 4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 h="101">
                  <a:moveTo>
                    <a:pt x="110" y="44"/>
                  </a:moveTo>
                  <a:lnTo>
                    <a:pt x="98" y="35"/>
                  </a:lnTo>
                  <a:lnTo>
                    <a:pt x="75" y="77"/>
                  </a:lnTo>
                  <a:lnTo>
                    <a:pt x="53" y="64"/>
                  </a:lnTo>
                  <a:lnTo>
                    <a:pt x="72" y="29"/>
                  </a:lnTo>
                  <a:lnTo>
                    <a:pt x="58" y="22"/>
                  </a:lnTo>
                  <a:lnTo>
                    <a:pt x="39" y="57"/>
                  </a:lnTo>
                  <a:lnTo>
                    <a:pt x="22" y="48"/>
                  </a:lnTo>
                  <a:lnTo>
                    <a:pt x="44" y="7"/>
                  </a:lnTo>
                  <a:lnTo>
                    <a:pt x="32" y="0"/>
                  </a:lnTo>
                  <a:lnTo>
                    <a:pt x="0" y="57"/>
                  </a:lnTo>
                  <a:lnTo>
                    <a:pt x="79" y="101"/>
                  </a:lnTo>
                  <a:lnTo>
                    <a:pt x="110" y="44"/>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8" name="Freeform 23">
              <a:extLst>
                <a:ext uri="{FF2B5EF4-FFF2-40B4-BE49-F238E27FC236}">
                  <a16:creationId xmlns:a16="http://schemas.microsoft.com/office/drawing/2014/main" id="{D9D30C98-264A-07B4-39BD-A5F103896970}"/>
                </a:ext>
              </a:extLst>
            </p:cNvPr>
            <p:cNvSpPr>
              <a:spLocks noEditPoints="1"/>
            </p:cNvSpPr>
            <p:nvPr/>
          </p:nvSpPr>
          <p:spPr bwMode="auto">
            <a:xfrm>
              <a:off x="967" y="1837"/>
              <a:ext cx="92" cy="73"/>
            </a:xfrm>
            <a:custGeom>
              <a:avLst/>
              <a:gdLst>
                <a:gd name="T0" fmla="*/ 64 w 67"/>
                <a:gd name="T1" fmla="*/ 10 h 53"/>
                <a:gd name="T2" fmla="*/ 45 w 67"/>
                <a:gd name="T3" fmla="*/ 0 h 53"/>
                <a:gd name="T4" fmla="*/ 31 w 67"/>
                <a:gd name="T5" fmla="*/ 12 h 53"/>
                <a:gd name="T6" fmla="*/ 20 w 67"/>
                <a:gd name="T7" fmla="*/ 2 h 53"/>
                <a:gd name="T8" fmla="*/ 4 w 67"/>
                <a:gd name="T9" fmla="*/ 9 h 53"/>
                <a:gd name="T10" fmla="*/ 1 w 67"/>
                <a:gd name="T11" fmla="*/ 53 h 53"/>
                <a:gd name="T12" fmla="*/ 66 w 67"/>
                <a:gd name="T13" fmla="*/ 53 h 53"/>
                <a:gd name="T14" fmla="*/ 66 w 67"/>
                <a:gd name="T15" fmla="*/ 48 h 53"/>
                <a:gd name="T16" fmla="*/ 64 w 67"/>
                <a:gd name="T17" fmla="*/ 10 h 53"/>
                <a:gd name="T18" fmla="*/ 27 w 67"/>
                <a:gd name="T19" fmla="*/ 39 h 53"/>
                <a:gd name="T20" fmla="*/ 11 w 67"/>
                <a:gd name="T21" fmla="*/ 39 h 53"/>
                <a:gd name="T22" fmla="*/ 18 w 67"/>
                <a:gd name="T23" fmla="*/ 15 h 53"/>
                <a:gd name="T24" fmla="*/ 26 w 67"/>
                <a:gd name="T25" fmla="*/ 19 h 53"/>
                <a:gd name="T26" fmla="*/ 27 w 67"/>
                <a:gd name="T27" fmla="*/ 39 h 53"/>
                <a:gd name="T28" fmla="*/ 55 w 67"/>
                <a:gd name="T29" fmla="*/ 39 h 53"/>
                <a:gd name="T30" fmla="*/ 37 w 67"/>
                <a:gd name="T31" fmla="*/ 39 h 53"/>
                <a:gd name="T32" fmla="*/ 37 w 67"/>
                <a:gd name="T33" fmla="*/ 39 h 53"/>
                <a:gd name="T34" fmla="*/ 44 w 67"/>
                <a:gd name="T35" fmla="*/ 14 h 53"/>
                <a:gd name="T36" fmla="*/ 53 w 67"/>
                <a:gd name="T37" fmla="*/ 16 h 53"/>
                <a:gd name="T38" fmla="*/ 55 w 67"/>
                <a:gd name="T39" fmla="*/ 3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 h="53">
                  <a:moveTo>
                    <a:pt x="64" y="10"/>
                  </a:moveTo>
                  <a:cubicBezTo>
                    <a:pt x="61" y="3"/>
                    <a:pt x="53" y="0"/>
                    <a:pt x="45" y="0"/>
                  </a:cubicBezTo>
                  <a:cubicBezTo>
                    <a:pt x="39" y="1"/>
                    <a:pt x="34" y="5"/>
                    <a:pt x="31" y="12"/>
                  </a:cubicBezTo>
                  <a:cubicBezTo>
                    <a:pt x="30" y="8"/>
                    <a:pt x="26" y="3"/>
                    <a:pt x="20" y="2"/>
                  </a:cubicBezTo>
                  <a:cubicBezTo>
                    <a:pt x="13" y="2"/>
                    <a:pt x="7" y="3"/>
                    <a:pt x="4" y="9"/>
                  </a:cubicBezTo>
                  <a:cubicBezTo>
                    <a:pt x="0" y="14"/>
                    <a:pt x="2" y="39"/>
                    <a:pt x="1" y="53"/>
                  </a:cubicBezTo>
                  <a:cubicBezTo>
                    <a:pt x="66" y="53"/>
                    <a:pt x="66" y="53"/>
                    <a:pt x="66" y="53"/>
                  </a:cubicBezTo>
                  <a:cubicBezTo>
                    <a:pt x="66" y="48"/>
                    <a:pt x="66" y="48"/>
                    <a:pt x="66" y="48"/>
                  </a:cubicBezTo>
                  <a:cubicBezTo>
                    <a:pt x="66" y="22"/>
                    <a:pt x="67" y="19"/>
                    <a:pt x="64" y="10"/>
                  </a:cubicBezTo>
                  <a:moveTo>
                    <a:pt x="27" y="39"/>
                  </a:moveTo>
                  <a:cubicBezTo>
                    <a:pt x="11" y="39"/>
                    <a:pt x="11" y="39"/>
                    <a:pt x="11" y="39"/>
                  </a:cubicBezTo>
                  <a:cubicBezTo>
                    <a:pt x="11" y="24"/>
                    <a:pt x="9" y="16"/>
                    <a:pt x="18" y="15"/>
                  </a:cubicBezTo>
                  <a:cubicBezTo>
                    <a:pt x="24" y="15"/>
                    <a:pt x="25" y="16"/>
                    <a:pt x="26" y="19"/>
                  </a:cubicBezTo>
                  <a:cubicBezTo>
                    <a:pt x="27" y="23"/>
                    <a:pt x="27" y="26"/>
                    <a:pt x="27" y="39"/>
                  </a:cubicBezTo>
                  <a:moveTo>
                    <a:pt x="55" y="39"/>
                  </a:moveTo>
                  <a:cubicBezTo>
                    <a:pt x="37" y="39"/>
                    <a:pt x="37" y="39"/>
                    <a:pt x="37" y="39"/>
                  </a:cubicBezTo>
                  <a:cubicBezTo>
                    <a:pt x="37" y="39"/>
                    <a:pt x="37" y="39"/>
                    <a:pt x="37" y="39"/>
                  </a:cubicBezTo>
                  <a:cubicBezTo>
                    <a:pt x="37" y="25"/>
                    <a:pt x="35" y="16"/>
                    <a:pt x="44" y="14"/>
                  </a:cubicBezTo>
                  <a:cubicBezTo>
                    <a:pt x="47" y="14"/>
                    <a:pt x="50" y="14"/>
                    <a:pt x="53" y="16"/>
                  </a:cubicBezTo>
                  <a:cubicBezTo>
                    <a:pt x="56" y="20"/>
                    <a:pt x="55" y="26"/>
                    <a:pt x="55" y="39"/>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9" name="Freeform 24">
              <a:extLst>
                <a:ext uri="{FF2B5EF4-FFF2-40B4-BE49-F238E27FC236}">
                  <a16:creationId xmlns:a16="http://schemas.microsoft.com/office/drawing/2014/main" id="{0E47D104-DA33-7E4B-7D8B-ED1166FBA32A}"/>
                </a:ext>
              </a:extLst>
            </p:cNvPr>
            <p:cNvSpPr>
              <a:spLocks/>
            </p:cNvSpPr>
            <p:nvPr/>
          </p:nvSpPr>
          <p:spPr bwMode="auto">
            <a:xfrm>
              <a:off x="1700" y="1605"/>
              <a:ext cx="97" cy="73"/>
            </a:xfrm>
            <a:custGeom>
              <a:avLst/>
              <a:gdLst>
                <a:gd name="T0" fmla="*/ 0 w 97"/>
                <a:gd name="T1" fmla="*/ 48 h 73"/>
                <a:gd name="T2" fmla="*/ 5 w 97"/>
                <a:gd name="T3" fmla="*/ 66 h 73"/>
                <a:gd name="T4" fmla="*/ 76 w 97"/>
                <a:gd name="T5" fmla="*/ 48 h 73"/>
                <a:gd name="T6" fmla="*/ 83 w 97"/>
                <a:gd name="T7" fmla="*/ 73 h 73"/>
                <a:gd name="T8" fmla="*/ 97 w 97"/>
                <a:gd name="T9" fmla="*/ 70 h 73"/>
                <a:gd name="T10" fmla="*/ 79 w 97"/>
                <a:gd name="T11" fmla="*/ 0 h 73"/>
                <a:gd name="T12" fmla="*/ 65 w 97"/>
                <a:gd name="T13" fmla="*/ 3 h 73"/>
                <a:gd name="T14" fmla="*/ 72 w 97"/>
                <a:gd name="T15" fmla="*/ 29 h 73"/>
                <a:gd name="T16" fmla="*/ 0 w 97"/>
                <a:gd name="T17" fmla="*/ 4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73">
                  <a:moveTo>
                    <a:pt x="0" y="48"/>
                  </a:moveTo>
                  <a:lnTo>
                    <a:pt x="5" y="66"/>
                  </a:lnTo>
                  <a:lnTo>
                    <a:pt x="76" y="48"/>
                  </a:lnTo>
                  <a:lnTo>
                    <a:pt x="83" y="73"/>
                  </a:lnTo>
                  <a:lnTo>
                    <a:pt x="97" y="70"/>
                  </a:lnTo>
                  <a:lnTo>
                    <a:pt x="79" y="0"/>
                  </a:lnTo>
                  <a:lnTo>
                    <a:pt x="65" y="3"/>
                  </a:lnTo>
                  <a:lnTo>
                    <a:pt x="72" y="29"/>
                  </a:lnTo>
                  <a:lnTo>
                    <a:pt x="0" y="48"/>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0" name="Freeform 25">
              <a:extLst>
                <a:ext uri="{FF2B5EF4-FFF2-40B4-BE49-F238E27FC236}">
                  <a16:creationId xmlns:a16="http://schemas.microsoft.com/office/drawing/2014/main" id="{5EC12902-EAC0-96F8-5567-E7A69168ECD3}"/>
                </a:ext>
              </a:extLst>
            </p:cNvPr>
            <p:cNvSpPr>
              <a:spLocks/>
            </p:cNvSpPr>
            <p:nvPr/>
          </p:nvSpPr>
          <p:spPr bwMode="auto">
            <a:xfrm>
              <a:off x="1261" y="1333"/>
              <a:ext cx="51" cy="89"/>
            </a:xfrm>
            <a:custGeom>
              <a:avLst/>
              <a:gdLst>
                <a:gd name="T0" fmla="*/ 16 w 37"/>
                <a:gd name="T1" fmla="*/ 61 h 65"/>
                <a:gd name="T2" fmla="*/ 37 w 37"/>
                <a:gd name="T3" fmla="*/ 64 h 65"/>
                <a:gd name="T4" fmla="*/ 35 w 37"/>
                <a:gd name="T5" fmla="*/ 54 h 65"/>
                <a:gd name="T6" fmla="*/ 29 w 37"/>
                <a:gd name="T7" fmla="*/ 54 h 65"/>
                <a:gd name="T8" fmla="*/ 21 w 37"/>
                <a:gd name="T9" fmla="*/ 47 h 65"/>
                <a:gd name="T10" fmla="*/ 14 w 37"/>
                <a:gd name="T11" fmla="*/ 0 h 65"/>
                <a:gd name="T12" fmla="*/ 0 w 37"/>
                <a:gd name="T13" fmla="*/ 2 h 65"/>
                <a:gd name="T14" fmla="*/ 8 w 37"/>
                <a:gd name="T15" fmla="*/ 49 h 65"/>
                <a:gd name="T16" fmla="*/ 16 w 37"/>
                <a:gd name="T17" fmla="*/ 6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65">
                  <a:moveTo>
                    <a:pt x="16" y="61"/>
                  </a:moveTo>
                  <a:cubicBezTo>
                    <a:pt x="22" y="64"/>
                    <a:pt x="29" y="65"/>
                    <a:pt x="37" y="64"/>
                  </a:cubicBezTo>
                  <a:cubicBezTo>
                    <a:pt x="35" y="54"/>
                    <a:pt x="35" y="54"/>
                    <a:pt x="35" y="54"/>
                  </a:cubicBezTo>
                  <a:cubicBezTo>
                    <a:pt x="33" y="54"/>
                    <a:pt x="31" y="54"/>
                    <a:pt x="29" y="54"/>
                  </a:cubicBezTo>
                  <a:cubicBezTo>
                    <a:pt x="25" y="53"/>
                    <a:pt x="22" y="51"/>
                    <a:pt x="21" y="47"/>
                  </a:cubicBezTo>
                  <a:cubicBezTo>
                    <a:pt x="14" y="0"/>
                    <a:pt x="14" y="0"/>
                    <a:pt x="14" y="0"/>
                  </a:cubicBezTo>
                  <a:cubicBezTo>
                    <a:pt x="0" y="2"/>
                    <a:pt x="0" y="2"/>
                    <a:pt x="0" y="2"/>
                  </a:cubicBezTo>
                  <a:cubicBezTo>
                    <a:pt x="8" y="49"/>
                    <a:pt x="8" y="49"/>
                    <a:pt x="8" y="49"/>
                  </a:cubicBezTo>
                  <a:cubicBezTo>
                    <a:pt x="9" y="54"/>
                    <a:pt x="11" y="58"/>
                    <a:pt x="16" y="6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1" name="Freeform 26">
              <a:extLst>
                <a:ext uri="{FF2B5EF4-FFF2-40B4-BE49-F238E27FC236}">
                  <a16:creationId xmlns:a16="http://schemas.microsoft.com/office/drawing/2014/main" id="{A1284C47-DB51-378D-2EE0-6CA680F0C55F}"/>
                </a:ext>
              </a:extLst>
            </p:cNvPr>
            <p:cNvSpPr>
              <a:spLocks/>
            </p:cNvSpPr>
            <p:nvPr/>
          </p:nvSpPr>
          <p:spPr bwMode="auto">
            <a:xfrm>
              <a:off x="1309" y="1324"/>
              <a:ext cx="35" cy="97"/>
            </a:xfrm>
            <a:custGeom>
              <a:avLst/>
              <a:gdLst>
                <a:gd name="T0" fmla="*/ 21 w 25"/>
                <a:gd name="T1" fmla="*/ 60 h 70"/>
                <a:gd name="T2" fmla="*/ 25 w 25"/>
                <a:gd name="T3" fmla="*/ 47 h 70"/>
                <a:gd name="T4" fmla="*/ 17 w 25"/>
                <a:gd name="T5" fmla="*/ 0 h 70"/>
                <a:gd name="T6" fmla="*/ 4 w 25"/>
                <a:gd name="T7" fmla="*/ 2 h 70"/>
                <a:gd name="T8" fmla="*/ 11 w 25"/>
                <a:gd name="T9" fmla="*/ 49 h 70"/>
                <a:gd name="T10" fmla="*/ 6 w 25"/>
                <a:gd name="T11" fmla="*/ 58 h 70"/>
                <a:gd name="T12" fmla="*/ 0 w 25"/>
                <a:gd name="T13" fmla="*/ 60 h 70"/>
                <a:gd name="T14" fmla="*/ 2 w 25"/>
                <a:gd name="T15" fmla="*/ 70 h 70"/>
                <a:gd name="T16" fmla="*/ 21 w 25"/>
                <a:gd name="T17" fmla="*/ 6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70">
                  <a:moveTo>
                    <a:pt x="21" y="60"/>
                  </a:moveTo>
                  <a:cubicBezTo>
                    <a:pt x="25" y="56"/>
                    <a:pt x="25" y="52"/>
                    <a:pt x="25" y="47"/>
                  </a:cubicBezTo>
                  <a:cubicBezTo>
                    <a:pt x="17" y="0"/>
                    <a:pt x="17" y="0"/>
                    <a:pt x="17" y="0"/>
                  </a:cubicBezTo>
                  <a:cubicBezTo>
                    <a:pt x="4" y="2"/>
                    <a:pt x="4" y="2"/>
                    <a:pt x="4" y="2"/>
                  </a:cubicBezTo>
                  <a:cubicBezTo>
                    <a:pt x="11" y="49"/>
                    <a:pt x="11" y="49"/>
                    <a:pt x="11" y="49"/>
                  </a:cubicBezTo>
                  <a:cubicBezTo>
                    <a:pt x="12" y="52"/>
                    <a:pt x="9" y="56"/>
                    <a:pt x="6" y="58"/>
                  </a:cubicBezTo>
                  <a:cubicBezTo>
                    <a:pt x="4" y="59"/>
                    <a:pt x="2" y="60"/>
                    <a:pt x="0" y="60"/>
                  </a:cubicBezTo>
                  <a:cubicBezTo>
                    <a:pt x="2" y="70"/>
                    <a:pt x="2" y="70"/>
                    <a:pt x="2" y="70"/>
                  </a:cubicBezTo>
                  <a:cubicBezTo>
                    <a:pt x="9" y="69"/>
                    <a:pt x="16" y="66"/>
                    <a:pt x="21" y="60"/>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2" name="Freeform 27">
              <a:extLst>
                <a:ext uri="{FF2B5EF4-FFF2-40B4-BE49-F238E27FC236}">
                  <a16:creationId xmlns:a16="http://schemas.microsoft.com/office/drawing/2014/main" id="{32A48F2C-F617-A65B-D143-A484CCEBCB72}"/>
                </a:ext>
              </a:extLst>
            </p:cNvPr>
            <p:cNvSpPr>
              <a:spLocks noEditPoints="1"/>
            </p:cNvSpPr>
            <p:nvPr/>
          </p:nvSpPr>
          <p:spPr bwMode="auto">
            <a:xfrm>
              <a:off x="1713" y="1716"/>
              <a:ext cx="96" cy="83"/>
            </a:xfrm>
            <a:custGeom>
              <a:avLst/>
              <a:gdLst>
                <a:gd name="T0" fmla="*/ 3 w 96"/>
                <a:gd name="T1" fmla="*/ 19 h 83"/>
                <a:gd name="T2" fmla="*/ 24 w 96"/>
                <a:gd name="T3" fmla="*/ 22 h 83"/>
                <a:gd name="T4" fmla="*/ 28 w 96"/>
                <a:gd name="T5" fmla="*/ 55 h 83"/>
                <a:gd name="T6" fmla="*/ 10 w 96"/>
                <a:gd name="T7" fmla="*/ 63 h 83"/>
                <a:gd name="T8" fmla="*/ 11 w 96"/>
                <a:gd name="T9" fmla="*/ 83 h 83"/>
                <a:gd name="T10" fmla="*/ 96 w 96"/>
                <a:gd name="T11" fmla="*/ 39 h 83"/>
                <a:gd name="T12" fmla="*/ 94 w 96"/>
                <a:gd name="T13" fmla="*/ 19 h 83"/>
                <a:gd name="T14" fmla="*/ 0 w 96"/>
                <a:gd name="T15" fmla="*/ 0 h 83"/>
                <a:gd name="T16" fmla="*/ 3 w 96"/>
                <a:gd name="T17" fmla="*/ 19 h 83"/>
                <a:gd name="T18" fmla="*/ 77 w 96"/>
                <a:gd name="T19" fmla="*/ 32 h 83"/>
                <a:gd name="T20" fmla="*/ 77 w 96"/>
                <a:gd name="T21" fmla="*/ 32 h 83"/>
                <a:gd name="T22" fmla="*/ 77 w 96"/>
                <a:gd name="T23" fmla="*/ 32 h 83"/>
                <a:gd name="T24" fmla="*/ 77 w 96"/>
                <a:gd name="T25" fmla="*/ 32 h 83"/>
                <a:gd name="T26" fmla="*/ 77 w 96"/>
                <a:gd name="T27" fmla="*/ 32 h 83"/>
                <a:gd name="T28" fmla="*/ 77 w 96"/>
                <a:gd name="T29" fmla="*/ 32 h 83"/>
                <a:gd name="T30" fmla="*/ 41 w 96"/>
                <a:gd name="T31" fmla="*/ 48 h 83"/>
                <a:gd name="T32" fmla="*/ 39 w 96"/>
                <a:gd name="T33" fmla="*/ 25 h 83"/>
                <a:gd name="T34" fmla="*/ 77 w 96"/>
                <a:gd name="T35" fmla="*/ 3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83">
                  <a:moveTo>
                    <a:pt x="3" y="19"/>
                  </a:moveTo>
                  <a:lnTo>
                    <a:pt x="24" y="22"/>
                  </a:lnTo>
                  <a:lnTo>
                    <a:pt x="28" y="55"/>
                  </a:lnTo>
                  <a:lnTo>
                    <a:pt x="10" y="63"/>
                  </a:lnTo>
                  <a:lnTo>
                    <a:pt x="11" y="83"/>
                  </a:lnTo>
                  <a:lnTo>
                    <a:pt x="96" y="39"/>
                  </a:lnTo>
                  <a:lnTo>
                    <a:pt x="94" y="19"/>
                  </a:lnTo>
                  <a:lnTo>
                    <a:pt x="0" y="0"/>
                  </a:lnTo>
                  <a:lnTo>
                    <a:pt x="3" y="19"/>
                  </a:lnTo>
                  <a:close/>
                  <a:moveTo>
                    <a:pt x="77" y="32"/>
                  </a:moveTo>
                  <a:lnTo>
                    <a:pt x="77" y="32"/>
                  </a:lnTo>
                  <a:lnTo>
                    <a:pt x="77" y="32"/>
                  </a:lnTo>
                  <a:lnTo>
                    <a:pt x="77" y="32"/>
                  </a:lnTo>
                  <a:lnTo>
                    <a:pt x="77" y="32"/>
                  </a:lnTo>
                  <a:lnTo>
                    <a:pt x="77" y="32"/>
                  </a:lnTo>
                  <a:lnTo>
                    <a:pt x="41" y="48"/>
                  </a:lnTo>
                  <a:lnTo>
                    <a:pt x="39" y="25"/>
                  </a:lnTo>
                  <a:lnTo>
                    <a:pt x="77" y="32"/>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3" name="Freeform 28">
              <a:extLst>
                <a:ext uri="{FF2B5EF4-FFF2-40B4-BE49-F238E27FC236}">
                  <a16:creationId xmlns:a16="http://schemas.microsoft.com/office/drawing/2014/main" id="{5AE5811D-622E-1932-F36B-81F06B887BFA}"/>
                </a:ext>
              </a:extLst>
            </p:cNvPr>
            <p:cNvSpPr>
              <a:spLocks/>
            </p:cNvSpPr>
            <p:nvPr/>
          </p:nvSpPr>
          <p:spPr bwMode="auto">
            <a:xfrm>
              <a:off x="1723" y="1834"/>
              <a:ext cx="99" cy="77"/>
            </a:xfrm>
            <a:custGeom>
              <a:avLst/>
              <a:gdLst>
                <a:gd name="T0" fmla="*/ 43 w 72"/>
                <a:gd name="T1" fmla="*/ 3 h 56"/>
                <a:gd name="T2" fmla="*/ 34 w 72"/>
                <a:gd name="T3" fmla="*/ 13 h 56"/>
                <a:gd name="T4" fmla="*/ 24 w 72"/>
                <a:gd name="T5" fmla="*/ 41 h 56"/>
                <a:gd name="T6" fmla="*/ 16 w 72"/>
                <a:gd name="T7" fmla="*/ 40 h 56"/>
                <a:gd name="T8" fmla="*/ 14 w 72"/>
                <a:gd name="T9" fmla="*/ 19 h 56"/>
                <a:gd name="T10" fmla="*/ 24 w 72"/>
                <a:gd name="T11" fmla="*/ 13 h 56"/>
                <a:gd name="T12" fmla="*/ 23 w 72"/>
                <a:gd name="T13" fmla="*/ 0 h 56"/>
                <a:gd name="T14" fmla="*/ 7 w 72"/>
                <a:gd name="T15" fmla="*/ 9 h 56"/>
                <a:gd name="T16" fmla="*/ 6 w 72"/>
                <a:gd name="T17" fmla="*/ 46 h 56"/>
                <a:gd name="T18" fmla="*/ 26 w 72"/>
                <a:gd name="T19" fmla="*/ 55 h 56"/>
                <a:gd name="T20" fmla="*/ 47 w 72"/>
                <a:gd name="T21" fmla="*/ 17 h 56"/>
                <a:gd name="T22" fmla="*/ 54 w 72"/>
                <a:gd name="T23" fmla="*/ 15 h 56"/>
                <a:gd name="T24" fmla="*/ 60 w 72"/>
                <a:gd name="T25" fmla="*/ 27 h 56"/>
                <a:gd name="T26" fmla="*/ 55 w 72"/>
                <a:gd name="T27" fmla="*/ 39 h 56"/>
                <a:gd name="T28" fmla="*/ 54 w 72"/>
                <a:gd name="T29" fmla="*/ 40 h 56"/>
                <a:gd name="T30" fmla="*/ 52 w 72"/>
                <a:gd name="T31" fmla="*/ 40 h 56"/>
                <a:gd name="T32" fmla="*/ 51 w 72"/>
                <a:gd name="T33" fmla="*/ 40 h 56"/>
                <a:gd name="T34" fmla="*/ 50 w 72"/>
                <a:gd name="T35" fmla="*/ 40 h 56"/>
                <a:gd name="T36" fmla="*/ 51 w 72"/>
                <a:gd name="T37" fmla="*/ 53 h 56"/>
                <a:gd name="T38" fmla="*/ 68 w 72"/>
                <a:gd name="T39" fmla="*/ 41 h 56"/>
                <a:gd name="T40" fmla="*/ 63 w 72"/>
                <a:gd name="T41" fmla="*/ 7 h 56"/>
                <a:gd name="T42" fmla="*/ 43 w 72"/>
                <a:gd name="T43" fmla="*/ 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 h="56">
                  <a:moveTo>
                    <a:pt x="43" y="3"/>
                  </a:moveTo>
                  <a:cubicBezTo>
                    <a:pt x="39" y="5"/>
                    <a:pt x="35" y="9"/>
                    <a:pt x="34" y="13"/>
                  </a:cubicBezTo>
                  <a:cubicBezTo>
                    <a:pt x="30" y="22"/>
                    <a:pt x="32" y="35"/>
                    <a:pt x="24" y="41"/>
                  </a:cubicBezTo>
                  <a:cubicBezTo>
                    <a:pt x="22" y="42"/>
                    <a:pt x="18" y="42"/>
                    <a:pt x="16" y="40"/>
                  </a:cubicBezTo>
                  <a:cubicBezTo>
                    <a:pt x="11" y="36"/>
                    <a:pt x="11" y="26"/>
                    <a:pt x="14" y="19"/>
                  </a:cubicBezTo>
                  <a:cubicBezTo>
                    <a:pt x="15" y="15"/>
                    <a:pt x="19" y="13"/>
                    <a:pt x="24" y="13"/>
                  </a:cubicBezTo>
                  <a:cubicBezTo>
                    <a:pt x="23" y="0"/>
                    <a:pt x="23" y="0"/>
                    <a:pt x="23" y="0"/>
                  </a:cubicBezTo>
                  <a:cubicBezTo>
                    <a:pt x="16" y="0"/>
                    <a:pt x="11" y="4"/>
                    <a:pt x="7" y="9"/>
                  </a:cubicBezTo>
                  <a:cubicBezTo>
                    <a:pt x="0" y="19"/>
                    <a:pt x="0" y="36"/>
                    <a:pt x="6" y="46"/>
                  </a:cubicBezTo>
                  <a:cubicBezTo>
                    <a:pt x="10" y="53"/>
                    <a:pt x="18" y="56"/>
                    <a:pt x="26" y="55"/>
                  </a:cubicBezTo>
                  <a:cubicBezTo>
                    <a:pt x="45" y="51"/>
                    <a:pt x="40" y="28"/>
                    <a:pt x="47" y="17"/>
                  </a:cubicBezTo>
                  <a:cubicBezTo>
                    <a:pt x="49" y="15"/>
                    <a:pt x="52" y="15"/>
                    <a:pt x="54" y="15"/>
                  </a:cubicBezTo>
                  <a:cubicBezTo>
                    <a:pt x="59" y="17"/>
                    <a:pt x="60" y="22"/>
                    <a:pt x="60" y="27"/>
                  </a:cubicBezTo>
                  <a:cubicBezTo>
                    <a:pt x="60" y="31"/>
                    <a:pt x="59" y="37"/>
                    <a:pt x="55" y="39"/>
                  </a:cubicBezTo>
                  <a:cubicBezTo>
                    <a:pt x="54" y="40"/>
                    <a:pt x="54" y="40"/>
                    <a:pt x="54" y="40"/>
                  </a:cubicBezTo>
                  <a:cubicBezTo>
                    <a:pt x="52" y="40"/>
                    <a:pt x="52" y="40"/>
                    <a:pt x="52" y="40"/>
                  </a:cubicBezTo>
                  <a:cubicBezTo>
                    <a:pt x="51" y="40"/>
                    <a:pt x="51" y="40"/>
                    <a:pt x="51" y="40"/>
                  </a:cubicBezTo>
                  <a:cubicBezTo>
                    <a:pt x="50" y="40"/>
                    <a:pt x="50" y="40"/>
                    <a:pt x="50" y="40"/>
                  </a:cubicBezTo>
                  <a:cubicBezTo>
                    <a:pt x="51" y="53"/>
                    <a:pt x="51" y="53"/>
                    <a:pt x="51" y="53"/>
                  </a:cubicBezTo>
                  <a:cubicBezTo>
                    <a:pt x="59" y="52"/>
                    <a:pt x="66" y="48"/>
                    <a:pt x="68" y="41"/>
                  </a:cubicBezTo>
                  <a:cubicBezTo>
                    <a:pt x="72" y="31"/>
                    <a:pt x="72" y="15"/>
                    <a:pt x="63" y="7"/>
                  </a:cubicBezTo>
                  <a:cubicBezTo>
                    <a:pt x="58" y="1"/>
                    <a:pt x="49" y="0"/>
                    <a:pt x="43" y="3"/>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4" name="Freeform 29">
              <a:extLst>
                <a:ext uri="{FF2B5EF4-FFF2-40B4-BE49-F238E27FC236}">
                  <a16:creationId xmlns:a16="http://schemas.microsoft.com/office/drawing/2014/main" id="{CE5EEE22-4380-ACBB-3A3F-CEBE3128F1E1}"/>
                </a:ext>
              </a:extLst>
            </p:cNvPr>
            <p:cNvSpPr>
              <a:spLocks/>
            </p:cNvSpPr>
            <p:nvPr/>
          </p:nvSpPr>
          <p:spPr bwMode="auto">
            <a:xfrm>
              <a:off x="974" y="1752"/>
              <a:ext cx="96" cy="34"/>
            </a:xfrm>
            <a:custGeom>
              <a:avLst/>
              <a:gdLst>
                <a:gd name="T0" fmla="*/ 49 w 70"/>
                <a:gd name="T1" fmla="*/ 11 h 25"/>
                <a:gd name="T2" fmla="*/ 2 w 70"/>
                <a:gd name="T3" fmla="*/ 4 h 25"/>
                <a:gd name="T4" fmla="*/ 0 w 70"/>
                <a:gd name="T5" fmla="*/ 17 h 25"/>
                <a:gd name="T6" fmla="*/ 47 w 70"/>
                <a:gd name="T7" fmla="*/ 24 h 25"/>
                <a:gd name="T8" fmla="*/ 60 w 70"/>
                <a:gd name="T9" fmla="*/ 20 h 25"/>
                <a:gd name="T10" fmla="*/ 70 w 70"/>
                <a:gd name="T11" fmla="*/ 2 h 25"/>
                <a:gd name="T12" fmla="*/ 60 w 70"/>
                <a:gd name="T13" fmla="*/ 0 h 25"/>
                <a:gd name="T14" fmla="*/ 58 w 70"/>
                <a:gd name="T15" fmla="*/ 6 h 25"/>
                <a:gd name="T16" fmla="*/ 49 w 70"/>
                <a:gd name="T17"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25">
                  <a:moveTo>
                    <a:pt x="49" y="11"/>
                  </a:moveTo>
                  <a:cubicBezTo>
                    <a:pt x="2" y="4"/>
                    <a:pt x="2" y="4"/>
                    <a:pt x="2" y="4"/>
                  </a:cubicBezTo>
                  <a:cubicBezTo>
                    <a:pt x="0" y="17"/>
                    <a:pt x="0" y="17"/>
                    <a:pt x="0" y="17"/>
                  </a:cubicBezTo>
                  <a:cubicBezTo>
                    <a:pt x="47" y="24"/>
                    <a:pt x="47" y="24"/>
                    <a:pt x="47" y="24"/>
                  </a:cubicBezTo>
                  <a:cubicBezTo>
                    <a:pt x="52" y="25"/>
                    <a:pt x="56" y="24"/>
                    <a:pt x="60" y="20"/>
                  </a:cubicBezTo>
                  <a:cubicBezTo>
                    <a:pt x="66" y="16"/>
                    <a:pt x="69" y="9"/>
                    <a:pt x="70" y="2"/>
                  </a:cubicBezTo>
                  <a:cubicBezTo>
                    <a:pt x="60" y="0"/>
                    <a:pt x="60" y="0"/>
                    <a:pt x="60" y="0"/>
                  </a:cubicBezTo>
                  <a:cubicBezTo>
                    <a:pt x="60" y="2"/>
                    <a:pt x="59" y="4"/>
                    <a:pt x="58" y="6"/>
                  </a:cubicBezTo>
                  <a:cubicBezTo>
                    <a:pt x="56" y="9"/>
                    <a:pt x="53" y="12"/>
                    <a:pt x="49" y="1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5" name="Freeform 30">
              <a:extLst>
                <a:ext uri="{FF2B5EF4-FFF2-40B4-BE49-F238E27FC236}">
                  <a16:creationId xmlns:a16="http://schemas.microsoft.com/office/drawing/2014/main" id="{8D1BF275-4943-8FB5-549E-2CF64DC2248B}"/>
                </a:ext>
              </a:extLst>
            </p:cNvPr>
            <p:cNvSpPr>
              <a:spLocks/>
            </p:cNvSpPr>
            <p:nvPr/>
          </p:nvSpPr>
          <p:spPr bwMode="auto">
            <a:xfrm>
              <a:off x="983" y="1704"/>
              <a:ext cx="89" cy="51"/>
            </a:xfrm>
            <a:custGeom>
              <a:avLst/>
              <a:gdLst>
                <a:gd name="T0" fmla="*/ 49 w 65"/>
                <a:gd name="T1" fmla="*/ 8 h 37"/>
                <a:gd name="T2" fmla="*/ 2 w 65"/>
                <a:gd name="T3" fmla="*/ 0 h 37"/>
                <a:gd name="T4" fmla="*/ 0 w 65"/>
                <a:gd name="T5" fmla="*/ 14 h 37"/>
                <a:gd name="T6" fmla="*/ 47 w 65"/>
                <a:gd name="T7" fmla="*/ 21 h 37"/>
                <a:gd name="T8" fmla="*/ 54 w 65"/>
                <a:gd name="T9" fmla="*/ 29 h 37"/>
                <a:gd name="T10" fmla="*/ 54 w 65"/>
                <a:gd name="T11" fmla="*/ 35 h 37"/>
                <a:gd name="T12" fmla="*/ 64 w 65"/>
                <a:gd name="T13" fmla="*/ 37 h 37"/>
                <a:gd name="T14" fmla="*/ 61 w 65"/>
                <a:gd name="T15" fmla="*/ 16 h 37"/>
                <a:gd name="T16" fmla="*/ 49 w 65"/>
                <a:gd name="T1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37">
                  <a:moveTo>
                    <a:pt x="49" y="8"/>
                  </a:moveTo>
                  <a:cubicBezTo>
                    <a:pt x="2" y="0"/>
                    <a:pt x="2" y="0"/>
                    <a:pt x="2" y="0"/>
                  </a:cubicBezTo>
                  <a:cubicBezTo>
                    <a:pt x="0" y="14"/>
                    <a:pt x="0" y="14"/>
                    <a:pt x="0" y="14"/>
                  </a:cubicBezTo>
                  <a:cubicBezTo>
                    <a:pt x="47" y="21"/>
                    <a:pt x="47" y="21"/>
                    <a:pt x="47" y="21"/>
                  </a:cubicBezTo>
                  <a:cubicBezTo>
                    <a:pt x="50" y="22"/>
                    <a:pt x="53" y="25"/>
                    <a:pt x="54" y="29"/>
                  </a:cubicBezTo>
                  <a:cubicBezTo>
                    <a:pt x="54" y="31"/>
                    <a:pt x="54" y="33"/>
                    <a:pt x="54" y="35"/>
                  </a:cubicBezTo>
                  <a:cubicBezTo>
                    <a:pt x="64" y="37"/>
                    <a:pt x="64" y="37"/>
                    <a:pt x="64" y="37"/>
                  </a:cubicBezTo>
                  <a:cubicBezTo>
                    <a:pt x="65" y="29"/>
                    <a:pt x="64" y="22"/>
                    <a:pt x="61" y="16"/>
                  </a:cubicBezTo>
                  <a:cubicBezTo>
                    <a:pt x="58" y="11"/>
                    <a:pt x="54" y="9"/>
                    <a:pt x="49" y="8"/>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6" name="Freeform 31">
              <a:extLst>
                <a:ext uri="{FF2B5EF4-FFF2-40B4-BE49-F238E27FC236}">
                  <a16:creationId xmlns:a16="http://schemas.microsoft.com/office/drawing/2014/main" id="{70301075-CE48-A718-961B-BD230FFD13B9}"/>
                </a:ext>
              </a:extLst>
            </p:cNvPr>
            <p:cNvSpPr>
              <a:spLocks noEditPoints="1"/>
            </p:cNvSpPr>
            <p:nvPr/>
          </p:nvSpPr>
          <p:spPr bwMode="auto">
            <a:xfrm>
              <a:off x="1154" y="1370"/>
              <a:ext cx="90" cy="103"/>
            </a:xfrm>
            <a:custGeom>
              <a:avLst/>
              <a:gdLst>
                <a:gd name="T0" fmla="*/ 35 w 90"/>
                <a:gd name="T1" fmla="*/ 93 h 103"/>
                <a:gd name="T2" fmla="*/ 30 w 90"/>
                <a:gd name="T3" fmla="*/ 74 h 103"/>
                <a:gd name="T4" fmla="*/ 58 w 90"/>
                <a:gd name="T5" fmla="*/ 56 h 103"/>
                <a:gd name="T6" fmla="*/ 74 w 90"/>
                <a:gd name="T7" fmla="*/ 70 h 103"/>
                <a:gd name="T8" fmla="*/ 90 w 90"/>
                <a:gd name="T9" fmla="*/ 60 h 103"/>
                <a:gd name="T10" fmla="*/ 15 w 90"/>
                <a:gd name="T11" fmla="*/ 0 h 103"/>
                <a:gd name="T12" fmla="*/ 0 w 90"/>
                <a:gd name="T13" fmla="*/ 9 h 103"/>
                <a:gd name="T14" fmla="*/ 19 w 90"/>
                <a:gd name="T15" fmla="*/ 103 h 103"/>
                <a:gd name="T16" fmla="*/ 35 w 90"/>
                <a:gd name="T17" fmla="*/ 93 h 103"/>
                <a:gd name="T18" fmla="*/ 17 w 90"/>
                <a:gd name="T19" fmla="*/ 20 h 103"/>
                <a:gd name="T20" fmla="*/ 17 w 90"/>
                <a:gd name="T21" fmla="*/ 20 h 103"/>
                <a:gd name="T22" fmla="*/ 17 w 90"/>
                <a:gd name="T23" fmla="*/ 20 h 103"/>
                <a:gd name="T24" fmla="*/ 17 w 90"/>
                <a:gd name="T25" fmla="*/ 20 h 103"/>
                <a:gd name="T26" fmla="*/ 46 w 90"/>
                <a:gd name="T27" fmla="*/ 47 h 103"/>
                <a:gd name="T28" fmla="*/ 26 w 90"/>
                <a:gd name="T29" fmla="*/ 58 h 103"/>
                <a:gd name="T30" fmla="*/ 17 w 90"/>
                <a:gd name="T31" fmla="*/ 20 h 103"/>
                <a:gd name="T32" fmla="*/ 17 w 90"/>
                <a:gd name="T33"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03">
                  <a:moveTo>
                    <a:pt x="35" y="93"/>
                  </a:moveTo>
                  <a:lnTo>
                    <a:pt x="30" y="74"/>
                  </a:lnTo>
                  <a:lnTo>
                    <a:pt x="58" y="56"/>
                  </a:lnTo>
                  <a:lnTo>
                    <a:pt x="74" y="70"/>
                  </a:lnTo>
                  <a:lnTo>
                    <a:pt x="90" y="60"/>
                  </a:lnTo>
                  <a:lnTo>
                    <a:pt x="15" y="0"/>
                  </a:lnTo>
                  <a:lnTo>
                    <a:pt x="0" y="9"/>
                  </a:lnTo>
                  <a:lnTo>
                    <a:pt x="19" y="103"/>
                  </a:lnTo>
                  <a:lnTo>
                    <a:pt x="35" y="93"/>
                  </a:lnTo>
                  <a:close/>
                  <a:moveTo>
                    <a:pt x="17" y="20"/>
                  </a:moveTo>
                  <a:lnTo>
                    <a:pt x="17" y="20"/>
                  </a:lnTo>
                  <a:lnTo>
                    <a:pt x="17" y="20"/>
                  </a:lnTo>
                  <a:lnTo>
                    <a:pt x="17" y="20"/>
                  </a:lnTo>
                  <a:lnTo>
                    <a:pt x="46" y="47"/>
                  </a:lnTo>
                  <a:lnTo>
                    <a:pt x="26" y="58"/>
                  </a:lnTo>
                  <a:lnTo>
                    <a:pt x="17" y="20"/>
                  </a:lnTo>
                  <a:lnTo>
                    <a:pt x="17" y="20"/>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7" name="Freeform 32">
              <a:extLst>
                <a:ext uri="{FF2B5EF4-FFF2-40B4-BE49-F238E27FC236}">
                  <a16:creationId xmlns:a16="http://schemas.microsoft.com/office/drawing/2014/main" id="{94F399C0-63F7-2EC8-EF70-D854FF5EBB8A}"/>
                </a:ext>
              </a:extLst>
            </p:cNvPr>
            <p:cNvSpPr>
              <a:spLocks/>
            </p:cNvSpPr>
            <p:nvPr/>
          </p:nvSpPr>
          <p:spPr bwMode="auto">
            <a:xfrm>
              <a:off x="1529" y="1345"/>
              <a:ext cx="96" cy="107"/>
            </a:xfrm>
            <a:custGeom>
              <a:avLst/>
              <a:gdLst>
                <a:gd name="T0" fmla="*/ 68 w 96"/>
                <a:gd name="T1" fmla="*/ 94 h 107"/>
                <a:gd name="T2" fmla="*/ 24 w 96"/>
                <a:gd name="T3" fmla="*/ 76 h 107"/>
                <a:gd name="T4" fmla="*/ 33 w 96"/>
                <a:gd name="T5" fmla="*/ 52 h 107"/>
                <a:gd name="T6" fmla="*/ 72 w 96"/>
                <a:gd name="T7" fmla="*/ 69 h 107"/>
                <a:gd name="T8" fmla="*/ 77 w 96"/>
                <a:gd name="T9" fmla="*/ 54 h 107"/>
                <a:gd name="T10" fmla="*/ 39 w 96"/>
                <a:gd name="T11" fmla="*/ 39 h 107"/>
                <a:gd name="T12" fmla="*/ 47 w 96"/>
                <a:gd name="T13" fmla="*/ 21 h 107"/>
                <a:gd name="T14" fmla="*/ 90 w 96"/>
                <a:gd name="T15" fmla="*/ 39 h 107"/>
                <a:gd name="T16" fmla="*/ 96 w 96"/>
                <a:gd name="T17" fmla="*/ 25 h 107"/>
                <a:gd name="T18" fmla="*/ 35 w 96"/>
                <a:gd name="T19" fmla="*/ 0 h 107"/>
                <a:gd name="T20" fmla="*/ 0 w 96"/>
                <a:gd name="T21" fmla="*/ 83 h 107"/>
                <a:gd name="T22" fmla="*/ 61 w 96"/>
                <a:gd name="T23" fmla="*/ 107 h 107"/>
                <a:gd name="T24" fmla="*/ 68 w 96"/>
                <a:gd name="T25" fmla="*/ 9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07">
                  <a:moveTo>
                    <a:pt x="68" y="94"/>
                  </a:moveTo>
                  <a:lnTo>
                    <a:pt x="24" y="76"/>
                  </a:lnTo>
                  <a:lnTo>
                    <a:pt x="33" y="52"/>
                  </a:lnTo>
                  <a:lnTo>
                    <a:pt x="72" y="69"/>
                  </a:lnTo>
                  <a:lnTo>
                    <a:pt x="77" y="54"/>
                  </a:lnTo>
                  <a:lnTo>
                    <a:pt x="39" y="39"/>
                  </a:lnTo>
                  <a:lnTo>
                    <a:pt x="47" y="21"/>
                  </a:lnTo>
                  <a:lnTo>
                    <a:pt x="90" y="39"/>
                  </a:lnTo>
                  <a:lnTo>
                    <a:pt x="96" y="25"/>
                  </a:lnTo>
                  <a:lnTo>
                    <a:pt x="35" y="0"/>
                  </a:lnTo>
                  <a:lnTo>
                    <a:pt x="0" y="83"/>
                  </a:lnTo>
                  <a:lnTo>
                    <a:pt x="61" y="107"/>
                  </a:lnTo>
                  <a:lnTo>
                    <a:pt x="68" y="94"/>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8" name="Freeform 33">
              <a:extLst>
                <a:ext uri="{FF2B5EF4-FFF2-40B4-BE49-F238E27FC236}">
                  <a16:creationId xmlns:a16="http://schemas.microsoft.com/office/drawing/2014/main" id="{35F48B18-CACE-6B6C-7DE7-BBD026A54D34}"/>
                </a:ext>
              </a:extLst>
            </p:cNvPr>
            <p:cNvSpPr>
              <a:spLocks noEditPoints="1"/>
            </p:cNvSpPr>
            <p:nvPr/>
          </p:nvSpPr>
          <p:spPr bwMode="auto">
            <a:xfrm>
              <a:off x="999" y="1575"/>
              <a:ext cx="107" cy="89"/>
            </a:xfrm>
            <a:custGeom>
              <a:avLst/>
              <a:gdLst>
                <a:gd name="T0" fmla="*/ 67 w 78"/>
                <a:gd name="T1" fmla="*/ 51 h 65"/>
                <a:gd name="T2" fmla="*/ 42 w 78"/>
                <a:gd name="T3" fmla="*/ 44 h 65"/>
                <a:gd name="T4" fmla="*/ 41 w 78"/>
                <a:gd name="T5" fmla="*/ 44 h 65"/>
                <a:gd name="T6" fmla="*/ 46 w 78"/>
                <a:gd name="T7" fmla="*/ 28 h 65"/>
                <a:gd name="T8" fmla="*/ 74 w 78"/>
                <a:gd name="T9" fmla="*/ 27 h 65"/>
                <a:gd name="T10" fmla="*/ 78 w 78"/>
                <a:gd name="T11" fmla="*/ 14 h 65"/>
                <a:gd name="T12" fmla="*/ 44 w 78"/>
                <a:gd name="T13" fmla="*/ 17 h 65"/>
                <a:gd name="T14" fmla="*/ 40 w 78"/>
                <a:gd name="T15" fmla="*/ 5 h 65"/>
                <a:gd name="T16" fmla="*/ 25 w 78"/>
                <a:gd name="T17" fmla="*/ 0 h 65"/>
                <a:gd name="T18" fmla="*/ 0 w 78"/>
                <a:gd name="T19" fmla="*/ 46 h 65"/>
                <a:gd name="T20" fmla="*/ 63 w 78"/>
                <a:gd name="T21" fmla="*/ 65 h 65"/>
                <a:gd name="T22" fmla="*/ 67 w 78"/>
                <a:gd name="T23" fmla="*/ 51 h 65"/>
                <a:gd name="T24" fmla="*/ 31 w 78"/>
                <a:gd name="T25" fmla="*/ 41 h 65"/>
                <a:gd name="T26" fmla="*/ 14 w 78"/>
                <a:gd name="T27" fmla="*/ 36 h 65"/>
                <a:gd name="T28" fmla="*/ 27 w 78"/>
                <a:gd name="T29" fmla="*/ 14 h 65"/>
                <a:gd name="T30" fmla="*/ 35 w 78"/>
                <a:gd name="T31" fmla="*/ 18 h 65"/>
                <a:gd name="T32" fmla="*/ 31 w 78"/>
                <a:gd name="T33" fmla="*/ 4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65">
                  <a:moveTo>
                    <a:pt x="67" y="51"/>
                  </a:moveTo>
                  <a:cubicBezTo>
                    <a:pt x="42" y="44"/>
                    <a:pt x="42" y="44"/>
                    <a:pt x="42" y="44"/>
                  </a:cubicBezTo>
                  <a:cubicBezTo>
                    <a:pt x="41" y="44"/>
                    <a:pt x="41" y="44"/>
                    <a:pt x="41" y="44"/>
                  </a:cubicBezTo>
                  <a:cubicBezTo>
                    <a:pt x="43" y="38"/>
                    <a:pt x="45" y="30"/>
                    <a:pt x="46" y="28"/>
                  </a:cubicBezTo>
                  <a:cubicBezTo>
                    <a:pt x="51" y="18"/>
                    <a:pt x="67" y="28"/>
                    <a:pt x="74" y="27"/>
                  </a:cubicBezTo>
                  <a:cubicBezTo>
                    <a:pt x="78" y="14"/>
                    <a:pt x="78" y="14"/>
                    <a:pt x="78" y="14"/>
                  </a:cubicBezTo>
                  <a:cubicBezTo>
                    <a:pt x="67" y="15"/>
                    <a:pt x="52" y="5"/>
                    <a:pt x="44" y="17"/>
                  </a:cubicBezTo>
                  <a:cubicBezTo>
                    <a:pt x="44" y="13"/>
                    <a:pt x="43" y="9"/>
                    <a:pt x="40" y="5"/>
                  </a:cubicBezTo>
                  <a:cubicBezTo>
                    <a:pt x="36" y="2"/>
                    <a:pt x="30" y="0"/>
                    <a:pt x="25" y="0"/>
                  </a:cubicBezTo>
                  <a:cubicBezTo>
                    <a:pt x="10" y="3"/>
                    <a:pt x="8" y="19"/>
                    <a:pt x="0" y="46"/>
                  </a:cubicBezTo>
                  <a:cubicBezTo>
                    <a:pt x="63" y="65"/>
                    <a:pt x="63" y="65"/>
                    <a:pt x="63" y="65"/>
                  </a:cubicBezTo>
                  <a:lnTo>
                    <a:pt x="67" y="51"/>
                  </a:lnTo>
                  <a:close/>
                  <a:moveTo>
                    <a:pt x="31" y="41"/>
                  </a:moveTo>
                  <a:cubicBezTo>
                    <a:pt x="14" y="36"/>
                    <a:pt x="14" y="36"/>
                    <a:pt x="14" y="36"/>
                  </a:cubicBezTo>
                  <a:cubicBezTo>
                    <a:pt x="18" y="25"/>
                    <a:pt x="20" y="13"/>
                    <a:pt x="27" y="14"/>
                  </a:cubicBezTo>
                  <a:cubicBezTo>
                    <a:pt x="31" y="15"/>
                    <a:pt x="33" y="15"/>
                    <a:pt x="35" y="18"/>
                  </a:cubicBezTo>
                  <a:cubicBezTo>
                    <a:pt x="38" y="21"/>
                    <a:pt x="34" y="30"/>
                    <a:pt x="31" y="4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9" name="Freeform 34">
              <a:extLst>
                <a:ext uri="{FF2B5EF4-FFF2-40B4-BE49-F238E27FC236}">
                  <a16:creationId xmlns:a16="http://schemas.microsoft.com/office/drawing/2014/main" id="{F5EDF055-062B-8892-B43A-2862C24F9B1F}"/>
                </a:ext>
              </a:extLst>
            </p:cNvPr>
            <p:cNvSpPr>
              <a:spLocks noEditPoints="1"/>
            </p:cNvSpPr>
            <p:nvPr/>
          </p:nvSpPr>
          <p:spPr bwMode="auto">
            <a:xfrm>
              <a:off x="1616" y="1419"/>
              <a:ext cx="111" cy="112"/>
            </a:xfrm>
            <a:custGeom>
              <a:avLst/>
              <a:gdLst>
                <a:gd name="T0" fmla="*/ 8 w 81"/>
                <a:gd name="T1" fmla="*/ 51 h 81"/>
                <a:gd name="T2" fmla="*/ 29 w 81"/>
                <a:gd name="T3" fmla="*/ 35 h 81"/>
                <a:gd name="T4" fmla="*/ 29 w 81"/>
                <a:gd name="T5" fmla="*/ 34 h 81"/>
                <a:gd name="T6" fmla="*/ 39 w 81"/>
                <a:gd name="T7" fmla="*/ 48 h 81"/>
                <a:gd name="T8" fmla="*/ 23 w 81"/>
                <a:gd name="T9" fmla="*/ 71 h 81"/>
                <a:gd name="T10" fmla="*/ 32 w 81"/>
                <a:gd name="T11" fmla="*/ 81 h 81"/>
                <a:gd name="T12" fmla="*/ 49 w 81"/>
                <a:gd name="T13" fmla="*/ 52 h 81"/>
                <a:gd name="T14" fmla="*/ 61 w 81"/>
                <a:gd name="T15" fmla="*/ 56 h 81"/>
                <a:gd name="T16" fmla="*/ 74 w 81"/>
                <a:gd name="T17" fmla="*/ 47 h 81"/>
                <a:gd name="T18" fmla="*/ 52 w 81"/>
                <a:gd name="T19" fmla="*/ 0 h 81"/>
                <a:gd name="T20" fmla="*/ 0 w 81"/>
                <a:gd name="T21" fmla="*/ 40 h 81"/>
                <a:gd name="T22" fmla="*/ 8 w 81"/>
                <a:gd name="T23" fmla="*/ 51 h 81"/>
                <a:gd name="T24" fmla="*/ 52 w 81"/>
                <a:gd name="T25" fmla="*/ 17 h 81"/>
                <a:gd name="T26" fmla="*/ 61 w 81"/>
                <a:gd name="T27" fmla="*/ 41 h 81"/>
                <a:gd name="T28" fmla="*/ 54 w 81"/>
                <a:gd name="T29" fmla="*/ 44 h 81"/>
                <a:gd name="T30" fmla="*/ 38 w 81"/>
                <a:gd name="T31" fmla="*/ 28 h 81"/>
                <a:gd name="T32" fmla="*/ 52 w 81"/>
                <a:gd name="T33"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81">
                  <a:moveTo>
                    <a:pt x="8" y="51"/>
                  </a:moveTo>
                  <a:cubicBezTo>
                    <a:pt x="29" y="35"/>
                    <a:pt x="29" y="35"/>
                    <a:pt x="29" y="35"/>
                  </a:cubicBezTo>
                  <a:cubicBezTo>
                    <a:pt x="29" y="34"/>
                    <a:pt x="29" y="34"/>
                    <a:pt x="29" y="34"/>
                  </a:cubicBezTo>
                  <a:cubicBezTo>
                    <a:pt x="33" y="39"/>
                    <a:pt x="38" y="46"/>
                    <a:pt x="39" y="48"/>
                  </a:cubicBezTo>
                  <a:cubicBezTo>
                    <a:pt x="44" y="57"/>
                    <a:pt x="26" y="65"/>
                    <a:pt x="23" y="71"/>
                  </a:cubicBezTo>
                  <a:cubicBezTo>
                    <a:pt x="32" y="81"/>
                    <a:pt x="32" y="81"/>
                    <a:pt x="32" y="81"/>
                  </a:cubicBezTo>
                  <a:cubicBezTo>
                    <a:pt x="38" y="72"/>
                    <a:pt x="55" y="66"/>
                    <a:pt x="49" y="52"/>
                  </a:cubicBezTo>
                  <a:cubicBezTo>
                    <a:pt x="53" y="55"/>
                    <a:pt x="56" y="57"/>
                    <a:pt x="61" y="56"/>
                  </a:cubicBezTo>
                  <a:cubicBezTo>
                    <a:pt x="66" y="55"/>
                    <a:pt x="71" y="51"/>
                    <a:pt x="74" y="47"/>
                  </a:cubicBezTo>
                  <a:cubicBezTo>
                    <a:pt x="81" y="34"/>
                    <a:pt x="68" y="22"/>
                    <a:pt x="52" y="0"/>
                  </a:cubicBezTo>
                  <a:cubicBezTo>
                    <a:pt x="0" y="40"/>
                    <a:pt x="0" y="40"/>
                    <a:pt x="0" y="40"/>
                  </a:cubicBezTo>
                  <a:lnTo>
                    <a:pt x="8" y="51"/>
                  </a:lnTo>
                  <a:close/>
                  <a:moveTo>
                    <a:pt x="52" y="17"/>
                  </a:moveTo>
                  <a:cubicBezTo>
                    <a:pt x="59" y="27"/>
                    <a:pt x="67" y="35"/>
                    <a:pt x="61" y="41"/>
                  </a:cubicBezTo>
                  <a:cubicBezTo>
                    <a:pt x="59" y="43"/>
                    <a:pt x="57" y="44"/>
                    <a:pt x="54" y="44"/>
                  </a:cubicBezTo>
                  <a:cubicBezTo>
                    <a:pt x="49" y="45"/>
                    <a:pt x="45" y="36"/>
                    <a:pt x="38" y="28"/>
                  </a:cubicBezTo>
                  <a:lnTo>
                    <a:pt x="52" y="17"/>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0" name="Freeform 35">
              <a:extLst>
                <a:ext uri="{FF2B5EF4-FFF2-40B4-BE49-F238E27FC236}">
                  <a16:creationId xmlns:a16="http://schemas.microsoft.com/office/drawing/2014/main" id="{A2818FF6-9EDC-D852-6DE6-A75137844397}"/>
                </a:ext>
              </a:extLst>
            </p:cNvPr>
            <p:cNvSpPr>
              <a:spLocks noEditPoints="1"/>
            </p:cNvSpPr>
            <p:nvPr/>
          </p:nvSpPr>
          <p:spPr bwMode="auto">
            <a:xfrm>
              <a:off x="690" y="2572"/>
              <a:ext cx="1400" cy="205"/>
            </a:xfrm>
            <a:custGeom>
              <a:avLst/>
              <a:gdLst>
                <a:gd name="T0" fmla="*/ 1019 w 1019"/>
                <a:gd name="T1" fmla="*/ 149 h 149"/>
                <a:gd name="T2" fmla="*/ 0 w 1019"/>
                <a:gd name="T3" fmla="*/ 0 h 149"/>
                <a:gd name="T4" fmla="*/ 140 w 1019"/>
                <a:gd name="T5" fmla="*/ 123 h 149"/>
                <a:gd name="T6" fmla="*/ 94 w 1019"/>
                <a:gd name="T7" fmla="*/ 26 h 149"/>
                <a:gd name="T8" fmla="*/ 169 w 1019"/>
                <a:gd name="T9" fmla="*/ 49 h 149"/>
                <a:gd name="T10" fmla="*/ 173 w 1019"/>
                <a:gd name="T11" fmla="*/ 97 h 149"/>
                <a:gd name="T12" fmla="*/ 322 w 1019"/>
                <a:gd name="T13" fmla="*/ 97 h 149"/>
                <a:gd name="T14" fmla="*/ 283 w 1019"/>
                <a:gd name="T15" fmla="*/ 125 h 149"/>
                <a:gd name="T16" fmla="*/ 253 w 1019"/>
                <a:gd name="T17" fmla="*/ 116 h 149"/>
                <a:gd name="T18" fmla="*/ 244 w 1019"/>
                <a:gd name="T19" fmla="*/ 26 h 149"/>
                <a:gd name="T20" fmla="*/ 264 w 1019"/>
                <a:gd name="T21" fmla="*/ 97 h 149"/>
                <a:gd name="T22" fmla="*/ 283 w 1019"/>
                <a:gd name="T23" fmla="*/ 110 h 149"/>
                <a:gd name="T24" fmla="*/ 302 w 1019"/>
                <a:gd name="T25" fmla="*/ 97 h 149"/>
                <a:gd name="T26" fmla="*/ 322 w 1019"/>
                <a:gd name="T27" fmla="*/ 26 h 149"/>
                <a:gd name="T28" fmla="*/ 464 w 1019"/>
                <a:gd name="T29" fmla="*/ 123 h 149"/>
                <a:gd name="T30" fmla="*/ 425 w 1019"/>
                <a:gd name="T31" fmla="*/ 83 h 149"/>
                <a:gd name="T32" fmla="*/ 405 w 1019"/>
                <a:gd name="T33" fmla="*/ 123 h 149"/>
                <a:gd name="T34" fmla="*/ 451 w 1019"/>
                <a:gd name="T35" fmla="*/ 26 h 149"/>
                <a:gd name="T36" fmla="*/ 463 w 1019"/>
                <a:gd name="T37" fmla="*/ 75 h 149"/>
                <a:gd name="T38" fmla="*/ 464 w 1019"/>
                <a:gd name="T39" fmla="*/ 123 h 149"/>
                <a:gd name="T40" fmla="*/ 624 w 1019"/>
                <a:gd name="T41" fmla="*/ 79 h 149"/>
                <a:gd name="T42" fmla="*/ 579 w 1019"/>
                <a:gd name="T43" fmla="*/ 106 h 149"/>
                <a:gd name="T44" fmla="*/ 630 w 1019"/>
                <a:gd name="T45" fmla="*/ 123 h 149"/>
                <a:gd name="T46" fmla="*/ 559 w 1019"/>
                <a:gd name="T47" fmla="*/ 25 h 149"/>
                <a:gd name="T48" fmla="*/ 630 w 1019"/>
                <a:gd name="T49" fmla="*/ 41 h 149"/>
                <a:gd name="T50" fmla="*/ 579 w 1019"/>
                <a:gd name="T51" fmla="*/ 62 h 149"/>
                <a:gd name="T52" fmla="*/ 764 w 1019"/>
                <a:gd name="T53" fmla="*/ 123 h 149"/>
                <a:gd name="T54" fmla="*/ 722 w 1019"/>
                <a:gd name="T55" fmla="*/ 102 h 149"/>
                <a:gd name="T56" fmla="*/ 695 w 1019"/>
                <a:gd name="T57" fmla="*/ 123 h 149"/>
                <a:gd name="T58" fmla="*/ 750 w 1019"/>
                <a:gd name="T59" fmla="*/ 26 h 149"/>
                <a:gd name="T60" fmla="*/ 764 w 1019"/>
                <a:gd name="T61" fmla="*/ 123 h 149"/>
                <a:gd name="T62" fmla="*/ 916 w 1019"/>
                <a:gd name="T63" fmla="*/ 115 h 149"/>
                <a:gd name="T64" fmla="*/ 885 w 1019"/>
                <a:gd name="T65" fmla="*/ 125 h 149"/>
                <a:gd name="T66" fmla="*/ 847 w 1019"/>
                <a:gd name="T67" fmla="*/ 96 h 149"/>
                <a:gd name="T68" fmla="*/ 867 w 1019"/>
                <a:gd name="T69" fmla="*/ 26 h 149"/>
                <a:gd name="T70" fmla="*/ 876 w 1019"/>
                <a:gd name="T71" fmla="*/ 108 h 149"/>
                <a:gd name="T72" fmla="*/ 895 w 1019"/>
                <a:gd name="T73" fmla="*/ 108 h 149"/>
                <a:gd name="T74" fmla="*/ 904 w 1019"/>
                <a:gd name="T75" fmla="*/ 26 h 149"/>
                <a:gd name="T76" fmla="*/ 925 w 1019"/>
                <a:gd name="T77" fmla="*/ 96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19" h="149">
                  <a:moveTo>
                    <a:pt x="0" y="149"/>
                  </a:moveTo>
                  <a:cubicBezTo>
                    <a:pt x="1019" y="149"/>
                    <a:pt x="1019" y="149"/>
                    <a:pt x="1019" y="149"/>
                  </a:cubicBezTo>
                  <a:cubicBezTo>
                    <a:pt x="1019" y="0"/>
                    <a:pt x="1019" y="0"/>
                    <a:pt x="1019" y="0"/>
                  </a:cubicBezTo>
                  <a:cubicBezTo>
                    <a:pt x="0" y="0"/>
                    <a:pt x="0" y="0"/>
                    <a:pt x="0" y="0"/>
                  </a:cubicBezTo>
                  <a:lnTo>
                    <a:pt x="0" y="149"/>
                  </a:lnTo>
                  <a:close/>
                  <a:moveTo>
                    <a:pt x="140" y="123"/>
                  </a:moveTo>
                  <a:cubicBezTo>
                    <a:pt x="94" y="123"/>
                    <a:pt x="94" y="123"/>
                    <a:pt x="94" y="123"/>
                  </a:cubicBezTo>
                  <a:cubicBezTo>
                    <a:pt x="94" y="26"/>
                    <a:pt x="94" y="26"/>
                    <a:pt x="94" y="26"/>
                  </a:cubicBezTo>
                  <a:cubicBezTo>
                    <a:pt x="114" y="26"/>
                    <a:pt x="125" y="26"/>
                    <a:pt x="141" y="26"/>
                  </a:cubicBezTo>
                  <a:cubicBezTo>
                    <a:pt x="156" y="26"/>
                    <a:pt x="168" y="34"/>
                    <a:pt x="169" y="49"/>
                  </a:cubicBezTo>
                  <a:cubicBezTo>
                    <a:pt x="170" y="59"/>
                    <a:pt x="167" y="68"/>
                    <a:pt x="155" y="71"/>
                  </a:cubicBezTo>
                  <a:cubicBezTo>
                    <a:pt x="166" y="74"/>
                    <a:pt x="173" y="84"/>
                    <a:pt x="173" y="97"/>
                  </a:cubicBezTo>
                  <a:cubicBezTo>
                    <a:pt x="173" y="108"/>
                    <a:pt x="164" y="123"/>
                    <a:pt x="140" y="123"/>
                  </a:cubicBezTo>
                  <a:moveTo>
                    <a:pt x="322" y="97"/>
                  </a:moveTo>
                  <a:cubicBezTo>
                    <a:pt x="322" y="104"/>
                    <a:pt x="320" y="110"/>
                    <a:pt x="313" y="116"/>
                  </a:cubicBezTo>
                  <a:cubicBezTo>
                    <a:pt x="305" y="122"/>
                    <a:pt x="294" y="125"/>
                    <a:pt x="283" y="125"/>
                  </a:cubicBezTo>
                  <a:cubicBezTo>
                    <a:pt x="283" y="125"/>
                    <a:pt x="283" y="125"/>
                    <a:pt x="283" y="125"/>
                  </a:cubicBezTo>
                  <a:cubicBezTo>
                    <a:pt x="272" y="125"/>
                    <a:pt x="261" y="122"/>
                    <a:pt x="253" y="116"/>
                  </a:cubicBezTo>
                  <a:cubicBezTo>
                    <a:pt x="246" y="110"/>
                    <a:pt x="244" y="104"/>
                    <a:pt x="244" y="97"/>
                  </a:cubicBezTo>
                  <a:cubicBezTo>
                    <a:pt x="244" y="26"/>
                    <a:pt x="244" y="26"/>
                    <a:pt x="244" y="26"/>
                  </a:cubicBezTo>
                  <a:cubicBezTo>
                    <a:pt x="264" y="26"/>
                    <a:pt x="264" y="26"/>
                    <a:pt x="264" y="26"/>
                  </a:cubicBezTo>
                  <a:cubicBezTo>
                    <a:pt x="264" y="97"/>
                    <a:pt x="264" y="97"/>
                    <a:pt x="264" y="97"/>
                  </a:cubicBezTo>
                  <a:cubicBezTo>
                    <a:pt x="264" y="102"/>
                    <a:pt x="269" y="107"/>
                    <a:pt x="274" y="108"/>
                  </a:cubicBezTo>
                  <a:cubicBezTo>
                    <a:pt x="277" y="110"/>
                    <a:pt x="280" y="110"/>
                    <a:pt x="283" y="110"/>
                  </a:cubicBezTo>
                  <a:cubicBezTo>
                    <a:pt x="286" y="110"/>
                    <a:pt x="289" y="110"/>
                    <a:pt x="292" y="108"/>
                  </a:cubicBezTo>
                  <a:cubicBezTo>
                    <a:pt x="297" y="107"/>
                    <a:pt x="302" y="102"/>
                    <a:pt x="302" y="97"/>
                  </a:cubicBezTo>
                  <a:cubicBezTo>
                    <a:pt x="302" y="26"/>
                    <a:pt x="302" y="26"/>
                    <a:pt x="302" y="26"/>
                  </a:cubicBezTo>
                  <a:cubicBezTo>
                    <a:pt x="322" y="26"/>
                    <a:pt x="322" y="26"/>
                    <a:pt x="322" y="26"/>
                  </a:cubicBezTo>
                  <a:lnTo>
                    <a:pt x="322" y="97"/>
                  </a:lnTo>
                  <a:close/>
                  <a:moveTo>
                    <a:pt x="464" y="123"/>
                  </a:moveTo>
                  <a:cubicBezTo>
                    <a:pt x="460" y="123"/>
                    <a:pt x="466" y="84"/>
                    <a:pt x="450" y="83"/>
                  </a:cubicBezTo>
                  <a:cubicBezTo>
                    <a:pt x="440" y="83"/>
                    <a:pt x="435" y="83"/>
                    <a:pt x="425" y="83"/>
                  </a:cubicBezTo>
                  <a:cubicBezTo>
                    <a:pt x="425" y="123"/>
                    <a:pt x="425" y="123"/>
                    <a:pt x="425" y="123"/>
                  </a:cubicBezTo>
                  <a:cubicBezTo>
                    <a:pt x="405" y="123"/>
                    <a:pt x="405" y="123"/>
                    <a:pt x="405" y="123"/>
                  </a:cubicBezTo>
                  <a:cubicBezTo>
                    <a:pt x="405" y="26"/>
                    <a:pt x="405" y="26"/>
                    <a:pt x="405" y="26"/>
                  </a:cubicBezTo>
                  <a:cubicBezTo>
                    <a:pt x="424" y="26"/>
                    <a:pt x="434" y="26"/>
                    <a:pt x="451" y="26"/>
                  </a:cubicBezTo>
                  <a:cubicBezTo>
                    <a:pt x="466" y="27"/>
                    <a:pt x="481" y="33"/>
                    <a:pt x="482" y="49"/>
                  </a:cubicBezTo>
                  <a:cubicBezTo>
                    <a:pt x="483" y="68"/>
                    <a:pt x="473" y="72"/>
                    <a:pt x="463" y="75"/>
                  </a:cubicBezTo>
                  <a:cubicBezTo>
                    <a:pt x="486" y="80"/>
                    <a:pt x="477" y="107"/>
                    <a:pt x="483" y="123"/>
                  </a:cubicBezTo>
                  <a:lnTo>
                    <a:pt x="464" y="123"/>
                  </a:lnTo>
                  <a:close/>
                  <a:moveTo>
                    <a:pt x="624" y="62"/>
                  </a:moveTo>
                  <a:cubicBezTo>
                    <a:pt x="624" y="79"/>
                    <a:pt x="624" y="79"/>
                    <a:pt x="624" y="79"/>
                  </a:cubicBezTo>
                  <a:cubicBezTo>
                    <a:pt x="579" y="79"/>
                    <a:pt x="579" y="79"/>
                    <a:pt x="579" y="79"/>
                  </a:cubicBezTo>
                  <a:cubicBezTo>
                    <a:pt x="579" y="106"/>
                    <a:pt x="579" y="106"/>
                    <a:pt x="579" y="106"/>
                  </a:cubicBezTo>
                  <a:cubicBezTo>
                    <a:pt x="630" y="106"/>
                    <a:pt x="630" y="106"/>
                    <a:pt x="630" y="106"/>
                  </a:cubicBezTo>
                  <a:cubicBezTo>
                    <a:pt x="630" y="123"/>
                    <a:pt x="630" y="123"/>
                    <a:pt x="630" y="123"/>
                  </a:cubicBezTo>
                  <a:cubicBezTo>
                    <a:pt x="559" y="123"/>
                    <a:pt x="559" y="123"/>
                    <a:pt x="559" y="123"/>
                  </a:cubicBezTo>
                  <a:cubicBezTo>
                    <a:pt x="559" y="25"/>
                    <a:pt x="559" y="25"/>
                    <a:pt x="559" y="25"/>
                  </a:cubicBezTo>
                  <a:cubicBezTo>
                    <a:pt x="630" y="25"/>
                    <a:pt x="630" y="25"/>
                    <a:pt x="630" y="25"/>
                  </a:cubicBezTo>
                  <a:cubicBezTo>
                    <a:pt x="630" y="41"/>
                    <a:pt x="630" y="41"/>
                    <a:pt x="630" y="41"/>
                  </a:cubicBezTo>
                  <a:cubicBezTo>
                    <a:pt x="579" y="41"/>
                    <a:pt x="579" y="41"/>
                    <a:pt x="579" y="41"/>
                  </a:cubicBezTo>
                  <a:cubicBezTo>
                    <a:pt x="579" y="62"/>
                    <a:pt x="579" y="62"/>
                    <a:pt x="579" y="62"/>
                  </a:cubicBezTo>
                  <a:lnTo>
                    <a:pt x="624" y="62"/>
                  </a:lnTo>
                  <a:close/>
                  <a:moveTo>
                    <a:pt x="764" y="123"/>
                  </a:moveTo>
                  <a:cubicBezTo>
                    <a:pt x="757" y="102"/>
                    <a:pt x="757" y="102"/>
                    <a:pt x="757" y="102"/>
                  </a:cubicBezTo>
                  <a:cubicBezTo>
                    <a:pt x="722" y="102"/>
                    <a:pt x="722" y="102"/>
                    <a:pt x="722" y="102"/>
                  </a:cubicBezTo>
                  <a:cubicBezTo>
                    <a:pt x="715" y="123"/>
                    <a:pt x="715" y="123"/>
                    <a:pt x="715" y="123"/>
                  </a:cubicBezTo>
                  <a:cubicBezTo>
                    <a:pt x="695" y="123"/>
                    <a:pt x="695" y="123"/>
                    <a:pt x="695" y="123"/>
                  </a:cubicBezTo>
                  <a:cubicBezTo>
                    <a:pt x="729" y="26"/>
                    <a:pt x="729" y="26"/>
                    <a:pt x="729" y="26"/>
                  </a:cubicBezTo>
                  <a:cubicBezTo>
                    <a:pt x="750" y="26"/>
                    <a:pt x="750" y="26"/>
                    <a:pt x="750" y="26"/>
                  </a:cubicBezTo>
                  <a:cubicBezTo>
                    <a:pt x="784" y="123"/>
                    <a:pt x="784" y="123"/>
                    <a:pt x="784" y="123"/>
                  </a:cubicBezTo>
                  <a:lnTo>
                    <a:pt x="764" y="123"/>
                  </a:lnTo>
                  <a:close/>
                  <a:moveTo>
                    <a:pt x="925" y="96"/>
                  </a:moveTo>
                  <a:cubicBezTo>
                    <a:pt x="924" y="104"/>
                    <a:pt x="922" y="110"/>
                    <a:pt x="916" y="115"/>
                  </a:cubicBezTo>
                  <a:cubicBezTo>
                    <a:pt x="908" y="122"/>
                    <a:pt x="897" y="125"/>
                    <a:pt x="886" y="125"/>
                  </a:cubicBezTo>
                  <a:cubicBezTo>
                    <a:pt x="885" y="125"/>
                    <a:pt x="885" y="125"/>
                    <a:pt x="885" y="125"/>
                  </a:cubicBezTo>
                  <a:cubicBezTo>
                    <a:pt x="875" y="125"/>
                    <a:pt x="864" y="122"/>
                    <a:pt x="856" y="115"/>
                  </a:cubicBezTo>
                  <a:cubicBezTo>
                    <a:pt x="849" y="110"/>
                    <a:pt x="847" y="104"/>
                    <a:pt x="847" y="96"/>
                  </a:cubicBezTo>
                  <a:cubicBezTo>
                    <a:pt x="847" y="26"/>
                    <a:pt x="847" y="26"/>
                    <a:pt x="847" y="26"/>
                  </a:cubicBezTo>
                  <a:cubicBezTo>
                    <a:pt x="867" y="26"/>
                    <a:pt x="867" y="26"/>
                    <a:pt x="867" y="26"/>
                  </a:cubicBezTo>
                  <a:cubicBezTo>
                    <a:pt x="867" y="96"/>
                    <a:pt x="867" y="96"/>
                    <a:pt x="867" y="96"/>
                  </a:cubicBezTo>
                  <a:cubicBezTo>
                    <a:pt x="867" y="102"/>
                    <a:pt x="871" y="106"/>
                    <a:pt x="876" y="108"/>
                  </a:cubicBezTo>
                  <a:cubicBezTo>
                    <a:pt x="879" y="110"/>
                    <a:pt x="882" y="110"/>
                    <a:pt x="886" y="110"/>
                  </a:cubicBezTo>
                  <a:cubicBezTo>
                    <a:pt x="889" y="110"/>
                    <a:pt x="892" y="110"/>
                    <a:pt x="895" y="108"/>
                  </a:cubicBezTo>
                  <a:cubicBezTo>
                    <a:pt x="900" y="106"/>
                    <a:pt x="904" y="102"/>
                    <a:pt x="904" y="96"/>
                  </a:cubicBezTo>
                  <a:cubicBezTo>
                    <a:pt x="904" y="26"/>
                    <a:pt x="904" y="26"/>
                    <a:pt x="904" y="26"/>
                  </a:cubicBezTo>
                  <a:cubicBezTo>
                    <a:pt x="925" y="26"/>
                    <a:pt x="925" y="26"/>
                    <a:pt x="925" y="26"/>
                  </a:cubicBezTo>
                  <a:lnTo>
                    <a:pt x="925" y="96"/>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1" name="Freeform 36">
              <a:extLst>
                <a:ext uri="{FF2B5EF4-FFF2-40B4-BE49-F238E27FC236}">
                  <a16:creationId xmlns:a16="http://schemas.microsoft.com/office/drawing/2014/main" id="{6642AB13-C3EE-DC72-018C-292CF65FFF4A}"/>
                </a:ext>
              </a:extLst>
            </p:cNvPr>
            <p:cNvSpPr>
              <a:spLocks/>
            </p:cNvSpPr>
            <p:nvPr/>
          </p:nvSpPr>
          <p:spPr bwMode="auto">
            <a:xfrm>
              <a:off x="1690" y="2634"/>
              <a:ext cx="33" cy="55"/>
            </a:xfrm>
            <a:custGeom>
              <a:avLst/>
              <a:gdLst>
                <a:gd name="T0" fmla="*/ 16 w 33"/>
                <a:gd name="T1" fmla="*/ 0 h 55"/>
                <a:gd name="T2" fmla="*/ 16 w 33"/>
                <a:gd name="T3" fmla="*/ 0 h 55"/>
                <a:gd name="T4" fmla="*/ 16 w 33"/>
                <a:gd name="T5" fmla="*/ 0 h 55"/>
                <a:gd name="T6" fmla="*/ 0 w 33"/>
                <a:gd name="T7" fmla="*/ 55 h 55"/>
                <a:gd name="T8" fmla="*/ 33 w 33"/>
                <a:gd name="T9" fmla="*/ 55 h 55"/>
                <a:gd name="T10" fmla="*/ 16 w 33"/>
                <a:gd name="T11" fmla="*/ 0 h 55"/>
                <a:gd name="T12" fmla="*/ 16 w 33"/>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33" h="55">
                  <a:moveTo>
                    <a:pt x="16" y="0"/>
                  </a:moveTo>
                  <a:lnTo>
                    <a:pt x="16" y="0"/>
                  </a:lnTo>
                  <a:lnTo>
                    <a:pt x="16" y="0"/>
                  </a:lnTo>
                  <a:lnTo>
                    <a:pt x="0" y="55"/>
                  </a:lnTo>
                  <a:lnTo>
                    <a:pt x="33" y="55"/>
                  </a:lnTo>
                  <a:lnTo>
                    <a:pt x="16" y="0"/>
                  </a:lnTo>
                  <a:lnTo>
                    <a:pt x="16" y="0"/>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2" name="Freeform 37">
              <a:extLst>
                <a:ext uri="{FF2B5EF4-FFF2-40B4-BE49-F238E27FC236}">
                  <a16:creationId xmlns:a16="http://schemas.microsoft.com/office/drawing/2014/main" id="{F17C73A5-D858-32DF-C4C6-CB9405CC6683}"/>
                </a:ext>
              </a:extLst>
            </p:cNvPr>
            <p:cNvSpPr>
              <a:spLocks/>
            </p:cNvSpPr>
            <p:nvPr/>
          </p:nvSpPr>
          <p:spPr bwMode="auto">
            <a:xfrm>
              <a:off x="1274" y="2629"/>
              <a:ext cx="51" cy="35"/>
            </a:xfrm>
            <a:custGeom>
              <a:avLst/>
              <a:gdLst>
                <a:gd name="T0" fmla="*/ 26 w 37"/>
                <a:gd name="T1" fmla="*/ 1 h 26"/>
                <a:gd name="T2" fmla="*/ 0 w 37"/>
                <a:gd name="T3" fmla="*/ 1 h 26"/>
                <a:gd name="T4" fmla="*/ 0 w 37"/>
                <a:gd name="T5" fmla="*/ 26 h 26"/>
                <a:gd name="T6" fmla="*/ 28 w 37"/>
                <a:gd name="T7" fmla="*/ 25 h 26"/>
                <a:gd name="T8" fmla="*/ 37 w 37"/>
                <a:gd name="T9" fmla="*/ 12 h 26"/>
                <a:gd name="T10" fmla="*/ 26 w 37"/>
                <a:gd name="T11" fmla="*/ 1 h 26"/>
              </a:gdLst>
              <a:ahLst/>
              <a:cxnLst>
                <a:cxn ang="0">
                  <a:pos x="T0" y="T1"/>
                </a:cxn>
                <a:cxn ang="0">
                  <a:pos x="T2" y="T3"/>
                </a:cxn>
                <a:cxn ang="0">
                  <a:pos x="T4" y="T5"/>
                </a:cxn>
                <a:cxn ang="0">
                  <a:pos x="T6" y="T7"/>
                </a:cxn>
                <a:cxn ang="0">
                  <a:pos x="T8" y="T9"/>
                </a:cxn>
                <a:cxn ang="0">
                  <a:pos x="T10" y="T11"/>
                </a:cxn>
              </a:cxnLst>
              <a:rect l="0" t="0" r="r" b="b"/>
              <a:pathLst>
                <a:path w="37" h="26">
                  <a:moveTo>
                    <a:pt x="26" y="1"/>
                  </a:moveTo>
                  <a:cubicBezTo>
                    <a:pt x="20" y="0"/>
                    <a:pt x="10" y="1"/>
                    <a:pt x="0" y="1"/>
                  </a:cubicBezTo>
                  <a:cubicBezTo>
                    <a:pt x="0" y="26"/>
                    <a:pt x="0" y="26"/>
                    <a:pt x="0" y="26"/>
                  </a:cubicBezTo>
                  <a:cubicBezTo>
                    <a:pt x="19" y="26"/>
                    <a:pt x="22" y="26"/>
                    <a:pt x="28" y="25"/>
                  </a:cubicBezTo>
                  <a:cubicBezTo>
                    <a:pt x="33" y="25"/>
                    <a:pt x="37" y="19"/>
                    <a:pt x="37" y="12"/>
                  </a:cubicBezTo>
                  <a:cubicBezTo>
                    <a:pt x="37" y="5"/>
                    <a:pt x="32" y="1"/>
                    <a:pt x="26" y="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3" name="Freeform 38">
              <a:extLst>
                <a:ext uri="{FF2B5EF4-FFF2-40B4-BE49-F238E27FC236}">
                  <a16:creationId xmlns:a16="http://schemas.microsoft.com/office/drawing/2014/main" id="{AF8661A5-CF7C-53F7-5FFE-97D2DE611C70}"/>
                </a:ext>
              </a:extLst>
            </p:cNvPr>
            <p:cNvSpPr>
              <a:spLocks noEditPoints="1"/>
            </p:cNvSpPr>
            <p:nvPr/>
          </p:nvSpPr>
          <p:spPr bwMode="auto">
            <a:xfrm>
              <a:off x="690" y="2810"/>
              <a:ext cx="1400" cy="206"/>
            </a:xfrm>
            <a:custGeom>
              <a:avLst/>
              <a:gdLst>
                <a:gd name="T0" fmla="*/ 1019 w 1019"/>
                <a:gd name="T1" fmla="*/ 150 h 150"/>
                <a:gd name="T2" fmla="*/ 0 w 1019"/>
                <a:gd name="T3" fmla="*/ 0 h 150"/>
                <a:gd name="T4" fmla="*/ 852 w 1019"/>
                <a:gd name="T5" fmla="*/ 55 h 150"/>
                <a:gd name="T6" fmla="*/ 929 w 1019"/>
                <a:gd name="T7" fmla="*/ 53 h 150"/>
                <a:gd name="T8" fmla="*/ 892 w 1019"/>
                <a:gd name="T9" fmla="*/ 38 h 150"/>
                <a:gd name="T10" fmla="*/ 931 w 1019"/>
                <a:gd name="T11" fmla="*/ 92 h 150"/>
                <a:gd name="T12" fmla="*/ 849 w 1019"/>
                <a:gd name="T13" fmla="*/ 92 h 150"/>
                <a:gd name="T14" fmla="*/ 889 w 1019"/>
                <a:gd name="T15" fmla="*/ 110 h 150"/>
                <a:gd name="T16" fmla="*/ 852 w 1019"/>
                <a:gd name="T17" fmla="*/ 55 h 150"/>
                <a:gd name="T18" fmla="*/ 769 w 1019"/>
                <a:gd name="T19" fmla="*/ 26 h 150"/>
                <a:gd name="T20" fmla="*/ 783 w 1019"/>
                <a:gd name="T21" fmla="*/ 123 h 150"/>
                <a:gd name="T22" fmla="*/ 741 w 1019"/>
                <a:gd name="T23" fmla="*/ 102 h 150"/>
                <a:gd name="T24" fmla="*/ 714 w 1019"/>
                <a:gd name="T25" fmla="*/ 123 h 150"/>
                <a:gd name="T26" fmla="*/ 596 w 1019"/>
                <a:gd name="T27" fmla="*/ 26 h 150"/>
                <a:gd name="T28" fmla="*/ 675 w 1019"/>
                <a:gd name="T29" fmla="*/ 42 h 150"/>
                <a:gd name="T30" fmla="*/ 646 w 1019"/>
                <a:gd name="T31" fmla="*/ 123 h 150"/>
                <a:gd name="T32" fmla="*/ 626 w 1019"/>
                <a:gd name="T33" fmla="*/ 42 h 150"/>
                <a:gd name="T34" fmla="*/ 596 w 1019"/>
                <a:gd name="T35" fmla="*/ 26 h 150"/>
                <a:gd name="T36" fmla="*/ 540 w 1019"/>
                <a:gd name="T37" fmla="*/ 26 h 150"/>
                <a:gd name="T38" fmla="*/ 520 w 1019"/>
                <a:gd name="T39" fmla="*/ 123 h 150"/>
                <a:gd name="T40" fmla="*/ 370 w 1019"/>
                <a:gd name="T41" fmla="*/ 25 h 150"/>
                <a:gd name="T42" fmla="*/ 447 w 1019"/>
                <a:gd name="T43" fmla="*/ 49 h 150"/>
                <a:gd name="T44" fmla="*/ 448 w 1019"/>
                <a:gd name="T45" fmla="*/ 123 h 150"/>
                <a:gd name="T46" fmla="*/ 414 w 1019"/>
                <a:gd name="T47" fmla="*/ 83 h 150"/>
                <a:gd name="T48" fmla="*/ 390 w 1019"/>
                <a:gd name="T49" fmla="*/ 123 h 150"/>
                <a:gd name="T50" fmla="*/ 370 w 1019"/>
                <a:gd name="T51" fmla="*/ 25 h 150"/>
                <a:gd name="T52" fmla="*/ 301 w 1019"/>
                <a:gd name="T53" fmla="*/ 25 h 150"/>
                <a:gd name="T54" fmla="*/ 250 w 1019"/>
                <a:gd name="T55" fmla="*/ 42 h 150"/>
                <a:gd name="T56" fmla="*/ 295 w 1019"/>
                <a:gd name="T57" fmla="*/ 63 h 150"/>
                <a:gd name="T58" fmla="*/ 250 w 1019"/>
                <a:gd name="T59" fmla="*/ 79 h 150"/>
                <a:gd name="T60" fmla="*/ 301 w 1019"/>
                <a:gd name="T61" fmla="*/ 107 h 150"/>
                <a:gd name="T62" fmla="*/ 230 w 1019"/>
                <a:gd name="T63" fmla="*/ 123 h 150"/>
                <a:gd name="T64" fmla="*/ 108 w 1019"/>
                <a:gd name="T65" fmla="*/ 26 h 150"/>
                <a:gd name="T66" fmla="*/ 150 w 1019"/>
                <a:gd name="T67" fmla="*/ 26 h 150"/>
                <a:gd name="T68" fmla="*/ 139 w 1019"/>
                <a:gd name="T69" fmla="*/ 123 h 150"/>
                <a:gd name="T70" fmla="*/ 87 w 1019"/>
                <a:gd name="T71" fmla="*/ 2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19" h="150">
                  <a:moveTo>
                    <a:pt x="0" y="150"/>
                  </a:moveTo>
                  <a:cubicBezTo>
                    <a:pt x="1019" y="150"/>
                    <a:pt x="1019" y="150"/>
                    <a:pt x="1019" y="150"/>
                  </a:cubicBezTo>
                  <a:cubicBezTo>
                    <a:pt x="1019" y="0"/>
                    <a:pt x="1019" y="0"/>
                    <a:pt x="1019" y="0"/>
                  </a:cubicBezTo>
                  <a:cubicBezTo>
                    <a:pt x="0" y="0"/>
                    <a:pt x="0" y="0"/>
                    <a:pt x="0" y="0"/>
                  </a:cubicBezTo>
                  <a:lnTo>
                    <a:pt x="0" y="150"/>
                  </a:lnTo>
                  <a:close/>
                  <a:moveTo>
                    <a:pt x="852" y="55"/>
                  </a:moveTo>
                  <a:cubicBezTo>
                    <a:pt x="852" y="37"/>
                    <a:pt x="864" y="22"/>
                    <a:pt x="890" y="22"/>
                  </a:cubicBezTo>
                  <a:cubicBezTo>
                    <a:pt x="926" y="22"/>
                    <a:pt x="929" y="46"/>
                    <a:pt x="929" y="53"/>
                  </a:cubicBezTo>
                  <a:cubicBezTo>
                    <a:pt x="910" y="53"/>
                    <a:pt x="910" y="53"/>
                    <a:pt x="910" y="53"/>
                  </a:cubicBezTo>
                  <a:cubicBezTo>
                    <a:pt x="910" y="45"/>
                    <a:pt x="905" y="38"/>
                    <a:pt x="892" y="38"/>
                  </a:cubicBezTo>
                  <a:cubicBezTo>
                    <a:pt x="878" y="38"/>
                    <a:pt x="872" y="44"/>
                    <a:pt x="872" y="51"/>
                  </a:cubicBezTo>
                  <a:cubicBezTo>
                    <a:pt x="872" y="68"/>
                    <a:pt x="931" y="60"/>
                    <a:pt x="931" y="92"/>
                  </a:cubicBezTo>
                  <a:cubicBezTo>
                    <a:pt x="931" y="114"/>
                    <a:pt x="914" y="125"/>
                    <a:pt x="890" y="125"/>
                  </a:cubicBezTo>
                  <a:cubicBezTo>
                    <a:pt x="861" y="125"/>
                    <a:pt x="849" y="107"/>
                    <a:pt x="849" y="92"/>
                  </a:cubicBezTo>
                  <a:cubicBezTo>
                    <a:pt x="868" y="92"/>
                    <a:pt x="868" y="92"/>
                    <a:pt x="868" y="92"/>
                  </a:cubicBezTo>
                  <a:cubicBezTo>
                    <a:pt x="868" y="99"/>
                    <a:pt x="875" y="110"/>
                    <a:pt x="889" y="110"/>
                  </a:cubicBezTo>
                  <a:cubicBezTo>
                    <a:pt x="899" y="110"/>
                    <a:pt x="911" y="107"/>
                    <a:pt x="911" y="96"/>
                  </a:cubicBezTo>
                  <a:cubicBezTo>
                    <a:pt x="911" y="75"/>
                    <a:pt x="852" y="87"/>
                    <a:pt x="852" y="55"/>
                  </a:cubicBezTo>
                  <a:moveTo>
                    <a:pt x="748" y="26"/>
                  </a:moveTo>
                  <a:cubicBezTo>
                    <a:pt x="769" y="26"/>
                    <a:pt x="769" y="26"/>
                    <a:pt x="769" y="26"/>
                  </a:cubicBezTo>
                  <a:cubicBezTo>
                    <a:pt x="803" y="123"/>
                    <a:pt x="803" y="123"/>
                    <a:pt x="803" y="123"/>
                  </a:cubicBezTo>
                  <a:cubicBezTo>
                    <a:pt x="783" y="123"/>
                    <a:pt x="783" y="123"/>
                    <a:pt x="783" y="123"/>
                  </a:cubicBezTo>
                  <a:cubicBezTo>
                    <a:pt x="776" y="102"/>
                    <a:pt x="776" y="102"/>
                    <a:pt x="776" y="102"/>
                  </a:cubicBezTo>
                  <a:cubicBezTo>
                    <a:pt x="741" y="102"/>
                    <a:pt x="741" y="102"/>
                    <a:pt x="741" y="102"/>
                  </a:cubicBezTo>
                  <a:cubicBezTo>
                    <a:pt x="734" y="123"/>
                    <a:pt x="734" y="123"/>
                    <a:pt x="734" y="123"/>
                  </a:cubicBezTo>
                  <a:cubicBezTo>
                    <a:pt x="714" y="123"/>
                    <a:pt x="714" y="123"/>
                    <a:pt x="714" y="123"/>
                  </a:cubicBezTo>
                  <a:lnTo>
                    <a:pt x="748" y="26"/>
                  </a:lnTo>
                  <a:close/>
                  <a:moveTo>
                    <a:pt x="596" y="26"/>
                  </a:moveTo>
                  <a:cubicBezTo>
                    <a:pt x="675" y="26"/>
                    <a:pt x="675" y="26"/>
                    <a:pt x="675" y="26"/>
                  </a:cubicBezTo>
                  <a:cubicBezTo>
                    <a:pt x="675" y="42"/>
                    <a:pt x="675" y="42"/>
                    <a:pt x="675" y="42"/>
                  </a:cubicBezTo>
                  <a:cubicBezTo>
                    <a:pt x="646" y="42"/>
                    <a:pt x="646" y="42"/>
                    <a:pt x="646" y="42"/>
                  </a:cubicBezTo>
                  <a:cubicBezTo>
                    <a:pt x="646" y="123"/>
                    <a:pt x="646" y="123"/>
                    <a:pt x="646" y="123"/>
                  </a:cubicBezTo>
                  <a:cubicBezTo>
                    <a:pt x="626" y="123"/>
                    <a:pt x="626" y="123"/>
                    <a:pt x="626" y="123"/>
                  </a:cubicBezTo>
                  <a:cubicBezTo>
                    <a:pt x="626" y="42"/>
                    <a:pt x="626" y="42"/>
                    <a:pt x="626" y="42"/>
                  </a:cubicBezTo>
                  <a:cubicBezTo>
                    <a:pt x="596" y="42"/>
                    <a:pt x="596" y="42"/>
                    <a:pt x="596" y="42"/>
                  </a:cubicBezTo>
                  <a:lnTo>
                    <a:pt x="596" y="26"/>
                  </a:lnTo>
                  <a:close/>
                  <a:moveTo>
                    <a:pt x="520" y="26"/>
                  </a:moveTo>
                  <a:cubicBezTo>
                    <a:pt x="540" y="26"/>
                    <a:pt x="540" y="26"/>
                    <a:pt x="540" y="26"/>
                  </a:cubicBezTo>
                  <a:cubicBezTo>
                    <a:pt x="540" y="123"/>
                    <a:pt x="540" y="123"/>
                    <a:pt x="540" y="123"/>
                  </a:cubicBezTo>
                  <a:cubicBezTo>
                    <a:pt x="520" y="123"/>
                    <a:pt x="520" y="123"/>
                    <a:pt x="520" y="123"/>
                  </a:cubicBezTo>
                  <a:lnTo>
                    <a:pt x="520" y="26"/>
                  </a:lnTo>
                  <a:close/>
                  <a:moveTo>
                    <a:pt x="370" y="25"/>
                  </a:moveTo>
                  <a:cubicBezTo>
                    <a:pt x="388" y="25"/>
                    <a:pt x="399" y="26"/>
                    <a:pt x="416" y="26"/>
                  </a:cubicBezTo>
                  <a:cubicBezTo>
                    <a:pt x="431" y="26"/>
                    <a:pt x="446" y="32"/>
                    <a:pt x="447" y="49"/>
                  </a:cubicBezTo>
                  <a:cubicBezTo>
                    <a:pt x="448" y="68"/>
                    <a:pt x="437" y="72"/>
                    <a:pt x="427" y="75"/>
                  </a:cubicBezTo>
                  <a:cubicBezTo>
                    <a:pt x="450" y="80"/>
                    <a:pt x="442" y="107"/>
                    <a:pt x="448" y="123"/>
                  </a:cubicBezTo>
                  <a:cubicBezTo>
                    <a:pt x="429" y="123"/>
                    <a:pt x="429" y="123"/>
                    <a:pt x="429" y="123"/>
                  </a:cubicBezTo>
                  <a:cubicBezTo>
                    <a:pt x="424" y="123"/>
                    <a:pt x="431" y="84"/>
                    <a:pt x="414" y="83"/>
                  </a:cubicBezTo>
                  <a:cubicBezTo>
                    <a:pt x="405" y="82"/>
                    <a:pt x="399" y="83"/>
                    <a:pt x="390" y="83"/>
                  </a:cubicBezTo>
                  <a:cubicBezTo>
                    <a:pt x="390" y="123"/>
                    <a:pt x="390" y="123"/>
                    <a:pt x="390" y="123"/>
                  </a:cubicBezTo>
                  <a:cubicBezTo>
                    <a:pt x="370" y="123"/>
                    <a:pt x="370" y="123"/>
                    <a:pt x="370" y="123"/>
                  </a:cubicBezTo>
                  <a:lnTo>
                    <a:pt x="370" y="25"/>
                  </a:lnTo>
                  <a:close/>
                  <a:moveTo>
                    <a:pt x="230" y="25"/>
                  </a:moveTo>
                  <a:cubicBezTo>
                    <a:pt x="301" y="25"/>
                    <a:pt x="301" y="25"/>
                    <a:pt x="301" y="25"/>
                  </a:cubicBezTo>
                  <a:cubicBezTo>
                    <a:pt x="301" y="42"/>
                    <a:pt x="301" y="42"/>
                    <a:pt x="301" y="42"/>
                  </a:cubicBezTo>
                  <a:cubicBezTo>
                    <a:pt x="250" y="42"/>
                    <a:pt x="250" y="42"/>
                    <a:pt x="250" y="42"/>
                  </a:cubicBezTo>
                  <a:cubicBezTo>
                    <a:pt x="250" y="63"/>
                    <a:pt x="250" y="63"/>
                    <a:pt x="250" y="63"/>
                  </a:cubicBezTo>
                  <a:cubicBezTo>
                    <a:pt x="295" y="63"/>
                    <a:pt x="295" y="63"/>
                    <a:pt x="295" y="63"/>
                  </a:cubicBezTo>
                  <a:cubicBezTo>
                    <a:pt x="295" y="79"/>
                    <a:pt x="295" y="79"/>
                    <a:pt x="295" y="79"/>
                  </a:cubicBezTo>
                  <a:cubicBezTo>
                    <a:pt x="250" y="79"/>
                    <a:pt x="250" y="79"/>
                    <a:pt x="250" y="79"/>
                  </a:cubicBezTo>
                  <a:cubicBezTo>
                    <a:pt x="250" y="107"/>
                    <a:pt x="250" y="107"/>
                    <a:pt x="250" y="107"/>
                  </a:cubicBezTo>
                  <a:cubicBezTo>
                    <a:pt x="301" y="107"/>
                    <a:pt x="301" y="107"/>
                    <a:pt x="301" y="107"/>
                  </a:cubicBezTo>
                  <a:cubicBezTo>
                    <a:pt x="301" y="123"/>
                    <a:pt x="301" y="123"/>
                    <a:pt x="301" y="123"/>
                  </a:cubicBezTo>
                  <a:cubicBezTo>
                    <a:pt x="230" y="123"/>
                    <a:pt x="230" y="123"/>
                    <a:pt x="230" y="123"/>
                  </a:cubicBezTo>
                  <a:lnTo>
                    <a:pt x="230" y="25"/>
                  </a:lnTo>
                  <a:close/>
                  <a:moveTo>
                    <a:pt x="108" y="26"/>
                  </a:moveTo>
                  <a:cubicBezTo>
                    <a:pt x="115" y="50"/>
                    <a:pt x="122" y="77"/>
                    <a:pt x="129" y="98"/>
                  </a:cubicBezTo>
                  <a:cubicBezTo>
                    <a:pt x="136" y="77"/>
                    <a:pt x="144" y="50"/>
                    <a:pt x="150" y="26"/>
                  </a:cubicBezTo>
                  <a:cubicBezTo>
                    <a:pt x="171" y="26"/>
                    <a:pt x="171" y="26"/>
                    <a:pt x="171" y="26"/>
                  </a:cubicBezTo>
                  <a:cubicBezTo>
                    <a:pt x="139" y="123"/>
                    <a:pt x="139" y="123"/>
                    <a:pt x="139" y="123"/>
                  </a:cubicBezTo>
                  <a:cubicBezTo>
                    <a:pt x="120" y="123"/>
                    <a:pt x="120" y="123"/>
                    <a:pt x="120" y="123"/>
                  </a:cubicBezTo>
                  <a:cubicBezTo>
                    <a:pt x="87" y="26"/>
                    <a:pt x="87" y="26"/>
                    <a:pt x="87" y="26"/>
                  </a:cubicBezTo>
                  <a:lnTo>
                    <a:pt x="108" y="26"/>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4" name="Freeform 39">
              <a:extLst>
                <a:ext uri="{FF2B5EF4-FFF2-40B4-BE49-F238E27FC236}">
                  <a16:creationId xmlns:a16="http://schemas.microsoft.com/office/drawing/2014/main" id="{DBF12611-7BA5-A516-3A65-3F45B4AD1293}"/>
                </a:ext>
              </a:extLst>
            </p:cNvPr>
            <p:cNvSpPr>
              <a:spLocks/>
            </p:cNvSpPr>
            <p:nvPr/>
          </p:nvSpPr>
          <p:spPr bwMode="auto">
            <a:xfrm>
              <a:off x="1715" y="2872"/>
              <a:ext cx="34" cy="56"/>
            </a:xfrm>
            <a:custGeom>
              <a:avLst/>
              <a:gdLst>
                <a:gd name="T0" fmla="*/ 18 w 34"/>
                <a:gd name="T1" fmla="*/ 0 h 56"/>
                <a:gd name="T2" fmla="*/ 18 w 34"/>
                <a:gd name="T3" fmla="*/ 0 h 56"/>
                <a:gd name="T4" fmla="*/ 18 w 34"/>
                <a:gd name="T5" fmla="*/ 0 h 56"/>
                <a:gd name="T6" fmla="*/ 18 w 34"/>
                <a:gd name="T7" fmla="*/ 0 h 56"/>
                <a:gd name="T8" fmla="*/ 18 w 34"/>
                <a:gd name="T9" fmla="*/ 0 h 56"/>
                <a:gd name="T10" fmla="*/ 0 w 34"/>
                <a:gd name="T11" fmla="*/ 56 h 56"/>
                <a:gd name="T12" fmla="*/ 34 w 34"/>
                <a:gd name="T13" fmla="*/ 56 h 56"/>
                <a:gd name="T14" fmla="*/ 18 w 34"/>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56">
                  <a:moveTo>
                    <a:pt x="18" y="0"/>
                  </a:moveTo>
                  <a:lnTo>
                    <a:pt x="18" y="0"/>
                  </a:lnTo>
                  <a:lnTo>
                    <a:pt x="18" y="0"/>
                  </a:lnTo>
                  <a:lnTo>
                    <a:pt x="18" y="0"/>
                  </a:lnTo>
                  <a:lnTo>
                    <a:pt x="18" y="0"/>
                  </a:lnTo>
                  <a:lnTo>
                    <a:pt x="0" y="56"/>
                  </a:lnTo>
                  <a:lnTo>
                    <a:pt x="34" y="56"/>
                  </a:lnTo>
                  <a:lnTo>
                    <a:pt x="18" y="0"/>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5" name="Freeform 40">
              <a:extLst>
                <a:ext uri="{FF2B5EF4-FFF2-40B4-BE49-F238E27FC236}">
                  <a16:creationId xmlns:a16="http://schemas.microsoft.com/office/drawing/2014/main" id="{319C5132-C517-BE8E-E342-8BFE6AE534B8}"/>
                </a:ext>
              </a:extLst>
            </p:cNvPr>
            <p:cNvSpPr>
              <a:spLocks/>
            </p:cNvSpPr>
            <p:nvPr/>
          </p:nvSpPr>
          <p:spPr bwMode="auto">
            <a:xfrm>
              <a:off x="1226" y="2867"/>
              <a:ext cx="51" cy="35"/>
            </a:xfrm>
            <a:custGeom>
              <a:avLst/>
              <a:gdLst>
                <a:gd name="T0" fmla="*/ 27 w 37"/>
                <a:gd name="T1" fmla="*/ 25 h 26"/>
                <a:gd name="T2" fmla="*/ 37 w 37"/>
                <a:gd name="T3" fmla="*/ 12 h 26"/>
                <a:gd name="T4" fmla="*/ 26 w 37"/>
                <a:gd name="T5" fmla="*/ 1 h 26"/>
                <a:gd name="T6" fmla="*/ 0 w 37"/>
                <a:gd name="T7" fmla="*/ 1 h 26"/>
                <a:gd name="T8" fmla="*/ 0 w 37"/>
                <a:gd name="T9" fmla="*/ 26 h 26"/>
                <a:gd name="T10" fmla="*/ 27 w 37"/>
                <a:gd name="T11" fmla="*/ 25 h 26"/>
              </a:gdLst>
              <a:ahLst/>
              <a:cxnLst>
                <a:cxn ang="0">
                  <a:pos x="T0" y="T1"/>
                </a:cxn>
                <a:cxn ang="0">
                  <a:pos x="T2" y="T3"/>
                </a:cxn>
                <a:cxn ang="0">
                  <a:pos x="T4" y="T5"/>
                </a:cxn>
                <a:cxn ang="0">
                  <a:pos x="T6" y="T7"/>
                </a:cxn>
                <a:cxn ang="0">
                  <a:pos x="T8" y="T9"/>
                </a:cxn>
                <a:cxn ang="0">
                  <a:pos x="T10" y="T11"/>
                </a:cxn>
              </a:cxnLst>
              <a:rect l="0" t="0" r="r" b="b"/>
              <a:pathLst>
                <a:path w="37" h="26">
                  <a:moveTo>
                    <a:pt x="27" y="25"/>
                  </a:moveTo>
                  <a:cubicBezTo>
                    <a:pt x="33" y="24"/>
                    <a:pt x="37" y="19"/>
                    <a:pt x="37" y="12"/>
                  </a:cubicBezTo>
                  <a:cubicBezTo>
                    <a:pt x="37" y="5"/>
                    <a:pt x="32" y="1"/>
                    <a:pt x="26" y="1"/>
                  </a:cubicBezTo>
                  <a:cubicBezTo>
                    <a:pt x="20" y="0"/>
                    <a:pt x="10" y="1"/>
                    <a:pt x="0" y="1"/>
                  </a:cubicBezTo>
                  <a:cubicBezTo>
                    <a:pt x="0" y="26"/>
                    <a:pt x="0" y="26"/>
                    <a:pt x="0" y="26"/>
                  </a:cubicBezTo>
                  <a:cubicBezTo>
                    <a:pt x="19" y="26"/>
                    <a:pt x="22" y="26"/>
                    <a:pt x="27" y="25"/>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6" name="Freeform 41">
              <a:extLst>
                <a:ext uri="{FF2B5EF4-FFF2-40B4-BE49-F238E27FC236}">
                  <a16:creationId xmlns:a16="http://schemas.microsoft.com/office/drawing/2014/main" id="{91DD9C64-7805-63C2-B7B8-997C0351E2A0}"/>
                </a:ext>
              </a:extLst>
            </p:cNvPr>
            <p:cNvSpPr>
              <a:spLocks/>
            </p:cNvSpPr>
            <p:nvPr/>
          </p:nvSpPr>
          <p:spPr bwMode="auto">
            <a:xfrm>
              <a:off x="847" y="2681"/>
              <a:ext cx="52" cy="38"/>
            </a:xfrm>
            <a:custGeom>
              <a:avLst/>
              <a:gdLst>
                <a:gd name="T0" fmla="*/ 26 w 38"/>
                <a:gd name="T1" fmla="*/ 1 h 28"/>
                <a:gd name="T2" fmla="*/ 1 w 38"/>
                <a:gd name="T3" fmla="*/ 0 h 28"/>
                <a:gd name="T4" fmla="*/ 1 w 38"/>
                <a:gd name="T5" fmla="*/ 0 h 28"/>
                <a:gd name="T6" fmla="*/ 0 w 38"/>
                <a:gd name="T7" fmla="*/ 28 h 28"/>
                <a:gd name="T8" fmla="*/ 28 w 38"/>
                <a:gd name="T9" fmla="*/ 27 h 28"/>
                <a:gd name="T10" fmla="*/ 38 w 38"/>
                <a:gd name="T11" fmla="*/ 14 h 28"/>
                <a:gd name="T12" fmla="*/ 26 w 38"/>
                <a:gd name="T13" fmla="*/ 1 h 28"/>
              </a:gdLst>
              <a:ahLst/>
              <a:cxnLst>
                <a:cxn ang="0">
                  <a:pos x="T0" y="T1"/>
                </a:cxn>
                <a:cxn ang="0">
                  <a:pos x="T2" y="T3"/>
                </a:cxn>
                <a:cxn ang="0">
                  <a:pos x="T4" y="T5"/>
                </a:cxn>
                <a:cxn ang="0">
                  <a:pos x="T6" y="T7"/>
                </a:cxn>
                <a:cxn ang="0">
                  <a:pos x="T8" y="T9"/>
                </a:cxn>
                <a:cxn ang="0">
                  <a:pos x="T10" y="T11"/>
                </a:cxn>
                <a:cxn ang="0">
                  <a:pos x="T12" y="T13"/>
                </a:cxn>
              </a:cxnLst>
              <a:rect l="0" t="0" r="r" b="b"/>
              <a:pathLst>
                <a:path w="38" h="28">
                  <a:moveTo>
                    <a:pt x="26" y="1"/>
                  </a:moveTo>
                  <a:cubicBezTo>
                    <a:pt x="17" y="0"/>
                    <a:pt x="8" y="0"/>
                    <a:pt x="1" y="0"/>
                  </a:cubicBezTo>
                  <a:cubicBezTo>
                    <a:pt x="1" y="0"/>
                    <a:pt x="1" y="0"/>
                    <a:pt x="1" y="0"/>
                  </a:cubicBezTo>
                  <a:cubicBezTo>
                    <a:pt x="0" y="28"/>
                    <a:pt x="0" y="28"/>
                    <a:pt x="0" y="28"/>
                  </a:cubicBezTo>
                  <a:cubicBezTo>
                    <a:pt x="21" y="27"/>
                    <a:pt x="21" y="28"/>
                    <a:pt x="28" y="27"/>
                  </a:cubicBezTo>
                  <a:cubicBezTo>
                    <a:pt x="35" y="26"/>
                    <a:pt x="38" y="20"/>
                    <a:pt x="38" y="14"/>
                  </a:cubicBezTo>
                  <a:cubicBezTo>
                    <a:pt x="38" y="8"/>
                    <a:pt x="34" y="1"/>
                    <a:pt x="26" y="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7" name="Freeform 42">
              <a:extLst>
                <a:ext uri="{FF2B5EF4-FFF2-40B4-BE49-F238E27FC236}">
                  <a16:creationId xmlns:a16="http://schemas.microsoft.com/office/drawing/2014/main" id="{23597234-D5AA-470D-C1B0-4E0C344F8D0E}"/>
                </a:ext>
              </a:extLst>
            </p:cNvPr>
            <p:cNvSpPr>
              <a:spLocks/>
            </p:cNvSpPr>
            <p:nvPr/>
          </p:nvSpPr>
          <p:spPr bwMode="auto">
            <a:xfrm>
              <a:off x="848" y="2629"/>
              <a:ext cx="48" cy="31"/>
            </a:xfrm>
            <a:custGeom>
              <a:avLst/>
              <a:gdLst>
                <a:gd name="T0" fmla="*/ 24 w 35"/>
                <a:gd name="T1" fmla="*/ 23 h 23"/>
                <a:gd name="T2" fmla="*/ 35 w 35"/>
                <a:gd name="T3" fmla="*/ 10 h 23"/>
                <a:gd name="T4" fmla="*/ 23 w 35"/>
                <a:gd name="T5" fmla="*/ 0 h 23"/>
                <a:gd name="T6" fmla="*/ 0 w 35"/>
                <a:gd name="T7" fmla="*/ 0 h 23"/>
                <a:gd name="T8" fmla="*/ 0 w 35"/>
                <a:gd name="T9" fmla="*/ 23 h 23"/>
                <a:gd name="T10" fmla="*/ 24 w 35"/>
                <a:gd name="T11" fmla="*/ 23 h 23"/>
              </a:gdLst>
              <a:ahLst/>
              <a:cxnLst>
                <a:cxn ang="0">
                  <a:pos x="T0" y="T1"/>
                </a:cxn>
                <a:cxn ang="0">
                  <a:pos x="T2" y="T3"/>
                </a:cxn>
                <a:cxn ang="0">
                  <a:pos x="T4" y="T5"/>
                </a:cxn>
                <a:cxn ang="0">
                  <a:pos x="T6" y="T7"/>
                </a:cxn>
                <a:cxn ang="0">
                  <a:pos x="T8" y="T9"/>
                </a:cxn>
                <a:cxn ang="0">
                  <a:pos x="T10" y="T11"/>
                </a:cxn>
              </a:cxnLst>
              <a:rect l="0" t="0" r="r" b="b"/>
              <a:pathLst>
                <a:path w="35" h="23">
                  <a:moveTo>
                    <a:pt x="24" y="23"/>
                  </a:moveTo>
                  <a:cubicBezTo>
                    <a:pt x="31" y="23"/>
                    <a:pt x="35" y="18"/>
                    <a:pt x="35" y="10"/>
                  </a:cubicBezTo>
                  <a:cubicBezTo>
                    <a:pt x="35" y="3"/>
                    <a:pt x="30" y="0"/>
                    <a:pt x="23" y="0"/>
                  </a:cubicBezTo>
                  <a:cubicBezTo>
                    <a:pt x="0" y="0"/>
                    <a:pt x="0" y="0"/>
                    <a:pt x="0" y="0"/>
                  </a:cubicBezTo>
                  <a:cubicBezTo>
                    <a:pt x="0" y="23"/>
                    <a:pt x="0" y="23"/>
                    <a:pt x="0" y="23"/>
                  </a:cubicBezTo>
                  <a:lnTo>
                    <a:pt x="24" y="23"/>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grpSp>
      <p:grpSp>
        <p:nvGrpSpPr>
          <p:cNvPr id="4" name="Groupe 3">
            <a:extLst>
              <a:ext uri="{FF2B5EF4-FFF2-40B4-BE49-F238E27FC236}">
                <a16:creationId xmlns:a16="http://schemas.microsoft.com/office/drawing/2014/main" id="{3EE0C964-5298-DD39-F37F-75BC47157103}"/>
              </a:ext>
            </a:extLst>
          </p:cNvPr>
          <p:cNvGrpSpPr>
            <a:grpSpLocks noGrp="1" noUngrp="1" noRot="1" noMove="1" noResize="1"/>
          </p:cNvGrpSpPr>
          <p:nvPr/>
        </p:nvGrpSpPr>
        <p:grpSpPr>
          <a:xfrm>
            <a:off x="-2239464" y="0"/>
            <a:ext cx="1885826" cy="2913102"/>
            <a:chOff x="511520" y="2588002"/>
            <a:chExt cx="1885826" cy="2913102"/>
          </a:xfrm>
        </p:grpSpPr>
        <p:sp>
          <p:nvSpPr>
            <p:cNvPr id="5" name="Freeform 5">
              <a:extLst>
                <a:ext uri="{FF2B5EF4-FFF2-40B4-BE49-F238E27FC236}">
                  <a16:creationId xmlns:a16="http://schemas.microsoft.com/office/drawing/2014/main" id="{D1A67C0C-B80C-2A6D-10CC-4CF4D10FD1B2}"/>
                </a:ext>
              </a:extLst>
            </p:cNvPr>
            <p:cNvSpPr>
              <a:spLocks noGrp="1" noRot="1" noMove="1" noResize="1" noEditPoints="1" noAdjustHandles="1" noChangeArrowheads="1" noChangeShapeType="1"/>
            </p:cNvSpPr>
            <p:nvPr/>
          </p:nvSpPr>
          <p:spPr bwMode="auto">
            <a:xfrm>
              <a:off x="1241708" y="2588002"/>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6" name="Rectangle 5">
              <a:extLst>
                <a:ext uri="{FF2B5EF4-FFF2-40B4-BE49-F238E27FC236}">
                  <a16:creationId xmlns:a16="http://schemas.microsoft.com/office/drawing/2014/main" id="{0060D6B3-652D-B977-8ED6-1E970D4E574F}"/>
                </a:ext>
              </a:extLst>
            </p:cNvPr>
            <p:cNvSpPr>
              <a:spLocks noGrp="1" noRot="1" noMove="1" noResize="1" noEditPoints="1" noAdjustHandles="1" noChangeArrowheads="1" noChangeShapeType="1"/>
            </p:cNvSpPr>
            <p:nvPr/>
          </p:nvSpPr>
          <p:spPr>
            <a:xfrm>
              <a:off x="511520" y="2946559"/>
              <a:ext cx="1885826" cy="2554545"/>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chemeClr val="accent1"/>
                  </a:solidFill>
                  <a:effectLst/>
                  <a:uLnTx/>
                  <a:uFillTx/>
                  <a:latin typeface="+mj-lt"/>
                  <a:ea typeface="+mn-ea"/>
                  <a:cs typeface="+mn-cs"/>
                </a:rPr>
                <a:t>To install the default mask template</a:t>
              </a:r>
              <a:r>
                <a:rPr kumimoji="0" lang="fr-FR" sz="1000" b="1" i="0" u="none" strike="noStrike" kern="1200" cap="none" spc="0" normalizeH="0" baseline="0" noProof="0" dirty="0">
                  <a:ln>
                    <a:noFill/>
                  </a:ln>
                  <a:solidFill>
                    <a:schemeClr val="accent1"/>
                  </a:solidFill>
                  <a:effectLst/>
                  <a:uLnTx/>
                  <a:uFillTx/>
                  <a:latin typeface="+mj-lt"/>
                  <a:ea typeface="+mn-ea"/>
                  <a:cs typeface="+mn-cs"/>
                </a:rPr>
                <a: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chemeClr val="tx1"/>
                  </a:solidFill>
                  <a:effectLst/>
                  <a:uLnTx/>
                  <a:uFillTx/>
                  <a:ea typeface="+mn-ea"/>
                  <a:cs typeface="+mn-cs"/>
                </a:rPr>
                <a:t>In the "Creation" tab, open the themes window by clicking on the arrow pointing down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chemeClr val="tx1"/>
                  </a:solidFill>
                  <a:effectLst/>
                  <a:uLnTx/>
                  <a:uFillTx/>
                  <a:ea typeface="+mn-ea"/>
                  <a:cs typeface="+mn-cs"/>
                </a:rPr>
                <a:t>In this new window, click on "Search themes"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chemeClr val="tx1"/>
                  </a:solidFill>
                  <a:effectLst/>
                  <a:uLnTx/>
                  <a:uFillTx/>
                  <a:ea typeface="+mn-ea"/>
                  <a:cs typeface="+mn-cs"/>
                </a:rPr>
                <a:t>Browse the computer and select the mask in .</a:t>
              </a:r>
              <a:r>
                <a:rPr kumimoji="0" lang="en-US" sz="1000" b="0" i="0" u="none" strike="noStrike" kern="1200" cap="none" spc="0" normalizeH="0" baseline="0" noProof="0" dirty="0" err="1">
                  <a:ln>
                    <a:noFill/>
                  </a:ln>
                  <a:solidFill>
                    <a:schemeClr val="tx1"/>
                  </a:solidFill>
                  <a:effectLst/>
                  <a:uLnTx/>
                  <a:uFillTx/>
                  <a:ea typeface="+mn-ea"/>
                  <a:cs typeface="+mn-cs"/>
                </a:rPr>
                <a:t>potx</a:t>
              </a:r>
              <a:r>
                <a:rPr kumimoji="0" lang="en-US" sz="1000" b="0" i="0" u="none" strike="noStrike" kern="1200" cap="none" spc="0" normalizeH="0" baseline="0" noProof="0" dirty="0">
                  <a:ln>
                    <a:noFill/>
                  </a:ln>
                  <a:solidFill>
                    <a:schemeClr val="tx1"/>
                  </a:solidFill>
                  <a:effectLst/>
                  <a:uLnTx/>
                  <a:uFillTx/>
                  <a:ea typeface="+mn-ea"/>
                  <a:cs typeface="+mn-cs"/>
                </a:rPr>
                <a:t> format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chemeClr val="tx1"/>
                  </a:solidFill>
                  <a:effectLst/>
                  <a:uLnTx/>
                  <a:uFillTx/>
                  <a:ea typeface="+mn-ea"/>
                  <a:cs typeface="+mn-cs"/>
                </a:rPr>
                <a:t>Click on "Apply"</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chemeClr val="tx1"/>
                  </a:solidFill>
                  <a:effectLst/>
                  <a:uLnTx/>
                  <a:uFillTx/>
                  <a:ea typeface="+mn-ea"/>
                  <a:cs typeface="+mn-cs"/>
                </a:rPr>
                <a:t>Once the theme is saved, the next time you use it, you can save your presentation in .pptx format</a:t>
              </a:r>
              <a:endParaRPr kumimoji="0" lang="fr-FR" sz="1000" b="0" i="0" u="none" strike="noStrike" kern="1200" cap="none" spc="0" normalizeH="0" baseline="0" noProof="0" dirty="0">
                <a:ln>
                  <a:noFill/>
                </a:ln>
                <a:solidFill>
                  <a:schemeClr val="tx1"/>
                </a:solidFill>
                <a:effectLst/>
                <a:uLnTx/>
                <a:uFillTx/>
                <a:ea typeface="+mn-ea"/>
                <a:cs typeface="+mn-cs"/>
              </a:endParaRPr>
            </a:p>
          </p:txBody>
        </p:sp>
      </p:grpSp>
      <p:grpSp>
        <p:nvGrpSpPr>
          <p:cNvPr id="7" name="Groupe 6">
            <a:extLst>
              <a:ext uri="{FF2B5EF4-FFF2-40B4-BE49-F238E27FC236}">
                <a16:creationId xmlns:a16="http://schemas.microsoft.com/office/drawing/2014/main" id="{F3E6778D-4E77-0E69-B414-5BF03F52BD06}"/>
              </a:ext>
            </a:extLst>
          </p:cNvPr>
          <p:cNvGrpSpPr>
            <a:grpSpLocks noGrp="1" noUngrp="1" noRot="1" noMove="1" noResize="1"/>
          </p:cNvGrpSpPr>
          <p:nvPr/>
        </p:nvGrpSpPr>
        <p:grpSpPr>
          <a:xfrm>
            <a:off x="-2236452" y="3050756"/>
            <a:ext cx="1885826" cy="1374220"/>
            <a:chOff x="2689543" y="1651754"/>
            <a:chExt cx="1885826" cy="1374220"/>
          </a:xfrm>
        </p:grpSpPr>
        <p:sp>
          <p:nvSpPr>
            <p:cNvPr id="10" name="Freeform 5">
              <a:extLst>
                <a:ext uri="{FF2B5EF4-FFF2-40B4-BE49-F238E27FC236}">
                  <a16:creationId xmlns:a16="http://schemas.microsoft.com/office/drawing/2014/main" id="{E5EE3CAD-8D81-F673-B831-0FEAC79C3C81}"/>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2" name="Rectangle 11">
              <a:extLst>
                <a:ext uri="{FF2B5EF4-FFF2-40B4-BE49-F238E27FC236}">
                  <a16:creationId xmlns:a16="http://schemas.microsoft.com/office/drawing/2014/main" id="{F5740C8D-D658-CCEC-D53A-D2652F8A1D3B}"/>
                </a:ext>
              </a:extLst>
            </p:cNvPr>
            <p:cNvSpPr>
              <a:spLocks noGrp="1" noRot="1" noMove="1" noResize="1" noEditPoints="1" noAdjustHandles="1" noChangeArrowheads="1" noChangeShapeType="1"/>
            </p:cNvSpPr>
            <p:nvPr/>
          </p:nvSpPr>
          <p:spPr>
            <a:xfrm>
              <a:off x="2689543" y="2010311"/>
              <a:ext cx="1885826" cy="1015663"/>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chemeClr val="accent1"/>
                  </a:solidFill>
                  <a:effectLst/>
                  <a:uLnTx/>
                  <a:uFillTx/>
                  <a:latin typeface="+mj-lt"/>
                  <a:ea typeface="+mn-ea"/>
                  <a:cs typeface="+mn-cs"/>
                </a:rPr>
                <a:t>To insert a new slide</a:t>
              </a:r>
              <a:r>
                <a:rPr kumimoji="0" lang="fr-FR" sz="1000" b="1" i="0" u="none" strike="noStrike" kern="1200" cap="none" spc="0" normalizeH="0" baseline="0" noProof="0" dirty="0">
                  <a:ln>
                    <a:noFill/>
                  </a:ln>
                  <a:solidFill>
                    <a:schemeClr val="accent1"/>
                  </a:solidFill>
                  <a:effectLst/>
                  <a:uLnTx/>
                  <a:uFillTx/>
                  <a:latin typeface="+mj-lt"/>
                  <a:ea typeface="+mn-ea"/>
                  <a:cs typeface="+mn-cs"/>
                </a:rPr>
                <a:t>: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chemeClr val="tx1"/>
                  </a:solidFill>
                  <a:effectLst/>
                  <a:uLnTx/>
                  <a:uFillTx/>
                  <a:ea typeface="+mn-ea"/>
                  <a:cs typeface="+mn-cs"/>
                </a:rPr>
                <a:t>Click on "Home", "New slide"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chemeClr val="tx1"/>
                  </a:solidFill>
                  <a:effectLst/>
                  <a:uLnTx/>
                  <a:uFillTx/>
                  <a:ea typeface="+mn-ea"/>
                  <a:cs typeface="+mn-cs"/>
                </a:rPr>
                <a:t>Click on the arrow below "New slide" and select the desired template</a:t>
              </a:r>
              <a:endParaRPr kumimoji="0" lang="fr-FR" sz="1000" b="0" i="0" u="none" strike="noStrike" kern="1200" cap="none" spc="0" normalizeH="0" baseline="0" noProof="0" dirty="0">
                <a:ln>
                  <a:noFill/>
                </a:ln>
                <a:solidFill>
                  <a:schemeClr val="tx1"/>
                </a:solidFill>
                <a:effectLst/>
                <a:uLnTx/>
                <a:uFillTx/>
                <a:ea typeface="+mn-ea"/>
                <a:cs typeface="+mn-cs"/>
              </a:endParaRPr>
            </a:p>
          </p:txBody>
        </p:sp>
      </p:grpSp>
      <p:grpSp>
        <p:nvGrpSpPr>
          <p:cNvPr id="20" name="Groupe 19">
            <a:extLst>
              <a:ext uri="{FF2B5EF4-FFF2-40B4-BE49-F238E27FC236}">
                <a16:creationId xmlns:a16="http://schemas.microsoft.com/office/drawing/2014/main" id="{436BE5D0-1DBC-2983-0FC8-F3134F9B4753}"/>
              </a:ext>
            </a:extLst>
          </p:cNvPr>
          <p:cNvGrpSpPr>
            <a:grpSpLocks/>
          </p:cNvGrpSpPr>
          <p:nvPr/>
        </p:nvGrpSpPr>
        <p:grpSpPr>
          <a:xfrm>
            <a:off x="12405628" y="0"/>
            <a:ext cx="1885826" cy="2451438"/>
            <a:chOff x="511520" y="2588002"/>
            <a:chExt cx="1885826" cy="2451438"/>
          </a:xfrm>
        </p:grpSpPr>
        <p:sp>
          <p:nvSpPr>
            <p:cNvPr id="21" name="Freeform 5">
              <a:extLst>
                <a:ext uri="{FF2B5EF4-FFF2-40B4-BE49-F238E27FC236}">
                  <a16:creationId xmlns:a16="http://schemas.microsoft.com/office/drawing/2014/main" id="{2C97A152-05D3-C059-C79E-0D536251773B}"/>
                </a:ext>
              </a:extLst>
            </p:cNvPr>
            <p:cNvSpPr>
              <a:spLocks/>
            </p:cNvSpPr>
            <p:nvPr/>
          </p:nvSpPr>
          <p:spPr bwMode="auto">
            <a:xfrm>
              <a:off x="1241708" y="2588002"/>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22" name="Rectangle 21">
              <a:extLst>
                <a:ext uri="{FF2B5EF4-FFF2-40B4-BE49-F238E27FC236}">
                  <a16:creationId xmlns:a16="http://schemas.microsoft.com/office/drawing/2014/main" id="{4DCDFB3D-6FDF-D6C6-0584-C0BC2B282869}"/>
                </a:ext>
              </a:extLst>
            </p:cNvPr>
            <p:cNvSpPr>
              <a:spLocks/>
            </p:cNvSpPr>
            <p:nvPr/>
          </p:nvSpPr>
          <p:spPr>
            <a:xfrm>
              <a:off x="511520" y="2946559"/>
              <a:ext cx="1885826" cy="2092881"/>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visual</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Remove the visual</a:t>
              </a:r>
            </a:p>
            <a:p>
              <a:pPr marL="171450" lvl="0" indent="-171450">
                <a:buFont typeface="Arial" panose="020B0604020202020204" pitchFamily="34" charset="0"/>
                <a:buChar char="•"/>
              </a:pPr>
              <a:r>
                <a:rPr lang="en-US" sz="1000" dirty="0">
                  <a:solidFill>
                    <a:schemeClr val="tx1"/>
                  </a:solidFill>
                </a:rPr>
                <a:t>Click on the icon </a:t>
              </a:r>
              <a:br>
                <a:rPr lang="en-US" sz="1000" dirty="0">
                  <a:solidFill>
                    <a:schemeClr val="tx1"/>
                  </a:solidFill>
                </a:rPr>
              </a:br>
              <a:r>
                <a:rPr lang="en-US" sz="1000" dirty="0">
                  <a:solidFill>
                    <a:schemeClr val="tx1"/>
                  </a:solidFill>
                </a:rPr>
                <a:t>in the center of the gray block</a:t>
              </a:r>
            </a:p>
            <a:p>
              <a:pPr marL="171450" lvl="0" indent="-171450">
                <a:buFont typeface="Arial" panose="020B0604020202020204" pitchFamily="34" charset="0"/>
                <a:buChar char="•"/>
              </a:pPr>
              <a:r>
                <a:rPr lang="en-US" sz="1000" dirty="0">
                  <a:solidFill>
                    <a:schemeClr val="tx1"/>
                  </a:solidFill>
                </a:rPr>
                <a:t>Import a visual</a:t>
              </a:r>
              <a:br>
                <a:rPr lang="en-US" sz="1000" dirty="0">
                  <a:solidFill>
                    <a:schemeClr val="tx1"/>
                  </a:solidFill>
                </a:rPr>
              </a:br>
              <a:r>
                <a:rPr lang="en-US" sz="1000" dirty="0">
                  <a:solidFill>
                    <a:schemeClr val="tx1"/>
                  </a:solidFill>
                </a:rPr>
                <a:t>from your computer</a:t>
              </a:r>
            </a:p>
            <a:p>
              <a:pPr marL="171450" lvl="0" indent="-171450">
                <a:buFont typeface="Arial" panose="020B0604020202020204" pitchFamily="34" charset="0"/>
                <a:buChar char="•"/>
              </a:pPr>
              <a:r>
                <a:rPr lang="en-US" sz="1000" dirty="0">
                  <a:solidFill>
                    <a:schemeClr val="tx1"/>
                  </a:solidFill>
                </a:rPr>
                <a:t>To crop the image,</a:t>
              </a:r>
              <a:br>
                <a:rPr lang="en-US" sz="1000" dirty="0">
                  <a:solidFill>
                    <a:schemeClr val="tx1"/>
                  </a:solidFill>
                </a:rPr>
              </a:br>
              <a:r>
                <a:rPr lang="en-US" sz="1000" dirty="0">
                  <a:solidFill>
                    <a:schemeClr val="tx1"/>
                  </a:solidFill>
                </a:rPr>
                <a:t>in “Picture Tools”, click on “crop” tab and choose</a:t>
              </a:r>
              <a:br>
                <a:rPr lang="en-US" sz="1000" dirty="0">
                  <a:solidFill>
                    <a:schemeClr val="tx1"/>
                  </a:solidFill>
                </a:rPr>
              </a:br>
              <a:r>
                <a:rPr lang="en-US" sz="1000" dirty="0">
                  <a:solidFill>
                    <a:schemeClr val="tx1"/>
                  </a:solidFill>
                </a:rPr>
                <a:t>the desired option. </a:t>
              </a:r>
              <a:br>
                <a:rPr lang="en-US" sz="1000" dirty="0">
                  <a:solidFill>
                    <a:schemeClr val="tx1"/>
                  </a:solidFill>
                </a:rPr>
              </a:br>
              <a:r>
                <a:rPr lang="en-US" sz="1000" dirty="0">
                  <a:solidFill>
                    <a:schemeClr val="tx1"/>
                  </a:solidFill>
                </a:rPr>
                <a:t>Adapt (move, zoom</a:t>
              </a:r>
              <a:br>
                <a:rPr lang="en-US" sz="1000" dirty="0">
                  <a:solidFill>
                    <a:schemeClr val="tx1"/>
                  </a:solidFill>
                </a:rPr>
              </a:br>
              <a:r>
                <a:rPr lang="en-US" sz="1000" dirty="0">
                  <a:solidFill>
                    <a:schemeClr val="tx1"/>
                  </a:solidFill>
                </a:rPr>
                <a:t>in or out) the image</a:t>
              </a:r>
            </a:p>
          </p:txBody>
        </p:sp>
      </p:grpSp>
      <p:sp>
        <p:nvSpPr>
          <p:cNvPr id="13" name="Espace réservé de la date 3">
            <a:extLst>
              <a:ext uri="{FF2B5EF4-FFF2-40B4-BE49-F238E27FC236}">
                <a16:creationId xmlns:a16="http://schemas.microsoft.com/office/drawing/2014/main" id="{8F31D688-BA40-9A04-AB82-F92AA870B560}"/>
              </a:ext>
            </a:extLst>
          </p:cNvPr>
          <p:cNvSpPr>
            <a:spLocks noGrp="1"/>
          </p:cNvSpPr>
          <p:nvPr>
            <p:ph type="dt" sz="half" idx="2"/>
          </p:nvPr>
        </p:nvSpPr>
        <p:spPr>
          <a:xfrm>
            <a:off x="6188600" y="5574864"/>
            <a:ext cx="1159640" cy="276999"/>
          </a:xfrm>
          <a:prstGeom prst="rect">
            <a:avLst/>
          </a:prstGeom>
        </p:spPr>
        <p:txBody>
          <a:bodyPr vert="horz" wrap="none" lIns="180000" tIns="45720" rIns="108000" bIns="45720" rtlCol="0" anchor="ctr">
            <a:spAutoFit/>
          </a:bodyPr>
          <a:lstStyle>
            <a:lvl1pPr algn="l">
              <a:defRPr sz="1200" b="0">
                <a:solidFill>
                  <a:schemeClr val="tx1">
                    <a:tint val="75000"/>
                  </a:schemeClr>
                </a:solidFill>
              </a:defRPr>
            </a:lvl1pPr>
          </a:lstStyle>
          <a:p>
            <a:fld id="{C764DE79-268F-4C1A-8933-263129D2AF90}" type="datetimeFigureOut">
              <a:rPr lang="en-US" smtClean="0"/>
              <a:t>11/1/2025</a:t>
            </a:fld>
            <a:endParaRPr lang="en-US" dirty="0"/>
          </a:p>
        </p:txBody>
      </p:sp>
    </p:spTree>
    <p:extLst>
      <p:ext uri="{BB962C8B-B14F-4D97-AF65-F5344CB8AC3E}">
        <p14:creationId xmlns:p14="http://schemas.microsoft.com/office/powerpoint/2010/main" val="1280615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0DC43-63BA-E193-4828-AB63E86BF7C2}"/>
              </a:ext>
            </a:extLst>
          </p:cNvPr>
          <p:cNvSpPr>
            <a:spLocks noGrp="1"/>
          </p:cNvSpPr>
          <p:nvPr>
            <p:ph type="title" hasCustomPrompt="1"/>
          </p:nvPr>
        </p:nvSpPr>
        <p:spPr>
          <a:xfrm>
            <a:off x="584200" y="719018"/>
            <a:ext cx="11009627" cy="808459"/>
          </a:xfrm>
        </p:spPr>
        <p:txBody>
          <a:bodyPr/>
          <a:lstStyle>
            <a:lvl1pPr>
              <a:defRPr/>
            </a:lvl1pPr>
          </a:lstStyle>
          <a:p>
            <a:r>
              <a:rPr lang="en-GB" dirty="0"/>
              <a:t>Insert your title here</a:t>
            </a:r>
          </a:p>
        </p:txBody>
      </p:sp>
      <p:sp>
        <p:nvSpPr>
          <p:cNvPr id="4" name="Espace réservé du pied de page 3">
            <a:extLst>
              <a:ext uri="{FF2B5EF4-FFF2-40B4-BE49-F238E27FC236}">
                <a16:creationId xmlns:a16="http://schemas.microsoft.com/office/drawing/2014/main" id="{C15250D9-B9E0-D941-6B9F-DC73764B8794}"/>
              </a:ext>
            </a:extLst>
          </p:cNvPr>
          <p:cNvSpPr>
            <a:spLocks noGrp="1"/>
          </p:cNvSpPr>
          <p:nvPr>
            <p:ph type="ftr" sz="quarter" idx="11"/>
          </p:nvPr>
        </p:nvSpPr>
        <p:spPr/>
        <p:txBody>
          <a:bodyPr/>
          <a:lstStyle/>
          <a:p>
            <a:endParaRPr lang="en-US" dirty="0"/>
          </a:p>
        </p:txBody>
      </p:sp>
      <p:sp>
        <p:nvSpPr>
          <p:cNvPr id="5" name="Espace réservé du numéro de diapositive 4">
            <a:extLst>
              <a:ext uri="{FF2B5EF4-FFF2-40B4-BE49-F238E27FC236}">
                <a16:creationId xmlns:a16="http://schemas.microsoft.com/office/drawing/2014/main" id="{3D928C7A-EE32-AB47-08EB-348936AD6454}"/>
              </a:ext>
            </a:extLst>
          </p:cNvPr>
          <p:cNvSpPr>
            <a:spLocks noGrp="1"/>
          </p:cNvSpPr>
          <p:nvPr>
            <p:ph type="sldNum" sz="quarter" idx="12"/>
          </p:nvPr>
        </p:nvSpPr>
        <p:spPr/>
        <p:txBody>
          <a:bodyPr/>
          <a:lstStyle/>
          <a:p>
            <a:fld id="{48F63A3B-78C7-47BE-AE5E-E10140E04643}" type="slidenum">
              <a:rPr lang="en-US" smtClean="0"/>
              <a:t>‹Nº›</a:t>
            </a:fld>
            <a:endParaRPr lang="en-US" dirty="0"/>
          </a:p>
        </p:txBody>
      </p:sp>
      <p:sp>
        <p:nvSpPr>
          <p:cNvPr id="7" name="Text Placeholder 6">
            <a:extLst>
              <a:ext uri="{FF2B5EF4-FFF2-40B4-BE49-F238E27FC236}">
                <a16:creationId xmlns:a16="http://schemas.microsoft.com/office/drawing/2014/main" id="{079E7128-F3DF-F163-5098-174BF57240B7}"/>
              </a:ext>
            </a:extLst>
          </p:cNvPr>
          <p:cNvSpPr>
            <a:spLocks noGrp="1"/>
          </p:cNvSpPr>
          <p:nvPr>
            <p:ph type="body" sz="quarter" idx="13" hasCustomPrompt="1"/>
          </p:nvPr>
        </p:nvSpPr>
        <p:spPr>
          <a:xfrm>
            <a:off x="584200" y="1939925"/>
            <a:ext cx="11009627" cy="4237038"/>
          </a:xfrm>
        </p:spPr>
        <p:txBody>
          <a:bodyPr/>
          <a:lstStyle/>
          <a:p>
            <a:pPr lvl="0"/>
            <a:r>
              <a:rPr lang="en-US" dirty="0"/>
              <a:t>Click to edit mask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Rectangle 7">
            <a:extLst>
              <a:ext uri="{FF2B5EF4-FFF2-40B4-BE49-F238E27FC236}">
                <a16:creationId xmlns:a16="http://schemas.microsoft.com/office/drawing/2014/main" id="{9247D0EB-EAB5-48DF-C7A0-B3F9D08A001B}"/>
              </a:ext>
            </a:extLst>
          </p:cNvPr>
          <p:cNvSpPr/>
          <p:nvPr/>
        </p:nvSpPr>
        <p:spPr>
          <a:xfrm>
            <a:off x="0" y="0"/>
            <a:ext cx="90000" cy="6857999"/>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Espace réservé du texte 6">
            <a:extLst>
              <a:ext uri="{FF2B5EF4-FFF2-40B4-BE49-F238E27FC236}">
                <a16:creationId xmlns:a16="http://schemas.microsoft.com/office/drawing/2014/main" id="{3FAB1402-2A8A-24F7-AC09-F19E3721B5B0}"/>
              </a:ext>
            </a:extLst>
          </p:cNvPr>
          <p:cNvSpPr>
            <a:spLocks noGrp="1"/>
          </p:cNvSpPr>
          <p:nvPr>
            <p:ph type="body" sz="quarter" idx="17" hasCustomPrompt="1"/>
          </p:nvPr>
        </p:nvSpPr>
        <p:spPr>
          <a:xfrm>
            <a:off x="584200" y="412229"/>
            <a:ext cx="1322528" cy="237757"/>
          </a:xfrm>
        </p:spPr>
        <p:txBody>
          <a:bodyPr wrap="none" lIns="36000" rIns="36000">
            <a:spAutoFit/>
          </a:bodyPr>
          <a:lstStyle>
            <a:lvl1pPr algn="l">
              <a:defRPr sz="1050" b="0" cap="all" spc="200" baseline="0">
                <a:solidFill>
                  <a:schemeClr val="tx1">
                    <a:lumMod val="25000"/>
                    <a:lumOff val="75000"/>
                  </a:schemeClr>
                </a:solidFill>
              </a:defRPr>
            </a:lvl1pPr>
          </a:lstStyle>
          <a:p>
            <a:pPr lvl="0"/>
            <a:r>
              <a:rPr lang="en-GB"/>
              <a:t>00 / Chapter</a:t>
            </a:r>
            <a:endParaRPr lang="en-GB" dirty="0"/>
          </a:p>
        </p:txBody>
      </p:sp>
      <p:grpSp>
        <p:nvGrpSpPr>
          <p:cNvPr id="6" name="Groupe 5">
            <a:extLst>
              <a:ext uri="{FF2B5EF4-FFF2-40B4-BE49-F238E27FC236}">
                <a16:creationId xmlns:a16="http://schemas.microsoft.com/office/drawing/2014/main" id="{685253C5-5432-AE6A-B192-E4AD4ADC6D95}"/>
              </a:ext>
            </a:extLst>
          </p:cNvPr>
          <p:cNvGrpSpPr>
            <a:grpSpLocks noGrp="1" noUngrp="1" noRot="1" noMove="1" noResize="1"/>
          </p:cNvGrpSpPr>
          <p:nvPr/>
        </p:nvGrpSpPr>
        <p:grpSpPr>
          <a:xfrm>
            <a:off x="-2139933" y="0"/>
            <a:ext cx="1885826" cy="1835885"/>
            <a:chOff x="2689543" y="1651754"/>
            <a:chExt cx="1885826" cy="1835885"/>
          </a:xfrm>
        </p:grpSpPr>
        <p:sp>
          <p:nvSpPr>
            <p:cNvPr id="10" name="Freeform 5">
              <a:extLst>
                <a:ext uri="{FF2B5EF4-FFF2-40B4-BE49-F238E27FC236}">
                  <a16:creationId xmlns:a16="http://schemas.microsoft.com/office/drawing/2014/main" id="{940437C7-7F03-49DB-92F1-EC17F581D2E2}"/>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1" name="Rectangle 10">
              <a:extLst>
                <a:ext uri="{FF2B5EF4-FFF2-40B4-BE49-F238E27FC236}">
                  <a16:creationId xmlns:a16="http://schemas.microsoft.com/office/drawing/2014/main" id="{AA59624C-3C96-0BD7-9A5E-17EA496280A1}"/>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Tree>
    <p:extLst>
      <p:ext uri="{BB962C8B-B14F-4D97-AF65-F5344CB8AC3E}">
        <p14:creationId xmlns:p14="http://schemas.microsoft.com/office/powerpoint/2010/main" val="2404641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Chapter V2">
    <p:bg>
      <p:bgPr>
        <a:solidFill>
          <a:schemeClr val="bg1">
            <a:lumMod val="9500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17CE2C4-0CDF-58CC-9137-4E3A6F2C715D}"/>
              </a:ext>
            </a:extLst>
          </p:cNvPr>
          <p:cNvSpPr/>
          <p:nvPr/>
        </p:nvSpPr>
        <p:spPr>
          <a:xfrm>
            <a:off x="0" y="0"/>
            <a:ext cx="1270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ource Sans Pro" panose="020B0503030403020204" pitchFamily="34" charset="0"/>
              <a:ea typeface="Calibri" panose="020F0502020204030204" pitchFamily="34" charset="0"/>
              <a:cs typeface="Calibri" panose="020F0502020204030204" pitchFamily="34" charset="0"/>
            </a:endParaRPr>
          </a:p>
        </p:txBody>
      </p:sp>
      <p:sp>
        <p:nvSpPr>
          <p:cNvPr id="31" name="Espace réservé pour une image  30">
            <a:extLst>
              <a:ext uri="{FF2B5EF4-FFF2-40B4-BE49-F238E27FC236}">
                <a16:creationId xmlns:a16="http://schemas.microsoft.com/office/drawing/2014/main" id="{E47AB9FD-EBCC-E035-B043-4CA9F4C2EE95}"/>
              </a:ext>
            </a:extLst>
          </p:cNvPr>
          <p:cNvSpPr>
            <a:spLocks noGrp="1"/>
          </p:cNvSpPr>
          <p:nvPr>
            <p:ph type="pic" sz="quarter" idx="16" hasCustomPrompt="1"/>
          </p:nvPr>
        </p:nvSpPr>
        <p:spPr>
          <a:xfrm>
            <a:off x="506414" y="452438"/>
            <a:ext cx="11687175" cy="5953125"/>
          </a:xfrm>
          <a:custGeom>
            <a:avLst/>
            <a:gdLst>
              <a:gd name="connsiteX0" fmla="*/ 9272585 w 11687175"/>
              <a:gd name="connsiteY0" fmla="*/ 4274982 h 5953125"/>
              <a:gd name="connsiteX1" fmla="*/ 9272585 w 11687175"/>
              <a:gd name="connsiteY1" fmla="*/ 5953124 h 5953125"/>
              <a:gd name="connsiteX2" fmla="*/ 11099570 w 11687175"/>
              <a:gd name="connsiteY2" fmla="*/ 5953124 h 5953125"/>
              <a:gd name="connsiteX3" fmla="*/ 11099570 w 11687175"/>
              <a:gd name="connsiteY3" fmla="*/ 4274982 h 5953125"/>
              <a:gd name="connsiteX4" fmla="*/ 0 w 11687175"/>
              <a:gd name="connsiteY4" fmla="*/ 0 h 5953125"/>
              <a:gd name="connsiteX5" fmla="*/ 11687175 w 11687175"/>
              <a:gd name="connsiteY5" fmla="*/ 0 h 5953125"/>
              <a:gd name="connsiteX6" fmla="*/ 11687175 w 11687175"/>
              <a:gd name="connsiteY6" fmla="*/ 5953125 h 5953125"/>
              <a:gd name="connsiteX7" fmla="*/ 0 w 11687175"/>
              <a:gd name="connsiteY7" fmla="*/ 5953125 h 595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87175" h="5953125">
                <a:moveTo>
                  <a:pt x="9272585" y="4274982"/>
                </a:moveTo>
                <a:lnTo>
                  <a:pt x="9272585" y="5953124"/>
                </a:lnTo>
                <a:lnTo>
                  <a:pt x="11099570" y="5953124"/>
                </a:lnTo>
                <a:lnTo>
                  <a:pt x="11099570" y="4274982"/>
                </a:lnTo>
                <a:close/>
                <a:moveTo>
                  <a:pt x="0" y="0"/>
                </a:moveTo>
                <a:lnTo>
                  <a:pt x="11687175" y="0"/>
                </a:lnTo>
                <a:lnTo>
                  <a:pt x="11687175" y="5953125"/>
                </a:lnTo>
                <a:lnTo>
                  <a:pt x="0" y="5953125"/>
                </a:lnTo>
                <a:close/>
              </a:path>
            </a:pathLst>
          </a:custGeom>
          <a:solidFill>
            <a:schemeClr val="accent4"/>
          </a:solidFill>
        </p:spPr>
        <p:txBody>
          <a:bodyPr wrap="square">
            <a:noAutofit/>
          </a:bodyPr>
          <a:lstStyle>
            <a:lvl1pPr>
              <a:defRPr sz="100"/>
            </a:lvl1pPr>
          </a:lstStyle>
          <a:p>
            <a:r>
              <a:rPr lang="fr-FR" dirty="0"/>
              <a:t> </a:t>
            </a:r>
          </a:p>
        </p:txBody>
      </p:sp>
      <p:sp>
        <p:nvSpPr>
          <p:cNvPr id="20" name="Espace réservé du texte 19">
            <a:extLst>
              <a:ext uri="{FF2B5EF4-FFF2-40B4-BE49-F238E27FC236}">
                <a16:creationId xmlns:a16="http://schemas.microsoft.com/office/drawing/2014/main" id="{17031C6C-250E-9705-D55E-27339EB8ED54}"/>
              </a:ext>
            </a:extLst>
          </p:cNvPr>
          <p:cNvSpPr>
            <a:spLocks noGrp="1"/>
          </p:cNvSpPr>
          <p:nvPr>
            <p:ph type="body" sz="quarter" idx="14" hasCustomPrompt="1"/>
          </p:nvPr>
        </p:nvSpPr>
        <p:spPr>
          <a:xfrm>
            <a:off x="1270000" y="3229222"/>
            <a:ext cx="1324550" cy="1200329"/>
          </a:xfrm>
        </p:spPr>
        <p:txBody>
          <a:bodyPr wrap="none" lIns="90000">
            <a:spAutoFit/>
          </a:bodyPr>
          <a:lstStyle>
            <a:lvl1pPr marL="0" indent="0" algn="l">
              <a:buNone/>
              <a:defRPr sz="8000" b="1">
                <a:solidFill>
                  <a:schemeClr val="bg1"/>
                </a:solidFill>
              </a:defRPr>
            </a:lvl1pPr>
          </a:lstStyle>
          <a:p>
            <a:pPr lvl="0"/>
            <a:r>
              <a:rPr lang="fr-FR" dirty="0"/>
              <a:t>00</a:t>
            </a:r>
          </a:p>
        </p:txBody>
      </p:sp>
      <p:sp>
        <p:nvSpPr>
          <p:cNvPr id="2" name="Titre 1">
            <a:extLst>
              <a:ext uri="{FF2B5EF4-FFF2-40B4-BE49-F238E27FC236}">
                <a16:creationId xmlns:a16="http://schemas.microsoft.com/office/drawing/2014/main" id="{25BB02A2-BD5E-4006-ED8F-7FAC01516316}"/>
              </a:ext>
            </a:extLst>
          </p:cNvPr>
          <p:cNvSpPr>
            <a:spLocks noGrp="1"/>
          </p:cNvSpPr>
          <p:nvPr>
            <p:ph type="title" hasCustomPrompt="1"/>
          </p:nvPr>
        </p:nvSpPr>
        <p:spPr>
          <a:xfrm>
            <a:off x="1269999" y="4422762"/>
            <a:ext cx="3097433" cy="919258"/>
          </a:xfrm>
        </p:spPr>
        <p:txBody>
          <a:bodyPr wrap="none">
            <a:spAutoFit/>
          </a:bodyPr>
          <a:lstStyle>
            <a:lvl1pPr>
              <a:lnSpc>
                <a:spcPct val="80000"/>
              </a:lnSpc>
              <a:defRPr sz="5400" b="0" cap="none" baseline="0">
                <a:solidFill>
                  <a:schemeClr val="bg1"/>
                </a:solidFill>
              </a:defRPr>
            </a:lvl1pPr>
          </a:lstStyle>
          <a:p>
            <a:r>
              <a:rPr lang="en-GB" dirty="0"/>
              <a:t>Title here</a:t>
            </a:r>
          </a:p>
        </p:txBody>
      </p:sp>
      <p:sp>
        <p:nvSpPr>
          <p:cNvPr id="5" name="Espace réservé du pied de page 4">
            <a:extLst>
              <a:ext uri="{FF2B5EF4-FFF2-40B4-BE49-F238E27FC236}">
                <a16:creationId xmlns:a16="http://schemas.microsoft.com/office/drawing/2014/main" id="{1CC0460E-3F01-E281-7E23-DDE68592BD29}"/>
              </a:ext>
            </a:extLst>
          </p:cNvPr>
          <p:cNvSpPr>
            <a:spLocks noGrp="1"/>
          </p:cNvSpPr>
          <p:nvPr>
            <p:ph type="ftr" sz="quarter" idx="11"/>
          </p:nvPr>
        </p:nvSpPr>
        <p:spPr/>
        <p:txBody>
          <a:bodyPr/>
          <a:lstStyle/>
          <a:p>
            <a:endParaRPr lang="en-US" dirty="0"/>
          </a:p>
        </p:txBody>
      </p:sp>
      <p:sp>
        <p:nvSpPr>
          <p:cNvPr id="6" name="Espace réservé du numéro de diapositive 5">
            <a:extLst>
              <a:ext uri="{FF2B5EF4-FFF2-40B4-BE49-F238E27FC236}">
                <a16:creationId xmlns:a16="http://schemas.microsoft.com/office/drawing/2014/main" id="{6F1F5B4D-1386-FD2D-FE81-552722CBCD42}"/>
              </a:ext>
            </a:extLst>
          </p:cNvPr>
          <p:cNvSpPr>
            <a:spLocks noGrp="1"/>
          </p:cNvSpPr>
          <p:nvPr>
            <p:ph type="sldNum" sz="quarter" idx="12"/>
          </p:nvPr>
        </p:nvSpPr>
        <p:spPr/>
        <p:txBody>
          <a:bodyPr/>
          <a:lstStyle/>
          <a:p>
            <a:fld id="{48F63A3B-78C7-47BE-AE5E-E10140E04643}" type="slidenum">
              <a:rPr lang="en-US" smtClean="0"/>
              <a:t>‹Nº›</a:t>
            </a:fld>
            <a:endParaRPr lang="en-US" dirty="0"/>
          </a:p>
        </p:txBody>
      </p:sp>
      <p:grpSp>
        <p:nvGrpSpPr>
          <p:cNvPr id="3" name="Groupe 2">
            <a:extLst>
              <a:ext uri="{FF2B5EF4-FFF2-40B4-BE49-F238E27FC236}">
                <a16:creationId xmlns:a16="http://schemas.microsoft.com/office/drawing/2014/main" id="{3F97FCFB-5D83-6020-1FB4-1866E66FB947}"/>
              </a:ext>
            </a:extLst>
          </p:cNvPr>
          <p:cNvGrpSpPr>
            <a:grpSpLocks noGrp="1" noUngrp="1" noRot="1" noMove="1" noResize="1"/>
          </p:cNvGrpSpPr>
          <p:nvPr/>
        </p:nvGrpSpPr>
        <p:grpSpPr>
          <a:xfrm>
            <a:off x="12405628" y="0"/>
            <a:ext cx="1885826" cy="2451438"/>
            <a:chOff x="511520" y="2588002"/>
            <a:chExt cx="1885826" cy="2451438"/>
          </a:xfrm>
        </p:grpSpPr>
        <p:sp>
          <p:nvSpPr>
            <p:cNvPr id="8" name="Freeform 5">
              <a:extLst>
                <a:ext uri="{FF2B5EF4-FFF2-40B4-BE49-F238E27FC236}">
                  <a16:creationId xmlns:a16="http://schemas.microsoft.com/office/drawing/2014/main" id="{AB4C5182-9D12-5228-0171-E4EC1A64C53D}"/>
                </a:ext>
              </a:extLst>
            </p:cNvPr>
            <p:cNvSpPr>
              <a:spLocks noGrp="1" noRot="1" noMove="1" noResize="1" noEditPoints="1" noAdjustHandles="1" noChangeArrowheads="1" noChangeShapeType="1"/>
            </p:cNvSpPr>
            <p:nvPr/>
          </p:nvSpPr>
          <p:spPr bwMode="auto">
            <a:xfrm>
              <a:off x="1241708" y="2588002"/>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9" name="Rectangle 8">
              <a:extLst>
                <a:ext uri="{FF2B5EF4-FFF2-40B4-BE49-F238E27FC236}">
                  <a16:creationId xmlns:a16="http://schemas.microsoft.com/office/drawing/2014/main" id="{01777C29-3CC9-AE50-095A-FD0FCE458A1B}"/>
                </a:ext>
              </a:extLst>
            </p:cNvPr>
            <p:cNvSpPr>
              <a:spLocks noGrp="1" noRot="1" noMove="1" noResize="1" noEditPoints="1" noAdjustHandles="1" noChangeArrowheads="1" noChangeShapeType="1"/>
            </p:cNvSpPr>
            <p:nvPr/>
          </p:nvSpPr>
          <p:spPr>
            <a:xfrm>
              <a:off x="511520" y="2946559"/>
              <a:ext cx="1885826" cy="2092881"/>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visual</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Remove the visual</a:t>
              </a:r>
            </a:p>
            <a:p>
              <a:pPr marL="171450" lvl="0" indent="-171450">
                <a:buFont typeface="Arial" panose="020B0604020202020204" pitchFamily="34" charset="0"/>
                <a:buChar char="•"/>
              </a:pPr>
              <a:r>
                <a:rPr lang="en-US" sz="1000" dirty="0">
                  <a:solidFill>
                    <a:schemeClr val="tx1"/>
                  </a:solidFill>
                </a:rPr>
                <a:t>Click on the icon </a:t>
              </a:r>
              <a:br>
                <a:rPr lang="en-US" sz="1000" dirty="0">
                  <a:solidFill>
                    <a:schemeClr val="tx1"/>
                  </a:solidFill>
                </a:rPr>
              </a:br>
              <a:r>
                <a:rPr lang="en-US" sz="1000" dirty="0">
                  <a:solidFill>
                    <a:schemeClr val="tx1"/>
                  </a:solidFill>
                </a:rPr>
                <a:t>in the center of the gray block</a:t>
              </a:r>
            </a:p>
            <a:p>
              <a:pPr marL="171450" lvl="0" indent="-171450">
                <a:buFont typeface="Arial" panose="020B0604020202020204" pitchFamily="34" charset="0"/>
                <a:buChar char="•"/>
              </a:pPr>
              <a:r>
                <a:rPr lang="en-US" sz="1000" dirty="0">
                  <a:solidFill>
                    <a:schemeClr val="tx1"/>
                  </a:solidFill>
                </a:rPr>
                <a:t>Import a visual</a:t>
              </a:r>
              <a:br>
                <a:rPr lang="en-US" sz="1000" dirty="0">
                  <a:solidFill>
                    <a:schemeClr val="tx1"/>
                  </a:solidFill>
                </a:rPr>
              </a:br>
              <a:r>
                <a:rPr lang="en-US" sz="1000" dirty="0">
                  <a:solidFill>
                    <a:schemeClr val="tx1"/>
                  </a:solidFill>
                </a:rPr>
                <a:t>from your computer</a:t>
              </a:r>
            </a:p>
            <a:p>
              <a:pPr marL="171450" lvl="0" indent="-171450">
                <a:buFont typeface="Arial" panose="020B0604020202020204" pitchFamily="34" charset="0"/>
                <a:buChar char="•"/>
              </a:pPr>
              <a:r>
                <a:rPr lang="en-US" sz="1000" dirty="0">
                  <a:solidFill>
                    <a:schemeClr val="tx1"/>
                  </a:solidFill>
                </a:rPr>
                <a:t>To crop the image,</a:t>
              </a:r>
              <a:br>
                <a:rPr lang="en-US" sz="1000" dirty="0">
                  <a:solidFill>
                    <a:schemeClr val="tx1"/>
                  </a:solidFill>
                </a:rPr>
              </a:br>
              <a:r>
                <a:rPr lang="en-US" sz="1000" dirty="0">
                  <a:solidFill>
                    <a:schemeClr val="tx1"/>
                  </a:solidFill>
                </a:rPr>
                <a:t>in “Picture Tools”, click on “crop” tab and choose</a:t>
              </a:r>
              <a:br>
                <a:rPr lang="en-US" sz="1000" dirty="0">
                  <a:solidFill>
                    <a:schemeClr val="tx1"/>
                  </a:solidFill>
                </a:rPr>
              </a:br>
              <a:r>
                <a:rPr lang="en-US" sz="1000" dirty="0">
                  <a:solidFill>
                    <a:schemeClr val="tx1"/>
                  </a:solidFill>
                </a:rPr>
                <a:t>the desired option. </a:t>
              </a:r>
              <a:br>
                <a:rPr lang="en-US" sz="1000" dirty="0">
                  <a:solidFill>
                    <a:schemeClr val="tx1"/>
                  </a:solidFill>
                </a:rPr>
              </a:br>
              <a:r>
                <a:rPr lang="en-US" sz="1000" dirty="0">
                  <a:solidFill>
                    <a:schemeClr val="tx1"/>
                  </a:solidFill>
                </a:rPr>
                <a:t>Adapt (move, zoom</a:t>
              </a:r>
              <a:br>
                <a:rPr lang="en-US" sz="1000" dirty="0">
                  <a:solidFill>
                    <a:schemeClr val="tx1"/>
                  </a:solidFill>
                </a:rPr>
              </a:br>
              <a:r>
                <a:rPr lang="en-US" sz="1000" dirty="0">
                  <a:solidFill>
                    <a:schemeClr val="tx1"/>
                  </a:solidFill>
                </a:rPr>
                <a:t>in or out) the image</a:t>
              </a:r>
            </a:p>
          </p:txBody>
        </p:sp>
      </p:grpSp>
      <p:grpSp>
        <p:nvGrpSpPr>
          <p:cNvPr id="11" name="Groupe 10">
            <a:extLst>
              <a:ext uri="{FF2B5EF4-FFF2-40B4-BE49-F238E27FC236}">
                <a16:creationId xmlns:a16="http://schemas.microsoft.com/office/drawing/2014/main" id="{79F8A994-838C-884D-AA9D-4B7A109AE739}"/>
              </a:ext>
            </a:extLst>
          </p:cNvPr>
          <p:cNvGrpSpPr>
            <a:grpSpLocks noGrp="1" noUngrp="1" noRot="1" noMove="1" noResize="1"/>
          </p:cNvGrpSpPr>
          <p:nvPr/>
        </p:nvGrpSpPr>
        <p:grpSpPr>
          <a:xfrm>
            <a:off x="-2139933" y="0"/>
            <a:ext cx="1885826" cy="1835885"/>
            <a:chOff x="2689543" y="1651754"/>
            <a:chExt cx="1885826" cy="1835885"/>
          </a:xfrm>
        </p:grpSpPr>
        <p:sp>
          <p:nvSpPr>
            <p:cNvPr id="12" name="Freeform 5">
              <a:extLst>
                <a:ext uri="{FF2B5EF4-FFF2-40B4-BE49-F238E27FC236}">
                  <a16:creationId xmlns:a16="http://schemas.microsoft.com/office/drawing/2014/main" id="{E90572F5-71A3-74FF-88B1-E2EC82F0912E}"/>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3" name="Rectangle 12">
              <a:extLst>
                <a:ext uri="{FF2B5EF4-FFF2-40B4-BE49-F238E27FC236}">
                  <a16:creationId xmlns:a16="http://schemas.microsoft.com/office/drawing/2014/main" id="{314BC0D0-8F8D-AE43-3296-972B12F888A3}"/>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
        <p:nvSpPr>
          <p:cNvPr id="22" name="Espace réservé du texte 21">
            <a:extLst>
              <a:ext uri="{FF2B5EF4-FFF2-40B4-BE49-F238E27FC236}">
                <a16:creationId xmlns:a16="http://schemas.microsoft.com/office/drawing/2014/main" id="{01364B37-7B99-C279-1D79-74BF3F0058A5}"/>
              </a:ext>
            </a:extLst>
          </p:cNvPr>
          <p:cNvSpPr>
            <a:spLocks noGrp="1"/>
          </p:cNvSpPr>
          <p:nvPr>
            <p:ph type="body" sz="quarter" idx="15" hasCustomPrompt="1"/>
          </p:nvPr>
        </p:nvSpPr>
        <p:spPr>
          <a:xfrm>
            <a:off x="1269999" y="5512677"/>
            <a:ext cx="3924300" cy="883361"/>
          </a:xfrm>
          <a:solidFill>
            <a:schemeClr val="bg2"/>
          </a:solidFill>
        </p:spPr>
        <p:txBody>
          <a:bodyPr wrap="none" lIns="180000" anchor="ctr">
            <a:noAutofit/>
          </a:bodyPr>
          <a:lstStyle>
            <a:lvl1pPr marL="0" indent="0">
              <a:buNone/>
              <a:defRPr sz="3200"/>
            </a:lvl1pPr>
            <a:lvl2pPr marL="222250" indent="0">
              <a:buNone/>
              <a:defRPr/>
            </a:lvl2pPr>
          </a:lstStyle>
          <a:p>
            <a:pPr lvl="0"/>
            <a:r>
              <a:rPr lang="fr-FR" dirty="0"/>
              <a:t>Title </a:t>
            </a:r>
            <a:r>
              <a:rPr lang="fr-FR" dirty="0" err="1"/>
              <a:t>here</a:t>
            </a:r>
            <a:endParaRPr lang="fr-FR" dirty="0"/>
          </a:p>
        </p:txBody>
      </p:sp>
      <p:sp>
        <p:nvSpPr>
          <p:cNvPr id="23" name="Rectangle 22">
            <a:extLst>
              <a:ext uri="{FF2B5EF4-FFF2-40B4-BE49-F238E27FC236}">
                <a16:creationId xmlns:a16="http://schemas.microsoft.com/office/drawing/2014/main" id="{3E4D60D0-E0E9-C817-8FDA-0060DBE7FAAB}"/>
              </a:ext>
            </a:extLst>
          </p:cNvPr>
          <p:cNvSpPr/>
          <p:nvPr/>
        </p:nvSpPr>
        <p:spPr>
          <a:xfrm>
            <a:off x="9778999" y="4727420"/>
            <a:ext cx="1826985" cy="16781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ource Sans Pro" panose="020B0503030403020204" pitchFamily="34" charset="0"/>
              <a:ea typeface="Calibri" panose="020F0502020204030204" pitchFamily="34" charset="0"/>
              <a:cs typeface="Calibri" panose="020F0502020204030204" pitchFamily="34" charset="0"/>
            </a:endParaRPr>
          </a:p>
        </p:txBody>
      </p:sp>
      <p:grpSp>
        <p:nvGrpSpPr>
          <p:cNvPr id="32" name="Group 12">
            <a:extLst>
              <a:ext uri="{FF2B5EF4-FFF2-40B4-BE49-F238E27FC236}">
                <a16:creationId xmlns:a16="http://schemas.microsoft.com/office/drawing/2014/main" id="{479CE338-ECDE-4349-70D1-97EC129E7AD9}"/>
              </a:ext>
            </a:extLst>
          </p:cNvPr>
          <p:cNvGrpSpPr>
            <a:grpSpLocks noChangeAspect="1"/>
          </p:cNvGrpSpPr>
          <p:nvPr/>
        </p:nvGrpSpPr>
        <p:grpSpPr bwMode="auto">
          <a:xfrm>
            <a:off x="10310697" y="5091922"/>
            <a:ext cx="763588" cy="946850"/>
            <a:chOff x="690" y="1280"/>
            <a:chExt cx="1400" cy="1736"/>
          </a:xfrm>
        </p:grpSpPr>
        <p:sp>
          <p:nvSpPr>
            <p:cNvPr id="33" name="Freeform 13">
              <a:extLst>
                <a:ext uri="{FF2B5EF4-FFF2-40B4-BE49-F238E27FC236}">
                  <a16:creationId xmlns:a16="http://schemas.microsoft.com/office/drawing/2014/main" id="{EA5A4452-55B9-6B58-30F3-41E9E880544A}"/>
                </a:ext>
              </a:extLst>
            </p:cNvPr>
            <p:cNvSpPr>
              <a:spLocks/>
            </p:cNvSpPr>
            <p:nvPr/>
          </p:nvSpPr>
          <p:spPr bwMode="auto">
            <a:xfrm>
              <a:off x="1194" y="1308"/>
              <a:ext cx="4" cy="1"/>
            </a:xfrm>
            <a:custGeom>
              <a:avLst/>
              <a:gdLst>
                <a:gd name="T0" fmla="*/ 1 w 3"/>
                <a:gd name="T1" fmla="*/ 1 h 1"/>
                <a:gd name="T2" fmla="*/ 1 w 3"/>
                <a:gd name="T3" fmla="*/ 1 h 1"/>
              </a:gdLst>
              <a:ahLst/>
              <a:cxnLst>
                <a:cxn ang="0">
                  <a:pos x="T0" y="T1"/>
                </a:cxn>
                <a:cxn ang="0">
                  <a:pos x="T2" y="T3"/>
                </a:cxn>
              </a:cxnLst>
              <a:rect l="0" t="0" r="r" b="b"/>
              <a:pathLst>
                <a:path w="3" h="1">
                  <a:moveTo>
                    <a:pt x="1" y="1"/>
                  </a:moveTo>
                  <a:cubicBezTo>
                    <a:pt x="3" y="0"/>
                    <a:pt x="0" y="1"/>
                    <a:pt x="1" y="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4" name="Freeform 14">
              <a:extLst>
                <a:ext uri="{FF2B5EF4-FFF2-40B4-BE49-F238E27FC236}">
                  <a16:creationId xmlns:a16="http://schemas.microsoft.com/office/drawing/2014/main" id="{A48F2556-E1A4-9EFF-D849-11A692C22AA3}"/>
                </a:ext>
              </a:extLst>
            </p:cNvPr>
            <p:cNvSpPr>
              <a:spLocks noEditPoints="1"/>
            </p:cNvSpPr>
            <p:nvPr/>
          </p:nvSpPr>
          <p:spPr bwMode="auto">
            <a:xfrm>
              <a:off x="906" y="1280"/>
              <a:ext cx="976" cy="1214"/>
            </a:xfrm>
            <a:custGeom>
              <a:avLst/>
              <a:gdLst>
                <a:gd name="T0" fmla="*/ 211 w 711"/>
                <a:gd name="T1" fmla="*/ 862 h 883"/>
                <a:gd name="T2" fmla="*/ 354 w 711"/>
                <a:gd name="T3" fmla="*/ 883 h 883"/>
                <a:gd name="T4" fmla="*/ 355 w 711"/>
                <a:gd name="T5" fmla="*/ 883 h 883"/>
                <a:gd name="T6" fmla="*/ 356 w 711"/>
                <a:gd name="T7" fmla="*/ 883 h 883"/>
                <a:gd name="T8" fmla="*/ 498 w 711"/>
                <a:gd name="T9" fmla="*/ 862 h 883"/>
                <a:gd name="T10" fmla="*/ 621 w 711"/>
                <a:gd name="T11" fmla="*/ 769 h 883"/>
                <a:gd name="T12" fmla="*/ 711 w 711"/>
                <a:gd name="T13" fmla="*/ 442 h 883"/>
                <a:gd name="T14" fmla="*/ 711 w 711"/>
                <a:gd name="T15" fmla="*/ 441 h 883"/>
                <a:gd name="T16" fmla="*/ 621 w 711"/>
                <a:gd name="T17" fmla="*/ 114 h 883"/>
                <a:gd name="T18" fmla="*/ 499 w 711"/>
                <a:gd name="T19" fmla="*/ 21 h 883"/>
                <a:gd name="T20" fmla="*/ 355 w 711"/>
                <a:gd name="T21" fmla="*/ 0 h 883"/>
                <a:gd name="T22" fmla="*/ 211 w 711"/>
                <a:gd name="T23" fmla="*/ 21 h 883"/>
                <a:gd name="T24" fmla="*/ 211 w 711"/>
                <a:gd name="T25" fmla="*/ 21 h 883"/>
                <a:gd name="T26" fmla="*/ 211 w 711"/>
                <a:gd name="T27" fmla="*/ 21 h 883"/>
                <a:gd name="T28" fmla="*/ 90 w 711"/>
                <a:gd name="T29" fmla="*/ 114 h 883"/>
                <a:gd name="T30" fmla="*/ 0 w 711"/>
                <a:gd name="T31" fmla="*/ 441 h 883"/>
                <a:gd name="T32" fmla="*/ 0 w 711"/>
                <a:gd name="T33" fmla="*/ 442 h 883"/>
                <a:gd name="T34" fmla="*/ 90 w 711"/>
                <a:gd name="T35" fmla="*/ 769 h 883"/>
                <a:gd name="T36" fmla="*/ 211 w 711"/>
                <a:gd name="T37" fmla="*/ 862 h 883"/>
                <a:gd name="T38" fmla="*/ 26 w 711"/>
                <a:gd name="T39" fmla="*/ 441 h 883"/>
                <a:gd name="T40" fmla="*/ 83 w 711"/>
                <a:gd name="T41" fmla="*/ 162 h 883"/>
                <a:gd name="T42" fmla="*/ 235 w 711"/>
                <a:gd name="T43" fmla="*/ 27 h 883"/>
                <a:gd name="T44" fmla="*/ 355 w 711"/>
                <a:gd name="T45" fmla="*/ 12 h 883"/>
                <a:gd name="T46" fmla="*/ 475 w 711"/>
                <a:gd name="T47" fmla="*/ 27 h 883"/>
                <a:gd name="T48" fmla="*/ 626 w 711"/>
                <a:gd name="T49" fmla="*/ 162 h 883"/>
                <a:gd name="T50" fmla="*/ 683 w 711"/>
                <a:gd name="T51" fmla="*/ 441 h 883"/>
                <a:gd name="T52" fmla="*/ 626 w 711"/>
                <a:gd name="T53" fmla="*/ 721 h 883"/>
                <a:gd name="T54" fmla="*/ 475 w 711"/>
                <a:gd name="T55" fmla="*/ 856 h 883"/>
                <a:gd name="T56" fmla="*/ 355 w 711"/>
                <a:gd name="T57" fmla="*/ 871 h 883"/>
                <a:gd name="T58" fmla="*/ 235 w 711"/>
                <a:gd name="T59" fmla="*/ 856 h 883"/>
                <a:gd name="T60" fmla="*/ 83 w 711"/>
                <a:gd name="T61" fmla="*/ 721 h 883"/>
                <a:gd name="T62" fmla="*/ 26 w 711"/>
                <a:gd name="T63" fmla="*/ 441 h 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1" h="883">
                  <a:moveTo>
                    <a:pt x="211" y="862"/>
                  </a:moveTo>
                  <a:cubicBezTo>
                    <a:pt x="257" y="875"/>
                    <a:pt x="305" y="883"/>
                    <a:pt x="354" y="883"/>
                  </a:cubicBezTo>
                  <a:cubicBezTo>
                    <a:pt x="355" y="883"/>
                    <a:pt x="355" y="883"/>
                    <a:pt x="355" y="883"/>
                  </a:cubicBezTo>
                  <a:cubicBezTo>
                    <a:pt x="356" y="883"/>
                    <a:pt x="356" y="883"/>
                    <a:pt x="356" y="883"/>
                  </a:cubicBezTo>
                  <a:cubicBezTo>
                    <a:pt x="406" y="883"/>
                    <a:pt x="453" y="876"/>
                    <a:pt x="498" y="862"/>
                  </a:cubicBezTo>
                  <a:cubicBezTo>
                    <a:pt x="547" y="845"/>
                    <a:pt x="593" y="811"/>
                    <a:pt x="621" y="769"/>
                  </a:cubicBezTo>
                  <a:cubicBezTo>
                    <a:pt x="667" y="701"/>
                    <a:pt x="709" y="571"/>
                    <a:pt x="711" y="442"/>
                  </a:cubicBezTo>
                  <a:cubicBezTo>
                    <a:pt x="711" y="441"/>
                    <a:pt x="711" y="441"/>
                    <a:pt x="711" y="441"/>
                  </a:cubicBezTo>
                  <a:cubicBezTo>
                    <a:pt x="709" y="312"/>
                    <a:pt x="667" y="181"/>
                    <a:pt x="621" y="114"/>
                  </a:cubicBezTo>
                  <a:cubicBezTo>
                    <a:pt x="593" y="72"/>
                    <a:pt x="548" y="38"/>
                    <a:pt x="499" y="21"/>
                  </a:cubicBezTo>
                  <a:cubicBezTo>
                    <a:pt x="454" y="7"/>
                    <a:pt x="405" y="0"/>
                    <a:pt x="355" y="0"/>
                  </a:cubicBezTo>
                  <a:cubicBezTo>
                    <a:pt x="306" y="0"/>
                    <a:pt x="257" y="7"/>
                    <a:pt x="211" y="21"/>
                  </a:cubicBezTo>
                  <a:cubicBezTo>
                    <a:pt x="212" y="21"/>
                    <a:pt x="212" y="21"/>
                    <a:pt x="211" y="21"/>
                  </a:cubicBezTo>
                  <a:cubicBezTo>
                    <a:pt x="212" y="21"/>
                    <a:pt x="212" y="21"/>
                    <a:pt x="211" y="21"/>
                  </a:cubicBezTo>
                  <a:cubicBezTo>
                    <a:pt x="163" y="38"/>
                    <a:pt x="118" y="72"/>
                    <a:pt x="90" y="114"/>
                  </a:cubicBezTo>
                  <a:cubicBezTo>
                    <a:pt x="44" y="181"/>
                    <a:pt x="2" y="312"/>
                    <a:pt x="0" y="441"/>
                  </a:cubicBezTo>
                  <a:cubicBezTo>
                    <a:pt x="0" y="442"/>
                    <a:pt x="0" y="442"/>
                    <a:pt x="0" y="442"/>
                  </a:cubicBezTo>
                  <a:cubicBezTo>
                    <a:pt x="2" y="571"/>
                    <a:pt x="44" y="701"/>
                    <a:pt x="90" y="769"/>
                  </a:cubicBezTo>
                  <a:cubicBezTo>
                    <a:pt x="118" y="811"/>
                    <a:pt x="163" y="845"/>
                    <a:pt x="211" y="862"/>
                  </a:cubicBezTo>
                  <a:moveTo>
                    <a:pt x="26" y="441"/>
                  </a:moveTo>
                  <a:cubicBezTo>
                    <a:pt x="25" y="344"/>
                    <a:pt x="54" y="225"/>
                    <a:pt x="83" y="162"/>
                  </a:cubicBezTo>
                  <a:cubicBezTo>
                    <a:pt x="115" y="90"/>
                    <a:pt x="163" y="46"/>
                    <a:pt x="235" y="27"/>
                  </a:cubicBezTo>
                  <a:cubicBezTo>
                    <a:pt x="273" y="17"/>
                    <a:pt x="313" y="12"/>
                    <a:pt x="355" y="12"/>
                  </a:cubicBezTo>
                  <a:cubicBezTo>
                    <a:pt x="396" y="12"/>
                    <a:pt x="436" y="17"/>
                    <a:pt x="475" y="27"/>
                  </a:cubicBezTo>
                  <a:cubicBezTo>
                    <a:pt x="546" y="46"/>
                    <a:pt x="595" y="90"/>
                    <a:pt x="626" y="162"/>
                  </a:cubicBezTo>
                  <a:cubicBezTo>
                    <a:pt x="655" y="225"/>
                    <a:pt x="685" y="344"/>
                    <a:pt x="683" y="441"/>
                  </a:cubicBezTo>
                  <a:cubicBezTo>
                    <a:pt x="685" y="539"/>
                    <a:pt x="655" y="658"/>
                    <a:pt x="626" y="721"/>
                  </a:cubicBezTo>
                  <a:cubicBezTo>
                    <a:pt x="595" y="793"/>
                    <a:pt x="546" y="837"/>
                    <a:pt x="475" y="856"/>
                  </a:cubicBezTo>
                  <a:cubicBezTo>
                    <a:pt x="436" y="866"/>
                    <a:pt x="396" y="871"/>
                    <a:pt x="355" y="871"/>
                  </a:cubicBezTo>
                  <a:cubicBezTo>
                    <a:pt x="313" y="871"/>
                    <a:pt x="273" y="866"/>
                    <a:pt x="235" y="856"/>
                  </a:cubicBezTo>
                  <a:cubicBezTo>
                    <a:pt x="163" y="837"/>
                    <a:pt x="115" y="793"/>
                    <a:pt x="83" y="721"/>
                  </a:cubicBezTo>
                  <a:cubicBezTo>
                    <a:pt x="54" y="658"/>
                    <a:pt x="25" y="539"/>
                    <a:pt x="26" y="44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5" name="Freeform 15">
              <a:extLst>
                <a:ext uri="{FF2B5EF4-FFF2-40B4-BE49-F238E27FC236}">
                  <a16:creationId xmlns:a16="http://schemas.microsoft.com/office/drawing/2014/main" id="{6D4D995F-8773-88CB-27D3-23AACE139ABF}"/>
                </a:ext>
              </a:extLst>
            </p:cNvPr>
            <p:cNvSpPr>
              <a:spLocks noEditPoints="1"/>
            </p:cNvSpPr>
            <p:nvPr/>
          </p:nvSpPr>
          <p:spPr bwMode="auto">
            <a:xfrm>
              <a:off x="1086" y="1440"/>
              <a:ext cx="616" cy="895"/>
            </a:xfrm>
            <a:custGeom>
              <a:avLst/>
              <a:gdLst>
                <a:gd name="T0" fmla="*/ 324 w 449"/>
                <a:gd name="T1" fmla="*/ 637 h 651"/>
                <a:gd name="T2" fmla="*/ 324 w 449"/>
                <a:gd name="T3" fmla="*/ 13 h 651"/>
                <a:gd name="T4" fmla="*/ 50 w 449"/>
                <a:gd name="T5" fmla="*/ 77 h 651"/>
                <a:gd name="T6" fmla="*/ 96 w 449"/>
                <a:gd name="T7" fmla="*/ 474 h 651"/>
                <a:gd name="T8" fmla="*/ 70 w 449"/>
                <a:gd name="T9" fmla="*/ 459 h 651"/>
                <a:gd name="T10" fmla="*/ 59 w 449"/>
                <a:gd name="T11" fmla="*/ 380 h 651"/>
                <a:gd name="T12" fmla="*/ 91 w 449"/>
                <a:gd name="T13" fmla="*/ 432 h 651"/>
                <a:gd name="T14" fmla="*/ 115 w 449"/>
                <a:gd name="T15" fmla="*/ 371 h 651"/>
                <a:gd name="T16" fmla="*/ 127 w 449"/>
                <a:gd name="T17" fmla="*/ 414 h 651"/>
                <a:gd name="T18" fmla="*/ 194 w 449"/>
                <a:gd name="T19" fmla="*/ 603 h 651"/>
                <a:gd name="T20" fmla="*/ 207 w 449"/>
                <a:gd name="T21" fmla="*/ 579 h 651"/>
                <a:gd name="T22" fmla="*/ 216 w 449"/>
                <a:gd name="T23" fmla="*/ 565 h 651"/>
                <a:gd name="T24" fmla="*/ 227 w 449"/>
                <a:gd name="T25" fmla="*/ 536 h 651"/>
                <a:gd name="T26" fmla="*/ 238 w 449"/>
                <a:gd name="T27" fmla="*/ 565 h 651"/>
                <a:gd name="T28" fmla="*/ 276 w 449"/>
                <a:gd name="T29" fmla="*/ 518 h 651"/>
                <a:gd name="T30" fmla="*/ 251 w 449"/>
                <a:gd name="T31" fmla="*/ 475 h 651"/>
                <a:gd name="T32" fmla="*/ 297 w 449"/>
                <a:gd name="T33" fmla="*/ 359 h 651"/>
                <a:gd name="T34" fmla="*/ 293 w 449"/>
                <a:gd name="T35" fmla="*/ 605 h 651"/>
                <a:gd name="T36" fmla="*/ 307 w 449"/>
                <a:gd name="T37" fmla="*/ 591 h 651"/>
                <a:gd name="T38" fmla="*/ 339 w 449"/>
                <a:gd name="T39" fmla="*/ 478 h 651"/>
                <a:gd name="T40" fmla="*/ 356 w 449"/>
                <a:gd name="T41" fmla="*/ 490 h 651"/>
                <a:gd name="T42" fmla="*/ 379 w 449"/>
                <a:gd name="T43" fmla="*/ 453 h 651"/>
                <a:gd name="T44" fmla="*/ 313 w 449"/>
                <a:gd name="T45" fmla="*/ 372 h 651"/>
                <a:gd name="T46" fmla="*/ 365 w 449"/>
                <a:gd name="T47" fmla="*/ 515 h 651"/>
                <a:gd name="T48" fmla="*/ 320 w 449"/>
                <a:gd name="T49" fmla="*/ 411 h 651"/>
                <a:gd name="T50" fmla="*/ 366 w 449"/>
                <a:gd name="T51" fmla="*/ 412 h 651"/>
                <a:gd name="T52" fmla="*/ 354 w 449"/>
                <a:gd name="T53" fmla="*/ 368 h 651"/>
                <a:gd name="T54" fmla="*/ 366 w 449"/>
                <a:gd name="T55" fmla="*/ 412 h 651"/>
                <a:gd name="T56" fmla="*/ 392 w 449"/>
                <a:gd name="T57" fmla="*/ 308 h 651"/>
                <a:gd name="T58" fmla="*/ 347 w 449"/>
                <a:gd name="T59" fmla="*/ 201 h 651"/>
                <a:gd name="T60" fmla="*/ 382 w 449"/>
                <a:gd name="T61" fmla="*/ 273 h 651"/>
                <a:gd name="T62" fmla="*/ 306 w 449"/>
                <a:gd name="T63" fmla="*/ 277 h 651"/>
                <a:gd name="T64" fmla="*/ 335 w 449"/>
                <a:gd name="T65" fmla="*/ 203 h 651"/>
                <a:gd name="T66" fmla="*/ 312 w 449"/>
                <a:gd name="T67" fmla="*/ 51 h 651"/>
                <a:gd name="T68" fmla="*/ 292 w 449"/>
                <a:gd name="T69" fmla="*/ 86 h 651"/>
                <a:gd name="T70" fmla="*/ 259 w 449"/>
                <a:gd name="T71" fmla="*/ 140 h 651"/>
                <a:gd name="T72" fmla="*/ 88 w 449"/>
                <a:gd name="T73" fmla="*/ 93 h 651"/>
                <a:gd name="T74" fmla="*/ 115 w 449"/>
                <a:gd name="T75" fmla="*/ 60 h 651"/>
                <a:gd name="T76" fmla="*/ 133 w 449"/>
                <a:gd name="T77" fmla="*/ 116 h 651"/>
                <a:gd name="T78" fmla="*/ 119 w 449"/>
                <a:gd name="T79" fmla="*/ 151 h 651"/>
                <a:gd name="T80" fmla="*/ 121 w 449"/>
                <a:gd name="T81" fmla="*/ 169 h 651"/>
                <a:gd name="T82" fmla="*/ 88 w 449"/>
                <a:gd name="T83" fmla="*/ 169 h 651"/>
                <a:gd name="T84" fmla="*/ 104 w 449"/>
                <a:gd name="T85" fmla="*/ 204 h 651"/>
                <a:gd name="T86" fmla="*/ 207 w 449"/>
                <a:gd name="T87" fmla="*/ 212 h 651"/>
                <a:gd name="T88" fmla="*/ 208 w 449"/>
                <a:gd name="T89" fmla="*/ 131 h 651"/>
                <a:gd name="T90" fmla="*/ 237 w 449"/>
                <a:gd name="T91" fmla="*/ 182 h 651"/>
                <a:gd name="T92" fmla="*/ 268 w 449"/>
                <a:gd name="T93" fmla="*/ 180 h 651"/>
                <a:gd name="T94" fmla="*/ 280 w 449"/>
                <a:gd name="T95" fmla="*/ 84 h 651"/>
                <a:gd name="T96" fmla="*/ 273 w 449"/>
                <a:gd name="T97" fmla="*/ 204 h 651"/>
                <a:gd name="T98" fmla="*/ 242 w 449"/>
                <a:gd name="T99" fmla="*/ 356 h 651"/>
                <a:gd name="T100" fmla="*/ 231 w 449"/>
                <a:gd name="T101" fmla="*/ 498 h 651"/>
                <a:gd name="T102" fmla="*/ 222 w 449"/>
                <a:gd name="T103" fmla="*/ 459 h 651"/>
                <a:gd name="T104" fmla="*/ 162 w 449"/>
                <a:gd name="T105" fmla="*/ 498 h 651"/>
                <a:gd name="T106" fmla="*/ 147 w 449"/>
                <a:gd name="T107" fmla="*/ 482 h 651"/>
                <a:gd name="T108" fmla="*/ 200 w 449"/>
                <a:gd name="T109" fmla="*/ 259 h 651"/>
                <a:gd name="T110" fmla="*/ 100 w 449"/>
                <a:gd name="T111" fmla="*/ 234 h 651"/>
                <a:gd name="T112" fmla="*/ 115 w 449"/>
                <a:gd name="T113" fmla="*/ 285 h 651"/>
                <a:gd name="T114" fmla="*/ 116 w 449"/>
                <a:gd name="T115" fmla="*/ 247 h 651"/>
                <a:gd name="T116" fmla="*/ 59 w 449"/>
                <a:gd name="T117" fmla="*/ 341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9" h="651">
                  <a:moveTo>
                    <a:pt x="124" y="637"/>
                  </a:moveTo>
                  <a:cubicBezTo>
                    <a:pt x="156" y="646"/>
                    <a:pt x="190" y="651"/>
                    <a:pt x="224" y="651"/>
                  </a:cubicBezTo>
                  <a:cubicBezTo>
                    <a:pt x="225" y="651"/>
                    <a:pt x="225" y="651"/>
                    <a:pt x="225" y="651"/>
                  </a:cubicBezTo>
                  <a:cubicBezTo>
                    <a:pt x="259" y="651"/>
                    <a:pt x="293" y="646"/>
                    <a:pt x="324" y="637"/>
                  </a:cubicBezTo>
                  <a:cubicBezTo>
                    <a:pt x="358" y="628"/>
                    <a:pt x="385" y="605"/>
                    <a:pt x="399" y="573"/>
                  </a:cubicBezTo>
                  <a:cubicBezTo>
                    <a:pt x="429" y="509"/>
                    <a:pt x="449" y="417"/>
                    <a:pt x="449" y="325"/>
                  </a:cubicBezTo>
                  <a:cubicBezTo>
                    <a:pt x="449" y="234"/>
                    <a:pt x="429" y="142"/>
                    <a:pt x="399" y="77"/>
                  </a:cubicBezTo>
                  <a:cubicBezTo>
                    <a:pt x="385" y="46"/>
                    <a:pt x="358" y="23"/>
                    <a:pt x="324" y="13"/>
                  </a:cubicBezTo>
                  <a:cubicBezTo>
                    <a:pt x="293" y="5"/>
                    <a:pt x="259" y="0"/>
                    <a:pt x="225" y="0"/>
                  </a:cubicBezTo>
                  <a:cubicBezTo>
                    <a:pt x="224" y="0"/>
                    <a:pt x="224" y="0"/>
                    <a:pt x="224" y="0"/>
                  </a:cubicBezTo>
                  <a:cubicBezTo>
                    <a:pt x="190" y="0"/>
                    <a:pt x="156" y="5"/>
                    <a:pt x="124" y="13"/>
                  </a:cubicBezTo>
                  <a:cubicBezTo>
                    <a:pt x="91" y="23"/>
                    <a:pt x="63" y="46"/>
                    <a:pt x="50" y="77"/>
                  </a:cubicBezTo>
                  <a:cubicBezTo>
                    <a:pt x="19" y="142"/>
                    <a:pt x="0" y="234"/>
                    <a:pt x="0" y="325"/>
                  </a:cubicBezTo>
                  <a:cubicBezTo>
                    <a:pt x="0" y="417"/>
                    <a:pt x="19" y="509"/>
                    <a:pt x="50" y="573"/>
                  </a:cubicBezTo>
                  <a:cubicBezTo>
                    <a:pt x="63" y="605"/>
                    <a:pt x="91" y="628"/>
                    <a:pt x="124" y="637"/>
                  </a:cubicBezTo>
                  <a:moveTo>
                    <a:pt x="96" y="474"/>
                  </a:moveTo>
                  <a:cubicBezTo>
                    <a:pt x="94" y="474"/>
                    <a:pt x="90" y="473"/>
                    <a:pt x="88" y="473"/>
                  </a:cubicBezTo>
                  <a:cubicBezTo>
                    <a:pt x="83" y="471"/>
                    <a:pt x="76" y="469"/>
                    <a:pt x="72" y="462"/>
                  </a:cubicBezTo>
                  <a:cubicBezTo>
                    <a:pt x="71" y="461"/>
                    <a:pt x="71" y="461"/>
                    <a:pt x="71" y="461"/>
                  </a:cubicBezTo>
                  <a:cubicBezTo>
                    <a:pt x="70" y="459"/>
                    <a:pt x="70" y="459"/>
                    <a:pt x="70" y="459"/>
                  </a:cubicBezTo>
                  <a:cubicBezTo>
                    <a:pt x="69" y="457"/>
                    <a:pt x="69" y="457"/>
                    <a:pt x="69" y="457"/>
                  </a:cubicBezTo>
                  <a:cubicBezTo>
                    <a:pt x="69" y="453"/>
                    <a:pt x="69" y="453"/>
                    <a:pt x="69" y="453"/>
                  </a:cubicBezTo>
                  <a:cubicBezTo>
                    <a:pt x="69" y="392"/>
                    <a:pt x="69" y="392"/>
                    <a:pt x="69" y="392"/>
                  </a:cubicBezTo>
                  <a:cubicBezTo>
                    <a:pt x="68" y="384"/>
                    <a:pt x="66" y="384"/>
                    <a:pt x="59" y="380"/>
                  </a:cubicBezTo>
                  <a:cubicBezTo>
                    <a:pt x="62" y="379"/>
                    <a:pt x="62" y="379"/>
                    <a:pt x="62" y="379"/>
                  </a:cubicBezTo>
                  <a:cubicBezTo>
                    <a:pt x="86" y="371"/>
                    <a:pt x="86" y="371"/>
                    <a:pt x="86" y="371"/>
                  </a:cubicBezTo>
                  <a:cubicBezTo>
                    <a:pt x="90" y="375"/>
                    <a:pt x="91" y="379"/>
                    <a:pt x="91" y="385"/>
                  </a:cubicBezTo>
                  <a:cubicBezTo>
                    <a:pt x="91" y="432"/>
                    <a:pt x="91" y="432"/>
                    <a:pt x="91" y="432"/>
                  </a:cubicBezTo>
                  <a:cubicBezTo>
                    <a:pt x="91" y="436"/>
                    <a:pt x="94" y="437"/>
                    <a:pt x="97" y="437"/>
                  </a:cubicBezTo>
                  <a:cubicBezTo>
                    <a:pt x="101" y="437"/>
                    <a:pt x="103" y="436"/>
                    <a:pt x="104" y="433"/>
                  </a:cubicBezTo>
                  <a:cubicBezTo>
                    <a:pt x="104" y="411"/>
                    <a:pt x="103" y="405"/>
                    <a:pt x="104" y="386"/>
                  </a:cubicBezTo>
                  <a:cubicBezTo>
                    <a:pt x="104" y="379"/>
                    <a:pt x="110" y="373"/>
                    <a:pt x="115" y="371"/>
                  </a:cubicBezTo>
                  <a:cubicBezTo>
                    <a:pt x="122" y="368"/>
                    <a:pt x="131" y="369"/>
                    <a:pt x="137" y="372"/>
                  </a:cubicBezTo>
                  <a:cubicBezTo>
                    <a:pt x="148" y="377"/>
                    <a:pt x="147" y="399"/>
                    <a:pt x="147" y="416"/>
                  </a:cubicBezTo>
                  <a:cubicBezTo>
                    <a:pt x="143" y="414"/>
                    <a:pt x="142" y="413"/>
                    <a:pt x="138" y="412"/>
                  </a:cubicBezTo>
                  <a:cubicBezTo>
                    <a:pt x="134" y="411"/>
                    <a:pt x="130" y="412"/>
                    <a:pt x="127" y="414"/>
                  </a:cubicBezTo>
                  <a:cubicBezTo>
                    <a:pt x="123" y="417"/>
                    <a:pt x="123" y="421"/>
                    <a:pt x="123" y="426"/>
                  </a:cubicBezTo>
                  <a:cubicBezTo>
                    <a:pt x="123" y="447"/>
                    <a:pt x="125" y="461"/>
                    <a:pt x="115" y="469"/>
                  </a:cubicBezTo>
                  <a:cubicBezTo>
                    <a:pt x="108" y="473"/>
                    <a:pt x="102" y="474"/>
                    <a:pt x="96" y="474"/>
                  </a:cubicBezTo>
                  <a:moveTo>
                    <a:pt x="194" y="603"/>
                  </a:moveTo>
                  <a:cubicBezTo>
                    <a:pt x="185" y="609"/>
                    <a:pt x="170" y="611"/>
                    <a:pt x="160" y="605"/>
                  </a:cubicBezTo>
                  <a:cubicBezTo>
                    <a:pt x="154" y="602"/>
                    <a:pt x="149" y="597"/>
                    <a:pt x="146" y="591"/>
                  </a:cubicBezTo>
                  <a:cubicBezTo>
                    <a:pt x="144" y="586"/>
                    <a:pt x="143" y="584"/>
                    <a:pt x="143" y="579"/>
                  </a:cubicBezTo>
                  <a:cubicBezTo>
                    <a:pt x="166" y="579"/>
                    <a:pt x="182" y="579"/>
                    <a:pt x="207" y="579"/>
                  </a:cubicBezTo>
                  <a:cubicBezTo>
                    <a:pt x="207" y="588"/>
                    <a:pt x="202" y="597"/>
                    <a:pt x="194" y="603"/>
                  </a:cubicBezTo>
                  <a:moveTo>
                    <a:pt x="238" y="605"/>
                  </a:moveTo>
                  <a:cubicBezTo>
                    <a:pt x="216" y="605"/>
                    <a:pt x="216" y="605"/>
                    <a:pt x="216" y="605"/>
                  </a:cubicBezTo>
                  <a:cubicBezTo>
                    <a:pt x="216" y="565"/>
                    <a:pt x="216" y="565"/>
                    <a:pt x="216" y="565"/>
                  </a:cubicBezTo>
                  <a:cubicBezTo>
                    <a:pt x="181" y="565"/>
                    <a:pt x="181" y="565"/>
                    <a:pt x="181" y="565"/>
                  </a:cubicBezTo>
                  <a:cubicBezTo>
                    <a:pt x="181" y="549"/>
                    <a:pt x="181" y="549"/>
                    <a:pt x="181" y="549"/>
                  </a:cubicBezTo>
                  <a:cubicBezTo>
                    <a:pt x="216" y="549"/>
                    <a:pt x="216" y="549"/>
                    <a:pt x="216" y="549"/>
                  </a:cubicBezTo>
                  <a:cubicBezTo>
                    <a:pt x="227" y="536"/>
                    <a:pt x="227" y="536"/>
                    <a:pt x="227" y="536"/>
                  </a:cubicBezTo>
                  <a:cubicBezTo>
                    <a:pt x="232" y="543"/>
                    <a:pt x="233" y="543"/>
                    <a:pt x="238" y="549"/>
                  </a:cubicBezTo>
                  <a:cubicBezTo>
                    <a:pt x="273" y="549"/>
                    <a:pt x="273" y="549"/>
                    <a:pt x="273" y="549"/>
                  </a:cubicBezTo>
                  <a:cubicBezTo>
                    <a:pt x="273" y="565"/>
                    <a:pt x="273" y="565"/>
                    <a:pt x="273" y="565"/>
                  </a:cubicBezTo>
                  <a:cubicBezTo>
                    <a:pt x="238" y="565"/>
                    <a:pt x="238" y="565"/>
                    <a:pt x="238" y="565"/>
                  </a:cubicBezTo>
                  <a:lnTo>
                    <a:pt x="238" y="605"/>
                  </a:lnTo>
                  <a:close/>
                  <a:moveTo>
                    <a:pt x="254" y="465"/>
                  </a:moveTo>
                  <a:cubicBezTo>
                    <a:pt x="265" y="465"/>
                    <a:pt x="276" y="474"/>
                    <a:pt x="280" y="485"/>
                  </a:cubicBezTo>
                  <a:cubicBezTo>
                    <a:pt x="284" y="495"/>
                    <a:pt x="283" y="509"/>
                    <a:pt x="276" y="518"/>
                  </a:cubicBezTo>
                  <a:cubicBezTo>
                    <a:pt x="267" y="528"/>
                    <a:pt x="256" y="533"/>
                    <a:pt x="242" y="531"/>
                  </a:cubicBezTo>
                  <a:cubicBezTo>
                    <a:pt x="233" y="529"/>
                    <a:pt x="225" y="524"/>
                    <a:pt x="220" y="516"/>
                  </a:cubicBezTo>
                  <a:cubicBezTo>
                    <a:pt x="227" y="513"/>
                    <a:pt x="237" y="509"/>
                    <a:pt x="239" y="502"/>
                  </a:cubicBezTo>
                  <a:cubicBezTo>
                    <a:pt x="238" y="492"/>
                    <a:pt x="246" y="483"/>
                    <a:pt x="251" y="475"/>
                  </a:cubicBezTo>
                  <a:cubicBezTo>
                    <a:pt x="254" y="471"/>
                    <a:pt x="254" y="469"/>
                    <a:pt x="254" y="465"/>
                  </a:cubicBezTo>
                  <a:moveTo>
                    <a:pt x="264" y="455"/>
                  </a:moveTo>
                  <a:cubicBezTo>
                    <a:pt x="264" y="359"/>
                    <a:pt x="264" y="359"/>
                    <a:pt x="264" y="359"/>
                  </a:cubicBezTo>
                  <a:cubicBezTo>
                    <a:pt x="278" y="358"/>
                    <a:pt x="282" y="359"/>
                    <a:pt x="297" y="359"/>
                  </a:cubicBezTo>
                  <a:cubicBezTo>
                    <a:pt x="297" y="455"/>
                    <a:pt x="297" y="455"/>
                    <a:pt x="297" y="455"/>
                  </a:cubicBezTo>
                  <a:lnTo>
                    <a:pt x="264" y="455"/>
                  </a:lnTo>
                  <a:close/>
                  <a:moveTo>
                    <a:pt x="307" y="591"/>
                  </a:moveTo>
                  <a:cubicBezTo>
                    <a:pt x="304" y="597"/>
                    <a:pt x="299" y="602"/>
                    <a:pt x="293" y="605"/>
                  </a:cubicBezTo>
                  <a:cubicBezTo>
                    <a:pt x="284" y="611"/>
                    <a:pt x="269" y="609"/>
                    <a:pt x="260" y="603"/>
                  </a:cubicBezTo>
                  <a:cubicBezTo>
                    <a:pt x="252" y="597"/>
                    <a:pt x="247" y="588"/>
                    <a:pt x="247" y="579"/>
                  </a:cubicBezTo>
                  <a:cubicBezTo>
                    <a:pt x="271" y="579"/>
                    <a:pt x="287" y="579"/>
                    <a:pt x="311" y="579"/>
                  </a:cubicBezTo>
                  <a:cubicBezTo>
                    <a:pt x="311" y="584"/>
                    <a:pt x="310" y="586"/>
                    <a:pt x="307" y="591"/>
                  </a:cubicBezTo>
                  <a:moveTo>
                    <a:pt x="356" y="507"/>
                  </a:moveTo>
                  <a:cubicBezTo>
                    <a:pt x="353" y="511"/>
                    <a:pt x="351" y="512"/>
                    <a:pt x="347" y="516"/>
                  </a:cubicBezTo>
                  <a:cubicBezTo>
                    <a:pt x="339" y="506"/>
                    <a:pt x="339" y="506"/>
                    <a:pt x="339" y="506"/>
                  </a:cubicBezTo>
                  <a:cubicBezTo>
                    <a:pt x="339" y="478"/>
                    <a:pt x="339" y="478"/>
                    <a:pt x="339" y="478"/>
                  </a:cubicBezTo>
                  <a:cubicBezTo>
                    <a:pt x="328" y="484"/>
                    <a:pt x="330" y="501"/>
                    <a:pt x="330" y="515"/>
                  </a:cubicBezTo>
                  <a:cubicBezTo>
                    <a:pt x="323" y="509"/>
                    <a:pt x="320" y="506"/>
                    <a:pt x="313" y="500"/>
                  </a:cubicBezTo>
                  <a:cubicBezTo>
                    <a:pt x="310" y="483"/>
                    <a:pt x="320" y="474"/>
                    <a:pt x="327" y="463"/>
                  </a:cubicBezTo>
                  <a:cubicBezTo>
                    <a:pt x="356" y="490"/>
                    <a:pt x="356" y="490"/>
                    <a:pt x="356" y="490"/>
                  </a:cubicBezTo>
                  <a:lnTo>
                    <a:pt x="356" y="507"/>
                  </a:lnTo>
                  <a:close/>
                  <a:moveTo>
                    <a:pt x="332" y="392"/>
                  </a:moveTo>
                  <a:cubicBezTo>
                    <a:pt x="347" y="407"/>
                    <a:pt x="360" y="420"/>
                    <a:pt x="374" y="433"/>
                  </a:cubicBezTo>
                  <a:cubicBezTo>
                    <a:pt x="379" y="439"/>
                    <a:pt x="383" y="446"/>
                    <a:pt x="379" y="453"/>
                  </a:cubicBezTo>
                  <a:cubicBezTo>
                    <a:pt x="378" y="457"/>
                    <a:pt x="376" y="460"/>
                    <a:pt x="373" y="464"/>
                  </a:cubicBezTo>
                  <a:cubicBezTo>
                    <a:pt x="373" y="457"/>
                    <a:pt x="370" y="453"/>
                    <a:pt x="367" y="449"/>
                  </a:cubicBezTo>
                  <a:cubicBezTo>
                    <a:pt x="348" y="431"/>
                    <a:pt x="317" y="406"/>
                    <a:pt x="315" y="396"/>
                  </a:cubicBezTo>
                  <a:cubicBezTo>
                    <a:pt x="312" y="389"/>
                    <a:pt x="313" y="380"/>
                    <a:pt x="313" y="372"/>
                  </a:cubicBezTo>
                  <a:cubicBezTo>
                    <a:pt x="318" y="368"/>
                    <a:pt x="322" y="364"/>
                    <a:pt x="328" y="359"/>
                  </a:cubicBezTo>
                  <a:cubicBezTo>
                    <a:pt x="328" y="372"/>
                    <a:pt x="326" y="385"/>
                    <a:pt x="332" y="392"/>
                  </a:cubicBezTo>
                  <a:moveTo>
                    <a:pt x="381" y="502"/>
                  </a:moveTo>
                  <a:cubicBezTo>
                    <a:pt x="376" y="506"/>
                    <a:pt x="371" y="510"/>
                    <a:pt x="365" y="515"/>
                  </a:cubicBezTo>
                  <a:cubicBezTo>
                    <a:pt x="365" y="502"/>
                    <a:pt x="367" y="490"/>
                    <a:pt x="361" y="482"/>
                  </a:cubicBezTo>
                  <a:cubicBezTo>
                    <a:pt x="346" y="468"/>
                    <a:pt x="333" y="454"/>
                    <a:pt x="320" y="441"/>
                  </a:cubicBezTo>
                  <a:cubicBezTo>
                    <a:pt x="315" y="436"/>
                    <a:pt x="311" y="428"/>
                    <a:pt x="314" y="421"/>
                  </a:cubicBezTo>
                  <a:cubicBezTo>
                    <a:pt x="316" y="418"/>
                    <a:pt x="318" y="414"/>
                    <a:pt x="320" y="411"/>
                  </a:cubicBezTo>
                  <a:cubicBezTo>
                    <a:pt x="320" y="418"/>
                    <a:pt x="323" y="422"/>
                    <a:pt x="327" y="425"/>
                  </a:cubicBezTo>
                  <a:cubicBezTo>
                    <a:pt x="345" y="443"/>
                    <a:pt x="376" y="468"/>
                    <a:pt x="379" y="478"/>
                  </a:cubicBezTo>
                  <a:cubicBezTo>
                    <a:pt x="381" y="486"/>
                    <a:pt x="381" y="494"/>
                    <a:pt x="381" y="502"/>
                  </a:cubicBezTo>
                  <a:moveTo>
                    <a:pt x="366" y="412"/>
                  </a:moveTo>
                  <a:cubicBezTo>
                    <a:pt x="337" y="384"/>
                    <a:pt x="337" y="384"/>
                    <a:pt x="337" y="384"/>
                  </a:cubicBezTo>
                  <a:cubicBezTo>
                    <a:pt x="337" y="368"/>
                    <a:pt x="337" y="368"/>
                    <a:pt x="337" y="368"/>
                  </a:cubicBezTo>
                  <a:cubicBezTo>
                    <a:pt x="341" y="364"/>
                    <a:pt x="342" y="362"/>
                    <a:pt x="346" y="358"/>
                  </a:cubicBezTo>
                  <a:cubicBezTo>
                    <a:pt x="354" y="368"/>
                    <a:pt x="354" y="368"/>
                    <a:pt x="354" y="368"/>
                  </a:cubicBezTo>
                  <a:cubicBezTo>
                    <a:pt x="354" y="396"/>
                    <a:pt x="354" y="396"/>
                    <a:pt x="354" y="396"/>
                  </a:cubicBezTo>
                  <a:cubicBezTo>
                    <a:pt x="366" y="390"/>
                    <a:pt x="363" y="374"/>
                    <a:pt x="363" y="359"/>
                  </a:cubicBezTo>
                  <a:cubicBezTo>
                    <a:pt x="370" y="365"/>
                    <a:pt x="373" y="368"/>
                    <a:pt x="380" y="374"/>
                  </a:cubicBezTo>
                  <a:cubicBezTo>
                    <a:pt x="384" y="391"/>
                    <a:pt x="374" y="400"/>
                    <a:pt x="366" y="412"/>
                  </a:cubicBezTo>
                  <a:moveTo>
                    <a:pt x="392" y="341"/>
                  </a:moveTo>
                  <a:cubicBezTo>
                    <a:pt x="279" y="341"/>
                    <a:pt x="279" y="341"/>
                    <a:pt x="279" y="341"/>
                  </a:cubicBezTo>
                  <a:cubicBezTo>
                    <a:pt x="279" y="308"/>
                    <a:pt x="279" y="308"/>
                    <a:pt x="279" y="308"/>
                  </a:cubicBezTo>
                  <a:cubicBezTo>
                    <a:pt x="392" y="308"/>
                    <a:pt x="392" y="308"/>
                    <a:pt x="392" y="308"/>
                  </a:cubicBezTo>
                  <a:lnTo>
                    <a:pt x="392" y="341"/>
                  </a:lnTo>
                  <a:close/>
                  <a:moveTo>
                    <a:pt x="341" y="262"/>
                  </a:moveTo>
                  <a:cubicBezTo>
                    <a:pt x="342" y="262"/>
                    <a:pt x="347" y="261"/>
                    <a:pt x="347" y="258"/>
                  </a:cubicBezTo>
                  <a:cubicBezTo>
                    <a:pt x="347" y="201"/>
                    <a:pt x="347" y="201"/>
                    <a:pt x="347" y="201"/>
                  </a:cubicBezTo>
                  <a:cubicBezTo>
                    <a:pt x="355" y="199"/>
                    <a:pt x="363" y="196"/>
                    <a:pt x="370" y="195"/>
                  </a:cubicBezTo>
                  <a:cubicBezTo>
                    <a:pt x="370" y="229"/>
                    <a:pt x="370" y="229"/>
                    <a:pt x="370" y="229"/>
                  </a:cubicBezTo>
                  <a:cubicBezTo>
                    <a:pt x="375" y="229"/>
                    <a:pt x="377" y="228"/>
                    <a:pt x="382" y="227"/>
                  </a:cubicBezTo>
                  <a:cubicBezTo>
                    <a:pt x="382" y="273"/>
                    <a:pt x="382" y="273"/>
                    <a:pt x="382" y="273"/>
                  </a:cubicBezTo>
                  <a:cubicBezTo>
                    <a:pt x="368" y="275"/>
                    <a:pt x="368" y="275"/>
                    <a:pt x="368" y="275"/>
                  </a:cubicBezTo>
                  <a:cubicBezTo>
                    <a:pt x="364" y="294"/>
                    <a:pt x="364" y="294"/>
                    <a:pt x="364" y="294"/>
                  </a:cubicBezTo>
                  <a:cubicBezTo>
                    <a:pt x="313" y="294"/>
                    <a:pt x="313" y="294"/>
                    <a:pt x="313" y="294"/>
                  </a:cubicBezTo>
                  <a:cubicBezTo>
                    <a:pt x="306" y="277"/>
                    <a:pt x="306" y="277"/>
                    <a:pt x="306" y="277"/>
                  </a:cubicBezTo>
                  <a:cubicBezTo>
                    <a:pt x="293" y="276"/>
                    <a:pt x="292" y="276"/>
                    <a:pt x="280" y="275"/>
                  </a:cubicBezTo>
                  <a:cubicBezTo>
                    <a:pt x="292" y="260"/>
                    <a:pt x="304" y="245"/>
                    <a:pt x="312" y="229"/>
                  </a:cubicBezTo>
                  <a:cubicBezTo>
                    <a:pt x="312" y="206"/>
                    <a:pt x="312" y="206"/>
                    <a:pt x="312" y="206"/>
                  </a:cubicBezTo>
                  <a:cubicBezTo>
                    <a:pt x="335" y="203"/>
                    <a:pt x="335" y="203"/>
                    <a:pt x="335" y="203"/>
                  </a:cubicBezTo>
                  <a:cubicBezTo>
                    <a:pt x="335" y="258"/>
                    <a:pt x="335" y="258"/>
                    <a:pt x="335" y="258"/>
                  </a:cubicBezTo>
                  <a:cubicBezTo>
                    <a:pt x="335" y="260"/>
                    <a:pt x="337" y="262"/>
                    <a:pt x="340" y="262"/>
                  </a:cubicBezTo>
                  <a:lnTo>
                    <a:pt x="341" y="262"/>
                  </a:lnTo>
                  <a:close/>
                  <a:moveTo>
                    <a:pt x="312" y="51"/>
                  </a:moveTo>
                  <a:cubicBezTo>
                    <a:pt x="317" y="49"/>
                    <a:pt x="325" y="50"/>
                    <a:pt x="330" y="54"/>
                  </a:cubicBezTo>
                  <a:cubicBezTo>
                    <a:pt x="336" y="59"/>
                    <a:pt x="338" y="67"/>
                    <a:pt x="337" y="74"/>
                  </a:cubicBezTo>
                  <a:cubicBezTo>
                    <a:pt x="332" y="90"/>
                    <a:pt x="314" y="93"/>
                    <a:pt x="300" y="97"/>
                  </a:cubicBezTo>
                  <a:cubicBezTo>
                    <a:pt x="292" y="86"/>
                    <a:pt x="292" y="86"/>
                    <a:pt x="292" y="86"/>
                  </a:cubicBezTo>
                  <a:cubicBezTo>
                    <a:pt x="295" y="72"/>
                    <a:pt x="297" y="56"/>
                    <a:pt x="312" y="51"/>
                  </a:cubicBezTo>
                  <a:moveTo>
                    <a:pt x="267" y="114"/>
                  </a:moveTo>
                  <a:cubicBezTo>
                    <a:pt x="273" y="124"/>
                    <a:pt x="273" y="124"/>
                    <a:pt x="273" y="124"/>
                  </a:cubicBezTo>
                  <a:cubicBezTo>
                    <a:pt x="259" y="140"/>
                    <a:pt x="259" y="140"/>
                    <a:pt x="259" y="140"/>
                  </a:cubicBezTo>
                  <a:cubicBezTo>
                    <a:pt x="255" y="137"/>
                    <a:pt x="254" y="136"/>
                    <a:pt x="251" y="132"/>
                  </a:cubicBezTo>
                  <a:cubicBezTo>
                    <a:pt x="258" y="124"/>
                    <a:pt x="259" y="124"/>
                    <a:pt x="267" y="114"/>
                  </a:cubicBezTo>
                  <a:moveTo>
                    <a:pt x="88" y="93"/>
                  </a:moveTo>
                  <a:cubicBezTo>
                    <a:pt x="88" y="93"/>
                    <a:pt x="88" y="93"/>
                    <a:pt x="88" y="93"/>
                  </a:cubicBezTo>
                  <a:cubicBezTo>
                    <a:pt x="91" y="100"/>
                    <a:pt x="95" y="106"/>
                    <a:pt x="103" y="109"/>
                  </a:cubicBezTo>
                  <a:cubicBezTo>
                    <a:pt x="102" y="105"/>
                    <a:pt x="99" y="102"/>
                    <a:pt x="97" y="97"/>
                  </a:cubicBezTo>
                  <a:cubicBezTo>
                    <a:pt x="94" y="89"/>
                    <a:pt x="94" y="77"/>
                    <a:pt x="100" y="70"/>
                  </a:cubicBezTo>
                  <a:cubicBezTo>
                    <a:pt x="104" y="64"/>
                    <a:pt x="109" y="62"/>
                    <a:pt x="115" y="60"/>
                  </a:cubicBezTo>
                  <a:cubicBezTo>
                    <a:pt x="113" y="67"/>
                    <a:pt x="112" y="75"/>
                    <a:pt x="115" y="82"/>
                  </a:cubicBezTo>
                  <a:cubicBezTo>
                    <a:pt x="119" y="79"/>
                    <a:pt x="119" y="79"/>
                    <a:pt x="122" y="76"/>
                  </a:cubicBezTo>
                  <a:cubicBezTo>
                    <a:pt x="123" y="75"/>
                    <a:pt x="124" y="74"/>
                    <a:pt x="125" y="74"/>
                  </a:cubicBezTo>
                  <a:cubicBezTo>
                    <a:pt x="130" y="86"/>
                    <a:pt x="137" y="102"/>
                    <a:pt x="133" y="116"/>
                  </a:cubicBezTo>
                  <a:cubicBezTo>
                    <a:pt x="131" y="122"/>
                    <a:pt x="131" y="122"/>
                    <a:pt x="131" y="122"/>
                  </a:cubicBezTo>
                  <a:cubicBezTo>
                    <a:pt x="130" y="112"/>
                    <a:pt x="128" y="107"/>
                    <a:pt x="122" y="104"/>
                  </a:cubicBezTo>
                  <a:cubicBezTo>
                    <a:pt x="121" y="109"/>
                    <a:pt x="124" y="114"/>
                    <a:pt x="125" y="121"/>
                  </a:cubicBezTo>
                  <a:cubicBezTo>
                    <a:pt x="128" y="133"/>
                    <a:pt x="126" y="144"/>
                    <a:pt x="119" y="151"/>
                  </a:cubicBezTo>
                  <a:cubicBezTo>
                    <a:pt x="100" y="151"/>
                    <a:pt x="100" y="151"/>
                    <a:pt x="100" y="151"/>
                  </a:cubicBezTo>
                  <a:cubicBezTo>
                    <a:pt x="86" y="136"/>
                    <a:pt x="85" y="113"/>
                    <a:pt x="88" y="93"/>
                  </a:cubicBezTo>
                  <a:moveTo>
                    <a:pt x="130" y="169"/>
                  </a:moveTo>
                  <a:cubicBezTo>
                    <a:pt x="121" y="169"/>
                    <a:pt x="121" y="169"/>
                    <a:pt x="121" y="169"/>
                  </a:cubicBezTo>
                  <a:cubicBezTo>
                    <a:pt x="116" y="204"/>
                    <a:pt x="116" y="204"/>
                    <a:pt x="116" y="204"/>
                  </a:cubicBezTo>
                  <a:cubicBezTo>
                    <a:pt x="112" y="200"/>
                    <a:pt x="107" y="197"/>
                    <a:pt x="102" y="195"/>
                  </a:cubicBezTo>
                  <a:cubicBezTo>
                    <a:pt x="100" y="181"/>
                    <a:pt x="99" y="179"/>
                    <a:pt x="98" y="169"/>
                  </a:cubicBezTo>
                  <a:cubicBezTo>
                    <a:pt x="88" y="169"/>
                    <a:pt x="88" y="169"/>
                    <a:pt x="88" y="169"/>
                  </a:cubicBezTo>
                  <a:cubicBezTo>
                    <a:pt x="88" y="158"/>
                    <a:pt x="88" y="158"/>
                    <a:pt x="88" y="158"/>
                  </a:cubicBezTo>
                  <a:cubicBezTo>
                    <a:pt x="105" y="158"/>
                    <a:pt x="114" y="158"/>
                    <a:pt x="130" y="158"/>
                  </a:cubicBezTo>
                  <a:lnTo>
                    <a:pt x="130" y="169"/>
                  </a:lnTo>
                  <a:close/>
                  <a:moveTo>
                    <a:pt x="104" y="204"/>
                  </a:moveTo>
                  <a:cubicBezTo>
                    <a:pt x="120" y="213"/>
                    <a:pt x="132" y="232"/>
                    <a:pt x="147" y="245"/>
                  </a:cubicBezTo>
                  <a:cubicBezTo>
                    <a:pt x="152" y="248"/>
                    <a:pt x="155" y="252"/>
                    <a:pt x="159" y="254"/>
                  </a:cubicBezTo>
                  <a:cubicBezTo>
                    <a:pt x="170" y="245"/>
                    <a:pt x="178" y="238"/>
                    <a:pt x="185" y="224"/>
                  </a:cubicBezTo>
                  <a:cubicBezTo>
                    <a:pt x="190" y="216"/>
                    <a:pt x="198" y="213"/>
                    <a:pt x="207" y="212"/>
                  </a:cubicBezTo>
                  <a:cubicBezTo>
                    <a:pt x="213" y="205"/>
                    <a:pt x="213" y="205"/>
                    <a:pt x="213" y="205"/>
                  </a:cubicBezTo>
                  <a:cubicBezTo>
                    <a:pt x="210" y="186"/>
                    <a:pt x="210" y="186"/>
                    <a:pt x="210" y="186"/>
                  </a:cubicBezTo>
                  <a:cubicBezTo>
                    <a:pt x="203" y="178"/>
                    <a:pt x="198" y="169"/>
                    <a:pt x="193" y="160"/>
                  </a:cubicBezTo>
                  <a:cubicBezTo>
                    <a:pt x="196" y="149"/>
                    <a:pt x="197" y="137"/>
                    <a:pt x="208" y="131"/>
                  </a:cubicBezTo>
                  <a:cubicBezTo>
                    <a:pt x="215" y="126"/>
                    <a:pt x="221" y="136"/>
                    <a:pt x="227" y="130"/>
                  </a:cubicBezTo>
                  <a:cubicBezTo>
                    <a:pt x="231" y="129"/>
                    <a:pt x="235" y="130"/>
                    <a:pt x="238" y="133"/>
                  </a:cubicBezTo>
                  <a:cubicBezTo>
                    <a:pt x="242" y="140"/>
                    <a:pt x="247" y="148"/>
                    <a:pt x="247" y="157"/>
                  </a:cubicBezTo>
                  <a:cubicBezTo>
                    <a:pt x="245" y="165"/>
                    <a:pt x="241" y="173"/>
                    <a:pt x="237" y="182"/>
                  </a:cubicBezTo>
                  <a:cubicBezTo>
                    <a:pt x="236" y="183"/>
                    <a:pt x="233" y="184"/>
                    <a:pt x="231" y="185"/>
                  </a:cubicBezTo>
                  <a:cubicBezTo>
                    <a:pt x="233" y="189"/>
                    <a:pt x="233" y="193"/>
                    <a:pt x="236" y="196"/>
                  </a:cubicBezTo>
                  <a:cubicBezTo>
                    <a:pt x="239" y="197"/>
                    <a:pt x="242" y="197"/>
                    <a:pt x="246" y="196"/>
                  </a:cubicBezTo>
                  <a:cubicBezTo>
                    <a:pt x="249" y="187"/>
                    <a:pt x="259" y="183"/>
                    <a:pt x="268" y="180"/>
                  </a:cubicBezTo>
                  <a:cubicBezTo>
                    <a:pt x="287" y="168"/>
                    <a:pt x="287" y="168"/>
                    <a:pt x="287" y="168"/>
                  </a:cubicBezTo>
                  <a:cubicBezTo>
                    <a:pt x="284" y="154"/>
                    <a:pt x="293" y="141"/>
                    <a:pt x="288" y="127"/>
                  </a:cubicBezTo>
                  <a:cubicBezTo>
                    <a:pt x="277" y="122"/>
                    <a:pt x="274" y="110"/>
                    <a:pt x="272" y="101"/>
                  </a:cubicBezTo>
                  <a:cubicBezTo>
                    <a:pt x="273" y="95"/>
                    <a:pt x="276" y="89"/>
                    <a:pt x="280" y="84"/>
                  </a:cubicBezTo>
                  <a:cubicBezTo>
                    <a:pt x="281" y="84"/>
                    <a:pt x="281" y="84"/>
                    <a:pt x="281" y="84"/>
                  </a:cubicBezTo>
                  <a:cubicBezTo>
                    <a:pt x="291" y="96"/>
                    <a:pt x="301" y="108"/>
                    <a:pt x="304" y="123"/>
                  </a:cubicBezTo>
                  <a:cubicBezTo>
                    <a:pt x="306" y="142"/>
                    <a:pt x="307" y="161"/>
                    <a:pt x="306" y="181"/>
                  </a:cubicBezTo>
                  <a:cubicBezTo>
                    <a:pt x="296" y="191"/>
                    <a:pt x="284" y="197"/>
                    <a:pt x="273" y="204"/>
                  </a:cubicBezTo>
                  <a:cubicBezTo>
                    <a:pt x="264" y="221"/>
                    <a:pt x="264" y="221"/>
                    <a:pt x="264" y="221"/>
                  </a:cubicBezTo>
                  <a:cubicBezTo>
                    <a:pt x="263" y="237"/>
                    <a:pt x="258" y="253"/>
                    <a:pt x="256" y="269"/>
                  </a:cubicBezTo>
                  <a:cubicBezTo>
                    <a:pt x="263" y="289"/>
                    <a:pt x="271" y="315"/>
                    <a:pt x="265" y="333"/>
                  </a:cubicBezTo>
                  <a:cubicBezTo>
                    <a:pt x="260" y="344"/>
                    <a:pt x="250" y="350"/>
                    <a:pt x="242" y="356"/>
                  </a:cubicBezTo>
                  <a:cubicBezTo>
                    <a:pt x="223" y="371"/>
                    <a:pt x="223" y="371"/>
                    <a:pt x="223" y="371"/>
                  </a:cubicBezTo>
                  <a:cubicBezTo>
                    <a:pt x="242" y="392"/>
                    <a:pt x="238" y="416"/>
                    <a:pt x="239" y="447"/>
                  </a:cubicBezTo>
                  <a:cubicBezTo>
                    <a:pt x="238" y="454"/>
                    <a:pt x="252" y="460"/>
                    <a:pt x="245" y="469"/>
                  </a:cubicBezTo>
                  <a:cubicBezTo>
                    <a:pt x="239" y="478"/>
                    <a:pt x="230" y="486"/>
                    <a:pt x="231" y="498"/>
                  </a:cubicBezTo>
                  <a:cubicBezTo>
                    <a:pt x="225" y="508"/>
                    <a:pt x="211" y="510"/>
                    <a:pt x="204" y="510"/>
                  </a:cubicBezTo>
                  <a:cubicBezTo>
                    <a:pt x="203" y="510"/>
                    <a:pt x="202" y="509"/>
                    <a:pt x="202" y="508"/>
                  </a:cubicBezTo>
                  <a:cubicBezTo>
                    <a:pt x="203" y="503"/>
                    <a:pt x="207" y="499"/>
                    <a:pt x="209" y="494"/>
                  </a:cubicBezTo>
                  <a:cubicBezTo>
                    <a:pt x="216" y="484"/>
                    <a:pt x="213" y="469"/>
                    <a:pt x="222" y="459"/>
                  </a:cubicBezTo>
                  <a:cubicBezTo>
                    <a:pt x="215" y="437"/>
                    <a:pt x="204" y="415"/>
                    <a:pt x="201" y="391"/>
                  </a:cubicBezTo>
                  <a:cubicBezTo>
                    <a:pt x="201" y="390"/>
                    <a:pt x="201" y="390"/>
                    <a:pt x="201" y="390"/>
                  </a:cubicBezTo>
                  <a:cubicBezTo>
                    <a:pt x="195" y="401"/>
                    <a:pt x="198" y="412"/>
                    <a:pt x="201" y="421"/>
                  </a:cubicBezTo>
                  <a:cubicBezTo>
                    <a:pt x="183" y="444"/>
                    <a:pt x="162" y="467"/>
                    <a:pt x="162" y="498"/>
                  </a:cubicBezTo>
                  <a:cubicBezTo>
                    <a:pt x="154" y="513"/>
                    <a:pt x="143" y="526"/>
                    <a:pt x="137" y="541"/>
                  </a:cubicBezTo>
                  <a:cubicBezTo>
                    <a:pt x="135" y="543"/>
                    <a:pt x="131" y="541"/>
                    <a:pt x="129" y="540"/>
                  </a:cubicBezTo>
                  <a:cubicBezTo>
                    <a:pt x="123" y="536"/>
                    <a:pt x="122" y="533"/>
                    <a:pt x="120" y="528"/>
                  </a:cubicBezTo>
                  <a:cubicBezTo>
                    <a:pt x="116" y="507"/>
                    <a:pt x="141" y="500"/>
                    <a:pt x="147" y="482"/>
                  </a:cubicBezTo>
                  <a:cubicBezTo>
                    <a:pt x="151" y="454"/>
                    <a:pt x="153" y="423"/>
                    <a:pt x="173" y="401"/>
                  </a:cubicBezTo>
                  <a:cubicBezTo>
                    <a:pt x="175" y="358"/>
                    <a:pt x="188" y="321"/>
                    <a:pt x="219" y="290"/>
                  </a:cubicBezTo>
                  <a:cubicBezTo>
                    <a:pt x="217" y="280"/>
                    <a:pt x="213" y="272"/>
                    <a:pt x="210" y="263"/>
                  </a:cubicBezTo>
                  <a:cubicBezTo>
                    <a:pt x="206" y="263"/>
                    <a:pt x="204" y="262"/>
                    <a:pt x="200" y="259"/>
                  </a:cubicBezTo>
                  <a:cubicBezTo>
                    <a:pt x="198" y="255"/>
                    <a:pt x="197" y="253"/>
                    <a:pt x="196" y="248"/>
                  </a:cubicBezTo>
                  <a:cubicBezTo>
                    <a:pt x="185" y="261"/>
                    <a:pt x="172" y="276"/>
                    <a:pt x="158" y="284"/>
                  </a:cubicBezTo>
                  <a:cubicBezTo>
                    <a:pt x="155" y="286"/>
                    <a:pt x="152" y="283"/>
                    <a:pt x="147" y="278"/>
                  </a:cubicBezTo>
                  <a:cubicBezTo>
                    <a:pt x="130" y="264"/>
                    <a:pt x="127" y="233"/>
                    <a:pt x="100" y="234"/>
                  </a:cubicBezTo>
                  <a:cubicBezTo>
                    <a:pt x="88" y="230"/>
                    <a:pt x="88" y="216"/>
                    <a:pt x="86" y="205"/>
                  </a:cubicBezTo>
                  <a:cubicBezTo>
                    <a:pt x="91" y="202"/>
                    <a:pt x="98" y="202"/>
                    <a:pt x="104" y="204"/>
                  </a:cubicBezTo>
                  <a:moveTo>
                    <a:pt x="116" y="247"/>
                  </a:moveTo>
                  <a:cubicBezTo>
                    <a:pt x="115" y="266"/>
                    <a:pt x="115" y="266"/>
                    <a:pt x="115" y="285"/>
                  </a:cubicBezTo>
                  <a:cubicBezTo>
                    <a:pt x="104" y="285"/>
                    <a:pt x="104" y="285"/>
                    <a:pt x="104" y="285"/>
                  </a:cubicBezTo>
                  <a:cubicBezTo>
                    <a:pt x="104" y="282"/>
                    <a:pt x="104" y="282"/>
                    <a:pt x="104" y="282"/>
                  </a:cubicBezTo>
                  <a:cubicBezTo>
                    <a:pt x="104" y="267"/>
                    <a:pt x="103" y="257"/>
                    <a:pt x="103" y="242"/>
                  </a:cubicBezTo>
                  <a:cubicBezTo>
                    <a:pt x="107" y="241"/>
                    <a:pt x="112" y="244"/>
                    <a:pt x="116" y="247"/>
                  </a:cubicBezTo>
                  <a:moveTo>
                    <a:pt x="59" y="308"/>
                  </a:moveTo>
                  <a:cubicBezTo>
                    <a:pt x="172" y="308"/>
                    <a:pt x="172" y="308"/>
                    <a:pt x="172" y="308"/>
                  </a:cubicBezTo>
                  <a:cubicBezTo>
                    <a:pt x="172" y="341"/>
                    <a:pt x="172" y="341"/>
                    <a:pt x="172" y="341"/>
                  </a:cubicBezTo>
                  <a:cubicBezTo>
                    <a:pt x="59" y="341"/>
                    <a:pt x="59" y="341"/>
                    <a:pt x="59" y="341"/>
                  </a:cubicBezTo>
                  <a:lnTo>
                    <a:pt x="59" y="308"/>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6" name="Freeform 16">
              <a:extLst>
                <a:ext uri="{FF2B5EF4-FFF2-40B4-BE49-F238E27FC236}">
                  <a16:creationId xmlns:a16="http://schemas.microsoft.com/office/drawing/2014/main" id="{B002BC15-64EE-6C04-331B-0C8AD10E5039}"/>
                </a:ext>
              </a:extLst>
            </p:cNvPr>
            <p:cNvSpPr>
              <a:spLocks/>
            </p:cNvSpPr>
            <p:nvPr/>
          </p:nvSpPr>
          <p:spPr bwMode="auto">
            <a:xfrm>
              <a:off x="1406" y="2351"/>
              <a:ext cx="70" cy="95"/>
            </a:xfrm>
            <a:custGeom>
              <a:avLst/>
              <a:gdLst>
                <a:gd name="T0" fmla="*/ 20 w 51"/>
                <a:gd name="T1" fmla="*/ 57 h 69"/>
                <a:gd name="T2" fmla="*/ 43 w 51"/>
                <a:gd name="T3" fmla="*/ 36 h 69"/>
                <a:gd name="T4" fmla="*/ 46 w 51"/>
                <a:gd name="T5" fmla="*/ 13 h 69"/>
                <a:gd name="T6" fmla="*/ 29 w 51"/>
                <a:gd name="T7" fmla="*/ 1 h 69"/>
                <a:gd name="T8" fmla="*/ 6 w 51"/>
                <a:gd name="T9" fmla="*/ 8 h 69"/>
                <a:gd name="T10" fmla="*/ 1 w 51"/>
                <a:gd name="T11" fmla="*/ 26 h 69"/>
                <a:gd name="T12" fmla="*/ 13 w 51"/>
                <a:gd name="T13" fmla="*/ 26 h 69"/>
                <a:gd name="T14" fmla="*/ 18 w 51"/>
                <a:gd name="T15" fmla="*/ 14 h 69"/>
                <a:gd name="T16" fmla="*/ 27 w 51"/>
                <a:gd name="T17" fmla="*/ 12 h 69"/>
                <a:gd name="T18" fmla="*/ 33 w 51"/>
                <a:gd name="T19" fmla="*/ 17 h 69"/>
                <a:gd name="T20" fmla="*/ 31 w 51"/>
                <a:gd name="T21" fmla="*/ 30 h 69"/>
                <a:gd name="T22" fmla="*/ 3 w 51"/>
                <a:gd name="T23" fmla="*/ 69 h 69"/>
                <a:gd name="T24" fmla="*/ 51 w 51"/>
                <a:gd name="T25" fmla="*/ 66 h 69"/>
                <a:gd name="T26" fmla="*/ 51 w 51"/>
                <a:gd name="T27" fmla="*/ 55 h 69"/>
                <a:gd name="T28" fmla="*/ 20 w 51"/>
                <a:gd name="T29" fmla="*/ 5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69">
                  <a:moveTo>
                    <a:pt x="20" y="57"/>
                  </a:moveTo>
                  <a:cubicBezTo>
                    <a:pt x="26" y="48"/>
                    <a:pt x="35" y="44"/>
                    <a:pt x="43" y="36"/>
                  </a:cubicBezTo>
                  <a:cubicBezTo>
                    <a:pt x="48" y="30"/>
                    <a:pt x="49" y="20"/>
                    <a:pt x="46" y="13"/>
                  </a:cubicBezTo>
                  <a:cubicBezTo>
                    <a:pt x="43" y="6"/>
                    <a:pt x="35" y="2"/>
                    <a:pt x="29" y="1"/>
                  </a:cubicBezTo>
                  <a:cubicBezTo>
                    <a:pt x="20" y="0"/>
                    <a:pt x="12" y="2"/>
                    <a:pt x="6" y="8"/>
                  </a:cubicBezTo>
                  <a:cubicBezTo>
                    <a:pt x="2" y="13"/>
                    <a:pt x="0" y="20"/>
                    <a:pt x="1" y="26"/>
                  </a:cubicBezTo>
                  <a:cubicBezTo>
                    <a:pt x="13" y="26"/>
                    <a:pt x="13" y="26"/>
                    <a:pt x="13" y="26"/>
                  </a:cubicBezTo>
                  <a:cubicBezTo>
                    <a:pt x="13" y="21"/>
                    <a:pt x="14" y="17"/>
                    <a:pt x="18" y="14"/>
                  </a:cubicBezTo>
                  <a:cubicBezTo>
                    <a:pt x="20" y="12"/>
                    <a:pt x="23" y="11"/>
                    <a:pt x="27" y="12"/>
                  </a:cubicBezTo>
                  <a:cubicBezTo>
                    <a:pt x="30" y="13"/>
                    <a:pt x="32" y="14"/>
                    <a:pt x="33" y="17"/>
                  </a:cubicBezTo>
                  <a:cubicBezTo>
                    <a:pt x="35" y="22"/>
                    <a:pt x="34" y="27"/>
                    <a:pt x="31" y="30"/>
                  </a:cubicBezTo>
                  <a:cubicBezTo>
                    <a:pt x="20" y="42"/>
                    <a:pt x="2" y="51"/>
                    <a:pt x="3" y="69"/>
                  </a:cubicBezTo>
                  <a:cubicBezTo>
                    <a:pt x="51" y="66"/>
                    <a:pt x="51" y="66"/>
                    <a:pt x="51" y="66"/>
                  </a:cubicBezTo>
                  <a:cubicBezTo>
                    <a:pt x="51" y="63"/>
                    <a:pt x="51" y="59"/>
                    <a:pt x="51" y="55"/>
                  </a:cubicBezTo>
                  <a:lnTo>
                    <a:pt x="20" y="57"/>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7" name="Freeform 17">
              <a:extLst>
                <a:ext uri="{FF2B5EF4-FFF2-40B4-BE49-F238E27FC236}">
                  <a16:creationId xmlns:a16="http://schemas.microsoft.com/office/drawing/2014/main" id="{4E512C3A-9373-802C-221E-C17A10FD0C42}"/>
                </a:ext>
              </a:extLst>
            </p:cNvPr>
            <p:cNvSpPr>
              <a:spLocks/>
            </p:cNvSpPr>
            <p:nvPr/>
          </p:nvSpPr>
          <p:spPr bwMode="auto">
            <a:xfrm>
              <a:off x="1211" y="2335"/>
              <a:ext cx="48" cy="90"/>
            </a:xfrm>
            <a:custGeom>
              <a:avLst/>
              <a:gdLst>
                <a:gd name="T0" fmla="*/ 21 w 35"/>
                <a:gd name="T1" fmla="*/ 4 h 66"/>
                <a:gd name="T2" fmla="*/ 2 w 35"/>
                <a:gd name="T3" fmla="*/ 5 h 66"/>
                <a:gd name="T4" fmla="*/ 0 w 35"/>
                <a:gd name="T5" fmla="*/ 14 h 66"/>
                <a:gd name="T6" fmla="*/ 16 w 35"/>
                <a:gd name="T7" fmla="*/ 19 h 66"/>
                <a:gd name="T8" fmla="*/ 16 w 35"/>
                <a:gd name="T9" fmla="*/ 20 h 66"/>
                <a:gd name="T10" fmla="*/ 2 w 35"/>
                <a:gd name="T11" fmla="*/ 62 h 66"/>
                <a:gd name="T12" fmla="*/ 15 w 35"/>
                <a:gd name="T13" fmla="*/ 66 h 66"/>
                <a:gd name="T14" fmla="*/ 35 w 35"/>
                <a:gd name="T15" fmla="*/ 4 h 66"/>
                <a:gd name="T16" fmla="*/ 35 w 35"/>
                <a:gd name="T17" fmla="*/ 4 h 66"/>
                <a:gd name="T18" fmla="*/ 25 w 35"/>
                <a:gd name="T19" fmla="*/ 0 h 66"/>
                <a:gd name="T20" fmla="*/ 21 w 35"/>
                <a:gd name="T21"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66">
                  <a:moveTo>
                    <a:pt x="21" y="4"/>
                  </a:moveTo>
                  <a:cubicBezTo>
                    <a:pt x="15" y="8"/>
                    <a:pt x="9" y="7"/>
                    <a:pt x="2" y="5"/>
                  </a:cubicBezTo>
                  <a:cubicBezTo>
                    <a:pt x="0" y="14"/>
                    <a:pt x="0" y="14"/>
                    <a:pt x="0" y="14"/>
                  </a:cubicBezTo>
                  <a:cubicBezTo>
                    <a:pt x="5" y="15"/>
                    <a:pt x="11" y="17"/>
                    <a:pt x="16" y="19"/>
                  </a:cubicBezTo>
                  <a:cubicBezTo>
                    <a:pt x="16" y="20"/>
                    <a:pt x="16" y="20"/>
                    <a:pt x="16" y="20"/>
                  </a:cubicBezTo>
                  <a:cubicBezTo>
                    <a:pt x="2" y="62"/>
                    <a:pt x="2" y="62"/>
                    <a:pt x="2" y="62"/>
                  </a:cubicBezTo>
                  <a:cubicBezTo>
                    <a:pt x="15" y="66"/>
                    <a:pt x="15" y="66"/>
                    <a:pt x="15" y="66"/>
                  </a:cubicBezTo>
                  <a:cubicBezTo>
                    <a:pt x="35" y="4"/>
                    <a:pt x="35" y="4"/>
                    <a:pt x="35" y="4"/>
                  </a:cubicBezTo>
                  <a:cubicBezTo>
                    <a:pt x="35" y="4"/>
                    <a:pt x="35" y="4"/>
                    <a:pt x="35" y="4"/>
                  </a:cubicBezTo>
                  <a:cubicBezTo>
                    <a:pt x="25" y="0"/>
                    <a:pt x="25" y="0"/>
                    <a:pt x="25" y="0"/>
                  </a:cubicBezTo>
                  <a:cubicBezTo>
                    <a:pt x="24" y="2"/>
                    <a:pt x="23" y="2"/>
                    <a:pt x="21" y="4"/>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8" name="Freeform 18">
              <a:extLst>
                <a:ext uri="{FF2B5EF4-FFF2-40B4-BE49-F238E27FC236}">
                  <a16:creationId xmlns:a16="http://schemas.microsoft.com/office/drawing/2014/main" id="{5B01BC76-FE60-6E3A-19D5-1BC1FB13F629}"/>
                </a:ext>
              </a:extLst>
            </p:cNvPr>
            <p:cNvSpPr>
              <a:spLocks noEditPoints="1"/>
            </p:cNvSpPr>
            <p:nvPr/>
          </p:nvSpPr>
          <p:spPr bwMode="auto">
            <a:xfrm>
              <a:off x="1514" y="2329"/>
              <a:ext cx="83" cy="96"/>
            </a:xfrm>
            <a:custGeom>
              <a:avLst/>
              <a:gdLst>
                <a:gd name="T0" fmla="*/ 47 w 60"/>
                <a:gd name="T1" fmla="*/ 29 h 70"/>
                <a:gd name="T2" fmla="*/ 43 w 60"/>
                <a:gd name="T3" fmla="*/ 28 h 70"/>
                <a:gd name="T4" fmla="*/ 49 w 60"/>
                <a:gd name="T5" fmla="*/ 14 h 70"/>
                <a:gd name="T6" fmla="*/ 38 w 60"/>
                <a:gd name="T7" fmla="*/ 1 h 70"/>
                <a:gd name="T8" fmla="*/ 21 w 60"/>
                <a:gd name="T9" fmla="*/ 2 h 70"/>
                <a:gd name="T10" fmla="*/ 7 w 60"/>
                <a:gd name="T11" fmla="*/ 9 h 70"/>
                <a:gd name="T12" fmla="*/ 3 w 60"/>
                <a:gd name="T13" fmla="*/ 26 h 70"/>
                <a:gd name="T14" fmla="*/ 15 w 60"/>
                <a:gd name="T15" fmla="*/ 35 h 70"/>
                <a:gd name="T16" fmla="*/ 12 w 60"/>
                <a:gd name="T17" fmla="*/ 38 h 70"/>
                <a:gd name="T18" fmla="*/ 7 w 60"/>
                <a:gd name="T19" fmla="*/ 55 h 70"/>
                <a:gd name="T20" fmla="*/ 21 w 60"/>
                <a:gd name="T21" fmla="*/ 69 h 70"/>
                <a:gd name="T22" fmla="*/ 38 w 60"/>
                <a:gd name="T23" fmla="*/ 69 h 70"/>
                <a:gd name="T24" fmla="*/ 53 w 60"/>
                <a:gd name="T25" fmla="*/ 61 h 70"/>
                <a:gd name="T26" fmla="*/ 59 w 60"/>
                <a:gd name="T27" fmla="*/ 42 h 70"/>
                <a:gd name="T28" fmla="*/ 47 w 60"/>
                <a:gd name="T29" fmla="*/ 29 h 70"/>
                <a:gd name="T30" fmla="*/ 16 w 60"/>
                <a:gd name="T31" fmla="*/ 24 h 70"/>
                <a:gd name="T32" fmla="*/ 17 w 60"/>
                <a:gd name="T33" fmla="*/ 14 h 70"/>
                <a:gd name="T34" fmla="*/ 24 w 60"/>
                <a:gd name="T35" fmla="*/ 11 h 70"/>
                <a:gd name="T36" fmla="*/ 31 w 60"/>
                <a:gd name="T37" fmla="*/ 11 h 70"/>
                <a:gd name="T38" fmla="*/ 37 w 60"/>
                <a:gd name="T39" fmla="*/ 19 h 70"/>
                <a:gd name="T40" fmla="*/ 34 w 60"/>
                <a:gd name="T41" fmla="*/ 25 h 70"/>
                <a:gd name="T42" fmla="*/ 28 w 60"/>
                <a:gd name="T43" fmla="*/ 28 h 70"/>
                <a:gd name="T44" fmla="*/ 21 w 60"/>
                <a:gd name="T45" fmla="*/ 28 h 70"/>
                <a:gd name="T46" fmla="*/ 16 w 60"/>
                <a:gd name="T47" fmla="*/ 24 h 70"/>
                <a:gd name="T48" fmla="*/ 43 w 60"/>
                <a:gd name="T49" fmla="*/ 54 h 70"/>
                <a:gd name="T50" fmla="*/ 35 w 60"/>
                <a:gd name="T51" fmla="*/ 58 h 70"/>
                <a:gd name="T52" fmla="*/ 27 w 60"/>
                <a:gd name="T53" fmla="*/ 58 h 70"/>
                <a:gd name="T54" fmla="*/ 20 w 60"/>
                <a:gd name="T55" fmla="*/ 52 h 70"/>
                <a:gd name="T56" fmla="*/ 24 w 60"/>
                <a:gd name="T57" fmla="*/ 40 h 70"/>
                <a:gd name="T58" fmla="*/ 30 w 60"/>
                <a:gd name="T59" fmla="*/ 38 h 70"/>
                <a:gd name="T60" fmla="*/ 37 w 60"/>
                <a:gd name="T61" fmla="*/ 37 h 70"/>
                <a:gd name="T62" fmla="*/ 45 w 60"/>
                <a:gd name="T63" fmla="*/ 45 h 70"/>
                <a:gd name="T64" fmla="*/ 43 w 60"/>
                <a:gd name="T65" fmla="*/ 5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70">
                  <a:moveTo>
                    <a:pt x="47" y="29"/>
                  </a:moveTo>
                  <a:cubicBezTo>
                    <a:pt x="43" y="28"/>
                    <a:pt x="43" y="28"/>
                    <a:pt x="43" y="28"/>
                  </a:cubicBezTo>
                  <a:cubicBezTo>
                    <a:pt x="47" y="25"/>
                    <a:pt x="51" y="20"/>
                    <a:pt x="49" y="14"/>
                  </a:cubicBezTo>
                  <a:cubicBezTo>
                    <a:pt x="48" y="8"/>
                    <a:pt x="44" y="4"/>
                    <a:pt x="38" y="1"/>
                  </a:cubicBezTo>
                  <a:cubicBezTo>
                    <a:pt x="33" y="0"/>
                    <a:pt x="27" y="0"/>
                    <a:pt x="21" y="2"/>
                  </a:cubicBezTo>
                  <a:cubicBezTo>
                    <a:pt x="16" y="3"/>
                    <a:pt x="10" y="5"/>
                    <a:pt x="7" y="9"/>
                  </a:cubicBezTo>
                  <a:cubicBezTo>
                    <a:pt x="3" y="14"/>
                    <a:pt x="0" y="19"/>
                    <a:pt x="3" y="26"/>
                  </a:cubicBezTo>
                  <a:cubicBezTo>
                    <a:pt x="4" y="31"/>
                    <a:pt x="10" y="34"/>
                    <a:pt x="15" y="35"/>
                  </a:cubicBezTo>
                  <a:cubicBezTo>
                    <a:pt x="12" y="38"/>
                    <a:pt x="12" y="38"/>
                    <a:pt x="12" y="38"/>
                  </a:cubicBezTo>
                  <a:cubicBezTo>
                    <a:pt x="7" y="43"/>
                    <a:pt x="6" y="48"/>
                    <a:pt x="7" y="55"/>
                  </a:cubicBezTo>
                  <a:cubicBezTo>
                    <a:pt x="9" y="61"/>
                    <a:pt x="14" y="67"/>
                    <a:pt x="21" y="69"/>
                  </a:cubicBezTo>
                  <a:cubicBezTo>
                    <a:pt x="26" y="70"/>
                    <a:pt x="32" y="70"/>
                    <a:pt x="38" y="69"/>
                  </a:cubicBezTo>
                  <a:cubicBezTo>
                    <a:pt x="44" y="67"/>
                    <a:pt x="49" y="64"/>
                    <a:pt x="53" y="61"/>
                  </a:cubicBezTo>
                  <a:cubicBezTo>
                    <a:pt x="58" y="56"/>
                    <a:pt x="60" y="49"/>
                    <a:pt x="59" y="42"/>
                  </a:cubicBezTo>
                  <a:cubicBezTo>
                    <a:pt x="57" y="36"/>
                    <a:pt x="54" y="31"/>
                    <a:pt x="47" y="29"/>
                  </a:cubicBezTo>
                  <a:moveTo>
                    <a:pt x="16" y="24"/>
                  </a:moveTo>
                  <a:cubicBezTo>
                    <a:pt x="15" y="22"/>
                    <a:pt x="15" y="17"/>
                    <a:pt x="17" y="14"/>
                  </a:cubicBezTo>
                  <a:cubicBezTo>
                    <a:pt x="19" y="13"/>
                    <a:pt x="21" y="12"/>
                    <a:pt x="24" y="11"/>
                  </a:cubicBezTo>
                  <a:cubicBezTo>
                    <a:pt x="26" y="10"/>
                    <a:pt x="29" y="10"/>
                    <a:pt x="31" y="11"/>
                  </a:cubicBezTo>
                  <a:cubicBezTo>
                    <a:pt x="35" y="12"/>
                    <a:pt x="37" y="16"/>
                    <a:pt x="37" y="19"/>
                  </a:cubicBezTo>
                  <a:cubicBezTo>
                    <a:pt x="37" y="22"/>
                    <a:pt x="36" y="23"/>
                    <a:pt x="34" y="25"/>
                  </a:cubicBezTo>
                  <a:cubicBezTo>
                    <a:pt x="32" y="26"/>
                    <a:pt x="30" y="27"/>
                    <a:pt x="28" y="28"/>
                  </a:cubicBezTo>
                  <a:cubicBezTo>
                    <a:pt x="26" y="29"/>
                    <a:pt x="23" y="29"/>
                    <a:pt x="21" y="28"/>
                  </a:cubicBezTo>
                  <a:cubicBezTo>
                    <a:pt x="19" y="28"/>
                    <a:pt x="17" y="26"/>
                    <a:pt x="16" y="24"/>
                  </a:cubicBezTo>
                  <a:moveTo>
                    <a:pt x="43" y="54"/>
                  </a:moveTo>
                  <a:cubicBezTo>
                    <a:pt x="41" y="56"/>
                    <a:pt x="39" y="57"/>
                    <a:pt x="35" y="58"/>
                  </a:cubicBezTo>
                  <a:cubicBezTo>
                    <a:pt x="32" y="59"/>
                    <a:pt x="29" y="59"/>
                    <a:pt x="27" y="58"/>
                  </a:cubicBezTo>
                  <a:cubicBezTo>
                    <a:pt x="23" y="57"/>
                    <a:pt x="21" y="54"/>
                    <a:pt x="20" y="52"/>
                  </a:cubicBezTo>
                  <a:cubicBezTo>
                    <a:pt x="19" y="47"/>
                    <a:pt x="20" y="43"/>
                    <a:pt x="24" y="40"/>
                  </a:cubicBezTo>
                  <a:cubicBezTo>
                    <a:pt x="26" y="39"/>
                    <a:pt x="28" y="38"/>
                    <a:pt x="30" y="38"/>
                  </a:cubicBezTo>
                  <a:cubicBezTo>
                    <a:pt x="33" y="37"/>
                    <a:pt x="35" y="37"/>
                    <a:pt x="37" y="37"/>
                  </a:cubicBezTo>
                  <a:cubicBezTo>
                    <a:pt x="41" y="38"/>
                    <a:pt x="45" y="41"/>
                    <a:pt x="45" y="45"/>
                  </a:cubicBezTo>
                  <a:cubicBezTo>
                    <a:pt x="46" y="48"/>
                    <a:pt x="45" y="52"/>
                    <a:pt x="43" y="54"/>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9" name="Freeform 19">
              <a:extLst>
                <a:ext uri="{FF2B5EF4-FFF2-40B4-BE49-F238E27FC236}">
                  <a16:creationId xmlns:a16="http://schemas.microsoft.com/office/drawing/2014/main" id="{690779D8-4509-FB28-AE5C-71B9D0A2E2DB}"/>
                </a:ext>
              </a:extLst>
            </p:cNvPr>
            <p:cNvSpPr>
              <a:spLocks noEditPoints="1"/>
            </p:cNvSpPr>
            <p:nvPr/>
          </p:nvSpPr>
          <p:spPr bwMode="auto">
            <a:xfrm>
              <a:off x="1292" y="2350"/>
              <a:ext cx="74" cy="96"/>
            </a:xfrm>
            <a:custGeom>
              <a:avLst/>
              <a:gdLst>
                <a:gd name="T0" fmla="*/ 46 w 54"/>
                <a:gd name="T1" fmla="*/ 34 h 70"/>
                <a:gd name="T2" fmla="*/ 43 w 54"/>
                <a:gd name="T3" fmla="*/ 32 h 70"/>
                <a:gd name="T4" fmla="*/ 53 w 54"/>
                <a:gd name="T5" fmla="*/ 21 h 70"/>
                <a:gd name="T6" fmla="*/ 46 w 54"/>
                <a:gd name="T7" fmla="*/ 5 h 70"/>
                <a:gd name="T8" fmla="*/ 30 w 54"/>
                <a:gd name="T9" fmla="*/ 1 h 70"/>
                <a:gd name="T10" fmla="*/ 14 w 54"/>
                <a:gd name="T11" fmla="*/ 3 h 70"/>
                <a:gd name="T12" fmla="*/ 5 w 54"/>
                <a:gd name="T13" fmla="*/ 18 h 70"/>
                <a:gd name="T14" fmla="*/ 14 w 54"/>
                <a:gd name="T15" fmla="*/ 31 h 70"/>
                <a:gd name="T16" fmla="*/ 10 w 54"/>
                <a:gd name="T17" fmla="*/ 32 h 70"/>
                <a:gd name="T18" fmla="*/ 1 w 54"/>
                <a:gd name="T19" fmla="*/ 47 h 70"/>
                <a:gd name="T20" fmla="*/ 10 w 54"/>
                <a:gd name="T21" fmla="*/ 64 h 70"/>
                <a:gd name="T22" fmla="*/ 26 w 54"/>
                <a:gd name="T23" fmla="*/ 69 h 70"/>
                <a:gd name="T24" fmla="*/ 43 w 54"/>
                <a:gd name="T25" fmla="*/ 66 h 70"/>
                <a:gd name="T26" fmla="*/ 54 w 54"/>
                <a:gd name="T27" fmla="*/ 50 h 70"/>
                <a:gd name="T28" fmla="*/ 46 w 54"/>
                <a:gd name="T29" fmla="*/ 34 h 70"/>
                <a:gd name="T30" fmla="*/ 23 w 54"/>
                <a:gd name="T31" fmla="*/ 12 h 70"/>
                <a:gd name="T32" fmla="*/ 30 w 54"/>
                <a:gd name="T33" fmla="*/ 10 h 70"/>
                <a:gd name="T34" fmla="*/ 37 w 54"/>
                <a:gd name="T35" fmla="*/ 12 h 70"/>
                <a:gd name="T36" fmla="*/ 40 w 54"/>
                <a:gd name="T37" fmla="*/ 22 h 70"/>
                <a:gd name="T38" fmla="*/ 35 w 54"/>
                <a:gd name="T39" fmla="*/ 27 h 70"/>
                <a:gd name="T40" fmla="*/ 29 w 54"/>
                <a:gd name="T41" fmla="*/ 28 h 70"/>
                <a:gd name="T42" fmla="*/ 22 w 54"/>
                <a:gd name="T43" fmla="*/ 26 h 70"/>
                <a:gd name="T44" fmla="*/ 18 w 54"/>
                <a:gd name="T45" fmla="*/ 21 h 70"/>
                <a:gd name="T46" fmla="*/ 23 w 54"/>
                <a:gd name="T47" fmla="*/ 12 h 70"/>
                <a:gd name="T48" fmla="*/ 35 w 54"/>
                <a:gd name="T49" fmla="*/ 57 h 70"/>
                <a:gd name="T50" fmla="*/ 27 w 54"/>
                <a:gd name="T51" fmla="*/ 59 h 70"/>
                <a:gd name="T52" fmla="*/ 18 w 54"/>
                <a:gd name="T53" fmla="*/ 56 h 70"/>
                <a:gd name="T54" fmla="*/ 14 w 54"/>
                <a:gd name="T55" fmla="*/ 48 h 70"/>
                <a:gd name="T56" fmla="*/ 21 w 54"/>
                <a:gd name="T57" fmla="*/ 38 h 70"/>
                <a:gd name="T58" fmla="*/ 28 w 54"/>
                <a:gd name="T59" fmla="*/ 38 h 70"/>
                <a:gd name="T60" fmla="*/ 35 w 54"/>
                <a:gd name="T61" fmla="*/ 39 h 70"/>
                <a:gd name="T62" fmla="*/ 40 w 54"/>
                <a:gd name="T63" fmla="*/ 50 h 70"/>
                <a:gd name="T64" fmla="*/ 35 w 54"/>
                <a:gd name="T65" fmla="*/ 5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 h="70">
                  <a:moveTo>
                    <a:pt x="46" y="34"/>
                  </a:moveTo>
                  <a:cubicBezTo>
                    <a:pt x="43" y="32"/>
                    <a:pt x="43" y="32"/>
                    <a:pt x="43" y="32"/>
                  </a:cubicBezTo>
                  <a:cubicBezTo>
                    <a:pt x="48" y="31"/>
                    <a:pt x="53" y="26"/>
                    <a:pt x="53" y="21"/>
                  </a:cubicBezTo>
                  <a:cubicBezTo>
                    <a:pt x="54" y="14"/>
                    <a:pt x="51" y="9"/>
                    <a:pt x="46" y="5"/>
                  </a:cubicBezTo>
                  <a:cubicBezTo>
                    <a:pt x="42" y="2"/>
                    <a:pt x="36" y="1"/>
                    <a:pt x="30" y="1"/>
                  </a:cubicBezTo>
                  <a:cubicBezTo>
                    <a:pt x="24" y="0"/>
                    <a:pt x="19" y="1"/>
                    <a:pt x="14" y="3"/>
                  </a:cubicBezTo>
                  <a:cubicBezTo>
                    <a:pt x="9" y="7"/>
                    <a:pt x="5" y="11"/>
                    <a:pt x="5" y="18"/>
                  </a:cubicBezTo>
                  <a:cubicBezTo>
                    <a:pt x="5" y="23"/>
                    <a:pt x="9" y="28"/>
                    <a:pt x="14" y="31"/>
                  </a:cubicBezTo>
                  <a:cubicBezTo>
                    <a:pt x="10" y="32"/>
                    <a:pt x="10" y="32"/>
                    <a:pt x="10" y="32"/>
                  </a:cubicBezTo>
                  <a:cubicBezTo>
                    <a:pt x="4" y="35"/>
                    <a:pt x="1" y="41"/>
                    <a:pt x="1" y="47"/>
                  </a:cubicBezTo>
                  <a:cubicBezTo>
                    <a:pt x="0" y="54"/>
                    <a:pt x="4" y="61"/>
                    <a:pt x="10" y="64"/>
                  </a:cubicBezTo>
                  <a:cubicBezTo>
                    <a:pt x="14" y="67"/>
                    <a:pt x="20" y="69"/>
                    <a:pt x="26" y="69"/>
                  </a:cubicBezTo>
                  <a:cubicBezTo>
                    <a:pt x="32" y="70"/>
                    <a:pt x="38" y="69"/>
                    <a:pt x="43" y="66"/>
                  </a:cubicBezTo>
                  <a:cubicBezTo>
                    <a:pt x="49" y="63"/>
                    <a:pt x="53" y="57"/>
                    <a:pt x="54" y="50"/>
                  </a:cubicBezTo>
                  <a:cubicBezTo>
                    <a:pt x="54" y="44"/>
                    <a:pt x="52" y="38"/>
                    <a:pt x="46" y="34"/>
                  </a:cubicBezTo>
                  <a:moveTo>
                    <a:pt x="23" y="12"/>
                  </a:moveTo>
                  <a:cubicBezTo>
                    <a:pt x="25" y="10"/>
                    <a:pt x="27" y="10"/>
                    <a:pt x="30" y="10"/>
                  </a:cubicBezTo>
                  <a:cubicBezTo>
                    <a:pt x="32" y="10"/>
                    <a:pt x="35" y="11"/>
                    <a:pt x="37" y="12"/>
                  </a:cubicBezTo>
                  <a:cubicBezTo>
                    <a:pt x="40" y="15"/>
                    <a:pt x="41" y="19"/>
                    <a:pt x="40" y="22"/>
                  </a:cubicBezTo>
                  <a:cubicBezTo>
                    <a:pt x="39" y="24"/>
                    <a:pt x="37" y="26"/>
                    <a:pt x="35" y="27"/>
                  </a:cubicBezTo>
                  <a:cubicBezTo>
                    <a:pt x="33" y="27"/>
                    <a:pt x="31" y="28"/>
                    <a:pt x="29" y="28"/>
                  </a:cubicBezTo>
                  <a:cubicBezTo>
                    <a:pt x="26" y="28"/>
                    <a:pt x="24" y="27"/>
                    <a:pt x="22" y="26"/>
                  </a:cubicBezTo>
                  <a:cubicBezTo>
                    <a:pt x="20" y="25"/>
                    <a:pt x="19" y="23"/>
                    <a:pt x="18" y="21"/>
                  </a:cubicBezTo>
                  <a:cubicBezTo>
                    <a:pt x="18" y="18"/>
                    <a:pt x="19" y="13"/>
                    <a:pt x="23" y="12"/>
                  </a:cubicBezTo>
                  <a:moveTo>
                    <a:pt x="35" y="57"/>
                  </a:moveTo>
                  <a:cubicBezTo>
                    <a:pt x="33" y="58"/>
                    <a:pt x="30" y="59"/>
                    <a:pt x="27" y="59"/>
                  </a:cubicBezTo>
                  <a:cubicBezTo>
                    <a:pt x="24" y="59"/>
                    <a:pt x="20" y="58"/>
                    <a:pt x="18" y="56"/>
                  </a:cubicBezTo>
                  <a:cubicBezTo>
                    <a:pt x="16" y="54"/>
                    <a:pt x="14" y="51"/>
                    <a:pt x="14" y="48"/>
                  </a:cubicBezTo>
                  <a:cubicBezTo>
                    <a:pt x="15" y="44"/>
                    <a:pt x="17" y="40"/>
                    <a:pt x="21" y="38"/>
                  </a:cubicBezTo>
                  <a:cubicBezTo>
                    <a:pt x="23" y="38"/>
                    <a:pt x="25" y="37"/>
                    <a:pt x="28" y="38"/>
                  </a:cubicBezTo>
                  <a:cubicBezTo>
                    <a:pt x="31" y="38"/>
                    <a:pt x="33" y="38"/>
                    <a:pt x="35" y="39"/>
                  </a:cubicBezTo>
                  <a:cubicBezTo>
                    <a:pt x="39" y="41"/>
                    <a:pt x="41" y="45"/>
                    <a:pt x="40" y="50"/>
                  </a:cubicBezTo>
                  <a:cubicBezTo>
                    <a:pt x="40" y="52"/>
                    <a:pt x="38" y="55"/>
                    <a:pt x="35" y="57"/>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0" name="Freeform 20">
              <a:extLst>
                <a:ext uri="{FF2B5EF4-FFF2-40B4-BE49-F238E27FC236}">
                  <a16:creationId xmlns:a16="http://schemas.microsoft.com/office/drawing/2014/main" id="{227C4618-B272-8886-9C13-7FA0DF7BFF13}"/>
                </a:ext>
              </a:extLst>
            </p:cNvPr>
            <p:cNvSpPr>
              <a:spLocks/>
            </p:cNvSpPr>
            <p:nvPr/>
          </p:nvSpPr>
          <p:spPr bwMode="auto">
            <a:xfrm>
              <a:off x="1675" y="1540"/>
              <a:ext cx="89" cy="54"/>
            </a:xfrm>
            <a:custGeom>
              <a:avLst/>
              <a:gdLst>
                <a:gd name="T0" fmla="*/ 7 w 89"/>
                <a:gd name="T1" fmla="*/ 54 h 54"/>
                <a:gd name="T2" fmla="*/ 89 w 89"/>
                <a:gd name="T3" fmla="*/ 18 h 54"/>
                <a:gd name="T4" fmla="*/ 82 w 89"/>
                <a:gd name="T5" fmla="*/ 0 h 54"/>
                <a:gd name="T6" fmla="*/ 0 w 89"/>
                <a:gd name="T7" fmla="*/ 36 h 54"/>
                <a:gd name="T8" fmla="*/ 7 w 89"/>
                <a:gd name="T9" fmla="*/ 54 h 54"/>
              </a:gdLst>
              <a:ahLst/>
              <a:cxnLst>
                <a:cxn ang="0">
                  <a:pos x="T0" y="T1"/>
                </a:cxn>
                <a:cxn ang="0">
                  <a:pos x="T2" y="T3"/>
                </a:cxn>
                <a:cxn ang="0">
                  <a:pos x="T4" y="T5"/>
                </a:cxn>
                <a:cxn ang="0">
                  <a:pos x="T6" y="T7"/>
                </a:cxn>
                <a:cxn ang="0">
                  <a:pos x="T8" y="T9"/>
                </a:cxn>
              </a:cxnLst>
              <a:rect l="0" t="0" r="r" b="b"/>
              <a:pathLst>
                <a:path w="89" h="54">
                  <a:moveTo>
                    <a:pt x="7" y="54"/>
                  </a:moveTo>
                  <a:lnTo>
                    <a:pt x="89" y="18"/>
                  </a:lnTo>
                  <a:lnTo>
                    <a:pt x="82" y="0"/>
                  </a:lnTo>
                  <a:lnTo>
                    <a:pt x="0" y="36"/>
                  </a:lnTo>
                  <a:lnTo>
                    <a:pt x="7" y="54"/>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1" name="Freeform 21">
              <a:extLst>
                <a:ext uri="{FF2B5EF4-FFF2-40B4-BE49-F238E27FC236}">
                  <a16:creationId xmlns:a16="http://schemas.microsoft.com/office/drawing/2014/main" id="{6CB0546A-6B92-C7E3-B11E-93E6EAC91F98}"/>
                </a:ext>
              </a:extLst>
            </p:cNvPr>
            <p:cNvSpPr>
              <a:spLocks/>
            </p:cNvSpPr>
            <p:nvPr/>
          </p:nvSpPr>
          <p:spPr bwMode="auto">
            <a:xfrm>
              <a:off x="1433" y="1323"/>
              <a:ext cx="77" cy="94"/>
            </a:xfrm>
            <a:custGeom>
              <a:avLst/>
              <a:gdLst>
                <a:gd name="T0" fmla="*/ 27 w 56"/>
                <a:gd name="T1" fmla="*/ 68 h 68"/>
                <a:gd name="T2" fmla="*/ 56 w 56"/>
                <a:gd name="T3" fmla="*/ 6 h 68"/>
                <a:gd name="T4" fmla="*/ 42 w 56"/>
                <a:gd name="T5" fmla="*/ 4 h 68"/>
                <a:gd name="T6" fmla="*/ 23 w 56"/>
                <a:gd name="T7" fmla="*/ 51 h 68"/>
                <a:gd name="T8" fmla="*/ 14 w 56"/>
                <a:gd name="T9" fmla="*/ 1 h 68"/>
                <a:gd name="T10" fmla="*/ 0 w 56"/>
                <a:gd name="T11" fmla="*/ 0 h 68"/>
                <a:gd name="T12" fmla="*/ 15 w 56"/>
                <a:gd name="T13" fmla="*/ 67 h 68"/>
                <a:gd name="T14" fmla="*/ 27 w 56"/>
                <a:gd name="T15" fmla="*/ 68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68">
                  <a:moveTo>
                    <a:pt x="27" y="68"/>
                  </a:moveTo>
                  <a:cubicBezTo>
                    <a:pt x="56" y="6"/>
                    <a:pt x="56" y="6"/>
                    <a:pt x="56" y="6"/>
                  </a:cubicBezTo>
                  <a:cubicBezTo>
                    <a:pt x="42" y="4"/>
                    <a:pt x="42" y="4"/>
                    <a:pt x="42" y="4"/>
                  </a:cubicBezTo>
                  <a:cubicBezTo>
                    <a:pt x="36" y="20"/>
                    <a:pt x="29" y="38"/>
                    <a:pt x="23" y="51"/>
                  </a:cubicBezTo>
                  <a:cubicBezTo>
                    <a:pt x="20" y="37"/>
                    <a:pt x="17" y="18"/>
                    <a:pt x="14" y="1"/>
                  </a:cubicBezTo>
                  <a:cubicBezTo>
                    <a:pt x="0" y="0"/>
                    <a:pt x="0" y="0"/>
                    <a:pt x="0" y="0"/>
                  </a:cubicBezTo>
                  <a:cubicBezTo>
                    <a:pt x="15" y="67"/>
                    <a:pt x="15" y="67"/>
                    <a:pt x="15" y="67"/>
                  </a:cubicBezTo>
                  <a:lnTo>
                    <a:pt x="27" y="68"/>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2" name="Freeform 22">
              <a:extLst>
                <a:ext uri="{FF2B5EF4-FFF2-40B4-BE49-F238E27FC236}">
                  <a16:creationId xmlns:a16="http://schemas.microsoft.com/office/drawing/2014/main" id="{37A2523B-5370-D6DF-FA68-B7AB6C6EC9B9}"/>
                </a:ext>
              </a:extLst>
            </p:cNvPr>
            <p:cNvSpPr>
              <a:spLocks/>
            </p:cNvSpPr>
            <p:nvPr/>
          </p:nvSpPr>
          <p:spPr bwMode="auto">
            <a:xfrm>
              <a:off x="1044" y="1447"/>
              <a:ext cx="110" cy="101"/>
            </a:xfrm>
            <a:custGeom>
              <a:avLst/>
              <a:gdLst>
                <a:gd name="T0" fmla="*/ 110 w 110"/>
                <a:gd name="T1" fmla="*/ 44 h 101"/>
                <a:gd name="T2" fmla="*/ 98 w 110"/>
                <a:gd name="T3" fmla="*/ 35 h 101"/>
                <a:gd name="T4" fmla="*/ 75 w 110"/>
                <a:gd name="T5" fmla="*/ 77 h 101"/>
                <a:gd name="T6" fmla="*/ 53 w 110"/>
                <a:gd name="T7" fmla="*/ 64 h 101"/>
                <a:gd name="T8" fmla="*/ 72 w 110"/>
                <a:gd name="T9" fmla="*/ 29 h 101"/>
                <a:gd name="T10" fmla="*/ 58 w 110"/>
                <a:gd name="T11" fmla="*/ 22 h 101"/>
                <a:gd name="T12" fmla="*/ 39 w 110"/>
                <a:gd name="T13" fmla="*/ 57 h 101"/>
                <a:gd name="T14" fmla="*/ 22 w 110"/>
                <a:gd name="T15" fmla="*/ 48 h 101"/>
                <a:gd name="T16" fmla="*/ 44 w 110"/>
                <a:gd name="T17" fmla="*/ 7 h 101"/>
                <a:gd name="T18" fmla="*/ 32 w 110"/>
                <a:gd name="T19" fmla="*/ 0 h 101"/>
                <a:gd name="T20" fmla="*/ 0 w 110"/>
                <a:gd name="T21" fmla="*/ 57 h 101"/>
                <a:gd name="T22" fmla="*/ 79 w 110"/>
                <a:gd name="T23" fmla="*/ 101 h 101"/>
                <a:gd name="T24" fmla="*/ 110 w 110"/>
                <a:gd name="T25" fmla="*/ 4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 h="101">
                  <a:moveTo>
                    <a:pt x="110" y="44"/>
                  </a:moveTo>
                  <a:lnTo>
                    <a:pt x="98" y="35"/>
                  </a:lnTo>
                  <a:lnTo>
                    <a:pt x="75" y="77"/>
                  </a:lnTo>
                  <a:lnTo>
                    <a:pt x="53" y="64"/>
                  </a:lnTo>
                  <a:lnTo>
                    <a:pt x="72" y="29"/>
                  </a:lnTo>
                  <a:lnTo>
                    <a:pt x="58" y="22"/>
                  </a:lnTo>
                  <a:lnTo>
                    <a:pt x="39" y="57"/>
                  </a:lnTo>
                  <a:lnTo>
                    <a:pt x="22" y="48"/>
                  </a:lnTo>
                  <a:lnTo>
                    <a:pt x="44" y="7"/>
                  </a:lnTo>
                  <a:lnTo>
                    <a:pt x="32" y="0"/>
                  </a:lnTo>
                  <a:lnTo>
                    <a:pt x="0" y="57"/>
                  </a:lnTo>
                  <a:lnTo>
                    <a:pt x="79" y="101"/>
                  </a:lnTo>
                  <a:lnTo>
                    <a:pt x="110" y="44"/>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3" name="Freeform 23">
              <a:extLst>
                <a:ext uri="{FF2B5EF4-FFF2-40B4-BE49-F238E27FC236}">
                  <a16:creationId xmlns:a16="http://schemas.microsoft.com/office/drawing/2014/main" id="{1F5BC820-DA85-50BA-356C-DE35B15E4EE9}"/>
                </a:ext>
              </a:extLst>
            </p:cNvPr>
            <p:cNvSpPr>
              <a:spLocks noEditPoints="1"/>
            </p:cNvSpPr>
            <p:nvPr/>
          </p:nvSpPr>
          <p:spPr bwMode="auto">
            <a:xfrm>
              <a:off x="967" y="1837"/>
              <a:ext cx="92" cy="73"/>
            </a:xfrm>
            <a:custGeom>
              <a:avLst/>
              <a:gdLst>
                <a:gd name="T0" fmla="*/ 64 w 67"/>
                <a:gd name="T1" fmla="*/ 10 h 53"/>
                <a:gd name="T2" fmla="*/ 45 w 67"/>
                <a:gd name="T3" fmla="*/ 0 h 53"/>
                <a:gd name="T4" fmla="*/ 31 w 67"/>
                <a:gd name="T5" fmla="*/ 12 h 53"/>
                <a:gd name="T6" fmla="*/ 20 w 67"/>
                <a:gd name="T7" fmla="*/ 2 h 53"/>
                <a:gd name="T8" fmla="*/ 4 w 67"/>
                <a:gd name="T9" fmla="*/ 9 h 53"/>
                <a:gd name="T10" fmla="*/ 1 w 67"/>
                <a:gd name="T11" fmla="*/ 53 h 53"/>
                <a:gd name="T12" fmla="*/ 66 w 67"/>
                <a:gd name="T13" fmla="*/ 53 h 53"/>
                <a:gd name="T14" fmla="*/ 66 w 67"/>
                <a:gd name="T15" fmla="*/ 48 h 53"/>
                <a:gd name="T16" fmla="*/ 64 w 67"/>
                <a:gd name="T17" fmla="*/ 10 h 53"/>
                <a:gd name="T18" fmla="*/ 27 w 67"/>
                <a:gd name="T19" fmla="*/ 39 h 53"/>
                <a:gd name="T20" fmla="*/ 11 w 67"/>
                <a:gd name="T21" fmla="*/ 39 h 53"/>
                <a:gd name="T22" fmla="*/ 18 w 67"/>
                <a:gd name="T23" fmla="*/ 15 h 53"/>
                <a:gd name="T24" fmla="*/ 26 w 67"/>
                <a:gd name="T25" fmla="*/ 19 h 53"/>
                <a:gd name="T26" fmla="*/ 27 w 67"/>
                <a:gd name="T27" fmla="*/ 39 h 53"/>
                <a:gd name="T28" fmla="*/ 55 w 67"/>
                <a:gd name="T29" fmla="*/ 39 h 53"/>
                <a:gd name="T30" fmla="*/ 37 w 67"/>
                <a:gd name="T31" fmla="*/ 39 h 53"/>
                <a:gd name="T32" fmla="*/ 37 w 67"/>
                <a:gd name="T33" fmla="*/ 39 h 53"/>
                <a:gd name="T34" fmla="*/ 44 w 67"/>
                <a:gd name="T35" fmla="*/ 14 h 53"/>
                <a:gd name="T36" fmla="*/ 53 w 67"/>
                <a:gd name="T37" fmla="*/ 16 h 53"/>
                <a:gd name="T38" fmla="*/ 55 w 67"/>
                <a:gd name="T39" fmla="*/ 3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 h="53">
                  <a:moveTo>
                    <a:pt x="64" y="10"/>
                  </a:moveTo>
                  <a:cubicBezTo>
                    <a:pt x="61" y="3"/>
                    <a:pt x="53" y="0"/>
                    <a:pt x="45" y="0"/>
                  </a:cubicBezTo>
                  <a:cubicBezTo>
                    <a:pt x="39" y="1"/>
                    <a:pt x="34" y="5"/>
                    <a:pt x="31" y="12"/>
                  </a:cubicBezTo>
                  <a:cubicBezTo>
                    <a:pt x="30" y="8"/>
                    <a:pt x="26" y="3"/>
                    <a:pt x="20" y="2"/>
                  </a:cubicBezTo>
                  <a:cubicBezTo>
                    <a:pt x="13" y="2"/>
                    <a:pt x="7" y="3"/>
                    <a:pt x="4" y="9"/>
                  </a:cubicBezTo>
                  <a:cubicBezTo>
                    <a:pt x="0" y="14"/>
                    <a:pt x="2" y="39"/>
                    <a:pt x="1" y="53"/>
                  </a:cubicBezTo>
                  <a:cubicBezTo>
                    <a:pt x="66" y="53"/>
                    <a:pt x="66" y="53"/>
                    <a:pt x="66" y="53"/>
                  </a:cubicBezTo>
                  <a:cubicBezTo>
                    <a:pt x="66" y="48"/>
                    <a:pt x="66" y="48"/>
                    <a:pt x="66" y="48"/>
                  </a:cubicBezTo>
                  <a:cubicBezTo>
                    <a:pt x="66" y="22"/>
                    <a:pt x="67" y="19"/>
                    <a:pt x="64" y="10"/>
                  </a:cubicBezTo>
                  <a:moveTo>
                    <a:pt x="27" y="39"/>
                  </a:moveTo>
                  <a:cubicBezTo>
                    <a:pt x="11" y="39"/>
                    <a:pt x="11" y="39"/>
                    <a:pt x="11" y="39"/>
                  </a:cubicBezTo>
                  <a:cubicBezTo>
                    <a:pt x="11" y="24"/>
                    <a:pt x="9" y="16"/>
                    <a:pt x="18" y="15"/>
                  </a:cubicBezTo>
                  <a:cubicBezTo>
                    <a:pt x="24" y="15"/>
                    <a:pt x="25" y="16"/>
                    <a:pt x="26" y="19"/>
                  </a:cubicBezTo>
                  <a:cubicBezTo>
                    <a:pt x="27" y="23"/>
                    <a:pt x="27" y="26"/>
                    <a:pt x="27" y="39"/>
                  </a:cubicBezTo>
                  <a:moveTo>
                    <a:pt x="55" y="39"/>
                  </a:moveTo>
                  <a:cubicBezTo>
                    <a:pt x="37" y="39"/>
                    <a:pt x="37" y="39"/>
                    <a:pt x="37" y="39"/>
                  </a:cubicBezTo>
                  <a:cubicBezTo>
                    <a:pt x="37" y="39"/>
                    <a:pt x="37" y="39"/>
                    <a:pt x="37" y="39"/>
                  </a:cubicBezTo>
                  <a:cubicBezTo>
                    <a:pt x="37" y="25"/>
                    <a:pt x="35" y="16"/>
                    <a:pt x="44" y="14"/>
                  </a:cubicBezTo>
                  <a:cubicBezTo>
                    <a:pt x="47" y="14"/>
                    <a:pt x="50" y="14"/>
                    <a:pt x="53" y="16"/>
                  </a:cubicBezTo>
                  <a:cubicBezTo>
                    <a:pt x="56" y="20"/>
                    <a:pt x="55" y="26"/>
                    <a:pt x="55" y="39"/>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4" name="Freeform 24">
              <a:extLst>
                <a:ext uri="{FF2B5EF4-FFF2-40B4-BE49-F238E27FC236}">
                  <a16:creationId xmlns:a16="http://schemas.microsoft.com/office/drawing/2014/main" id="{64FFB6D3-3E1C-76A4-5820-5AD7A647D228}"/>
                </a:ext>
              </a:extLst>
            </p:cNvPr>
            <p:cNvSpPr>
              <a:spLocks/>
            </p:cNvSpPr>
            <p:nvPr/>
          </p:nvSpPr>
          <p:spPr bwMode="auto">
            <a:xfrm>
              <a:off x="1700" y="1605"/>
              <a:ext cx="97" cy="73"/>
            </a:xfrm>
            <a:custGeom>
              <a:avLst/>
              <a:gdLst>
                <a:gd name="T0" fmla="*/ 0 w 97"/>
                <a:gd name="T1" fmla="*/ 48 h 73"/>
                <a:gd name="T2" fmla="*/ 5 w 97"/>
                <a:gd name="T3" fmla="*/ 66 h 73"/>
                <a:gd name="T4" fmla="*/ 76 w 97"/>
                <a:gd name="T5" fmla="*/ 48 h 73"/>
                <a:gd name="T6" fmla="*/ 83 w 97"/>
                <a:gd name="T7" fmla="*/ 73 h 73"/>
                <a:gd name="T8" fmla="*/ 97 w 97"/>
                <a:gd name="T9" fmla="*/ 70 h 73"/>
                <a:gd name="T10" fmla="*/ 79 w 97"/>
                <a:gd name="T11" fmla="*/ 0 h 73"/>
                <a:gd name="T12" fmla="*/ 65 w 97"/>
                <a:gd name="T13" fmla="*/ 3 h 73"/>
                <a:gd name="T14" fmla="*/ 72 w 97"/>
                <a:gd name="T15" fmla="*/ 29 h 73"/>
                <a:gd name="T16" fmla="*/ 0 w 97"/>
                <a:gd name="T17" fmla="*/ 4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73">
                  <a:moveTo>
                    <a:pt x="0" y="48"/>
                  </a:moveTo>
                  <a:lnTo>
                    <a:pt x="5" y="66"/>
                  </a:lnTo>
                  <a:lnTo>
                    <a:pt x="76" y="48"/>
                  </a:lnTo>
                  <a:lnTo>
                    <a:pt x="83" y="73"/>
                  </a:lnTo>
                  <a:lnTo>
                    <a:pt x="97" y="70"/>
                  </a:lnTo>
                  <a:lnTo>
                    <a:pt x="79" y="0"/>
                  </a:lnTo>
                  <a:lnTo>
                    <a:pt x="65" y="3"/>
                  </a:lnTo>
                  <a:lnTo>
                    <a:pt x="72" y="29"/>
                  </a:lnTo>
                  <a:lnTo>
                    <a:pt x="0" y="48"/>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5" name="Freeform 25">
              <a:extLst>
                <a:ext uri="{FF2B5EF4-FFF2-40B4-BE49-F238E27FC236}">
                  <a16:creationId xmlns:a16="http://schemas.microsoft.com/office/drawing/2014/main" id="{E4C21E02-A640-E5D6-75D6-3F992F5EF940}"/>
                </a:ext>
              </a:extLst>
            </p:cNvPr>
            <p:cNvSpPr>
              <a:spLocks/>
            </p:cNvSpPr>
            <p:nvPr/>
          </p:nvSpPr>
          <p:spPr bwMode="auto">
            <a:xfrm>
              <a:off x="1261" y="1333"/>
              <a:ext cx="51" cy="89"/>
            </a:xfrm>
            <a:custGeom>
              <a:avLst/>
              <a:gdLst>
                <a:gd name="T0" fmla="*/ 16 w 37"/>
                <a:gd name="T1" fmla="*/ 61 h 65"/>
                <a:gd name="T2" fmla="*/ 37 w 37"/>
                <a:gd name="T3" fmla="*/ 64 h 65"/>
                <a:gd name="T4" fmla="*/ 35 w 37"/>
                <a:gd name="T5" fmla="*/ 54 h 65"/>
                <a:gd name="T6" fmla="*/ 29 w 37"/>
                <a:gd name="T7" fmla="*/ 54 h 65"/>
                <a:gd name="T8" fmla="*/ 21 w 37"/>
                <a:gd name="T9" fmla="*/ 47 h 65"/>
                <a:gd name="T10" fmla="*/ 14 w 37"/>
                <a:gd name="T11" fmla="*/ 0 h 65"/>
                <a:gd name="T12" fmla="*/ 0 w 37"/>
                <a:gd name="T13" fmla="*/ 2 h 65"/>
                <a:gd name="T14" fmla="*/ 8 w 37"/>
                <a:gd name="T15" fmla="*/ 49 h 65"/>
                <a:gd name="T16" fmla="*/ 16 w 37"/>
                <a:gd name="T17" fmla="*/ 6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65">
                  <a:moveTo>
                    <a:pt x="16" y="61"/>
                  </a:moveTo>
                  <a:cubicBezTo>
                    <a:pt x="22" y="64"/>
                    <a:pt x="29" y="65"/>
                    <a:pt x="37" y="64"/>
                  </a:cubicBezTo>
                  <a:cubicBezTo>
                    <a:pt x="35" y="54"/>
                    <a:pt x="35" y="54"/>
                    <a:pt x="35" y="54"/>
                  </a:cubicBezTo>
                  <a:cubicBezTo>
                    <a:pt x="33" y="54"/>
                    <a:pt x="31" y="54"/>
                    <a:pt x="29" y="54"/>
                  </a:cubicBezTo>
                  <a:cubicBezTo>
                    <a:pt x="25" y="53"/>
                    <a:pt x="22" y="51"/>
                    <a:pt x="21" y="47"/>
                  </a:cubicBezTo>
                  <a:cubicBezTo>
                    <a:pt x="14" y="0"/>
                    <a:pt x="14" y="0"/>
                    <a:pt x="14" y="0"/>
                  </a:cubicBezTo>
                  <a:cubicBezTo>
                    <a:pt x="0" y="2"/>
                    <a:pt x="0" y="2"/>
                    <a:pt x="0" y="2"/>
                  </a:cubicBezTo>
                  <a:cubicBezTo>
                    <a:pt x="8" y="49"/>
                    <a:pt x="8" y="49"/>
                    <a:pt x="8" y="49"/>
                  </a:cubicBezTo>
                  <a:cubicBezTo>
                    <a:pt x="9" y="54"/>
                    <a:pt x="11" y="58"/>
                    <a:pt x="16" y="6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6" name="Freeform 26">
              <a:extLst>
                <a:ext uri="{FF2B5EF4-FFF2-40B4-BE49-F238E27FC236}">
                  <a16:creationId xmlns:a16="http://schemas.microsoft.com/office/drawing/2014/main" id="{9F970755-ECAB-6574-52DA-BA796B4B58A4}"/>
                </a:ext>
              </a:extLst>
            </p:cNvPr>
            <p:cNvSpPr>
              <a:spLocks/>
            </p:cNvSpPr>
            <p:nvPr/>
          </p:nvSpPr>
          <p:spPr bwMode="auto">
            <a:xfrm>
              <a:off x="1309" y="1324"/>
              <a:ext cx="35" cy="97"/>
            </a:xfrm>
            <a:custGeom>
              <a:avLst/>
              <a:gdLst>
                <a:gd name="T0" fmla="*/ 21 w 25"/>
                <a:gd name="T1" fmla="*/ 60 h 70"/>
                <a:gd name="T2" fmla="*/ 25 w 25"/>
                <a:gd name="T3" fmla="*/ 47 h 70"/>
                <a:gd name="T4" fmla="*/ 17 w 25"/>
                <a:gd name="T5" fmla="*/ 0 h 70"/>
                <a:gd name="T6" fmla="*/ 4 w 25"/>
                <a:gd name="T7" fmla="*/ 2 h 70"/>
                <a:gd name="T8" fmla="*/ 11 w 25"/>
                <a:gd name="T9" fmla="*/ 49 h 70"/>
                <a:gd name="T10" fmla="*/ 6 w 25"/>
                <a:gd name="T11" fmla="*/ 58 h 70"/>
                <a:gd name="T12" fmla="*/ 0 w 25"/>
                <a:gd name="T13" fmla="*/ 60 h 70"/>
                <a:gd name="T14" fmla="*/ 2 w 25"/>
                <a:gd name="T15" fmla="*/ 70 h 70"/>
                <a:gd name="T16" fmla="*/ 21 w 25"/>
                <a:gd name="T17" fmla="*/ 6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70">
                  <a:moveTo>
                    <a:pt x="21" y="60"/>
                  </a:moveTo>
                  <a:cubicBezTo>
                    <a:pt x="25" y="56"/>
                    <a:pt x="25" y="52"/>
                    <a:pt x="25" y="47"/>
                  </a:cubicBezTo>
                  <a:cubicBezTo>
                    <a:pt x="17" y="0"/>
                    <a:pt x="17" y="0"/>
                    <a:pt x="17" y="0"/>
                  </a:cubicBezTo>
                  <a:cubicBezTo>
                    <a:pt x="4" y="2"/>
                    <a:pt x="4" y="2"/>
                    <a:pt x="4" y="2"/>
                  </a:cubicBezTo>
                  <a:cubicBezTo>
                    <a:pt x="11" y="49"/>
                    <a:pt x="11" y="49"/>
                    <a:pt x="11" y="49"/>
                  </a:cubicBezTo>
                  <a:cubicBezTo>
                    <a:pt x="12" y="52"/>
                    <a:pt x="9" y="56"/>
                    <a:pt x="6" y="58"/>
                  </a:cubicBezTo>
                  <a:cubicBezTo>
                    <a:pt x="4" y="59"/>
                    <a:pt x="2" y="60"/>
                    <a:pt x="0" y="60"/>
                  </a:cubicBezTo>
                  <a:cubicBezTo>
                    <a:pt x="2" y="70"/>
                    <a:pt x="2" y="70"/>
                    <a:pt x="2" y="70"/>
                  </a:cubicBezTo>
                  <a:cubicBezTo>
                    <a:pt x="9" y="69"/>
                    <a:pt x="16" y="66"/>
                    <a:pt x="21" y="60"/>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7" name="Freeform 27">
              <a:extLst>
                <a:ext uri="{FF2B5EF4-FFF2-40B4-BE49-F238E27FC236}">
                  <a16:creationId xmlns:a16="http://schemas.microsoft.com/office/drawing/2014/main" id="{2890B172-F51E-65EF-C809-BDA819EBAC05}"/>
                </a:ext>
              </a:extLst>
            </p:cNvPr>
            <p:cNvSpPr>
              <a:spLocks noEditPoints="1"/>
            </p:cNvSpPr>
            <p:nvPr/>
          </p:nvSpPr>
          <p:spPr bwMode="auto">
            <a:xfrm>
              <a:off x="1713" y="1716"/>
              <a:ext cx="96" cy="83"/>
            </a:xfrm>
            <a:custGeom>
              <a:avLst/>
              <a:gdLst>
                <a:gd name="T0" fmla="*/ 3 w 96"/>
                <a:gd name="T1" fmla="*/ 19 h 83"/>
                <a:gd name="T2" fmla="*/ 24 w 96"/>
                <a:gd name="T3" fmla="*/ 22 h 83"/>
                <a:gd name="T4" fmla="*/ 28 w 96"/>
                <a:gd name="T5" fmla="*/ 55 h 83"/>
                <a:gd name="T6" fmla="*/ 10 w 96"/>
                <a:gd name="T7" fmla="*/ 63 h 83"/>
                <a:gd name="T8" fmla="*/ 11 w 96"/>
                <a:gd name="T9" fmla="*/ 83 h 83"/>
                <a:gd name="T10" fmla="*/ 96 w 96"/>
                <a:gd name="T11" fmla="*/ 39 h 83"/>
                <a:gd name="T12" fmla="*/ 94 w 96"/>
                <a:gd name="T13" fmla="*/ 19 h 83"/>
                <a:gd name="T14" fmla="*/ 0 w 96"/>
                <a:gd name="T15" fmla="*/ 0 h 83"/>
                <a:gd name="T16" fmla="*/ 3 w 96"/>
                <a:gd name="T17" fmla="*/ 19 h 83"/>
                <a:gd name="T18" fmla="*/ 77 w 96"/>
                <a:gd name="T19" fmla="*/ 32 h 83"/>
                <a:gd name="T20" fmla="*/ 77 w 96"/>
                <a:gd name="T21" fmla="*/ 32 h 83"/>
                <a:gd name="T22" fmla="*/ 77 w 96"/>
                <a:gd name="T23" fmla="*/ 32 h 83"/>
                <a:gd name="T24" fmla="*/ 77 w 96"/>
                <a:gd name="T25" fmla="*/ 32 h 83"/>
                <a:gd name="T26" fmla="*/ 77 w 96"/>
                <a:gd name="T27" fmla="*/ 32 h 83"/>
                <a:gd name="T28" fmla="*/ 77 w 96"/>
                <a:gd name="T29" fmla="*/ 32 h 83"/>
                <a:gd name="T30" fmla="*/ 41 w 96"/>
                <a:gd name="T31" fmla="*/ 48 h 83"/>
                <a:gd name="T32" fmla="*/ 39 w 96"/>
                <a:gd name="T33" fmla="*/ 25 h 83"/>
                <a:gd name="T34" fmla="*/ 77 w 96"/>
                <a:gd name="T35" fmla="*/ 3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83">
                  <a:moveTo>
                    <a:pt x="3" y="19"/>
                  </a:moveTo>
                  <a:lnTo>
                    <a:pt x="24" y="22"/>
                  </a:lnTo>
                  <a:lnTo>
                    <a:pt x="28" y="55"/>
                  </a:lnTo>
                  <a:lnTo>
                    <a:pt x="10" y="63"/>
                  </a:lnTo>
                  <a:lnTo>
                    <a:pt x="11" y="83"/>
                  </a:lnTo>
                  <a:lnTo>
                    <a:pt x="96" y="39"/>
                  </a:lnTo>
                  <a:lnTo>
                    <a:pt x="94" y="19"/>
                  </a:lnTo>
                  <a:lnTo>
                    <a:pt x="0" y="0"/>
                  </a:lnTo>
                  <a:lnTo>
                    <a:pt x="3" y="19"/>
                  </a:lnTo>
                  <a:close/>
                  <a:moveTo>
                    <a:pt x="77" y="32"/>
                  </a:moveTo>
                  <a:lnTo>
                    <a:pt x="77" y="32"/>
                  </a:lnTo>
                  <a:lnTo>
                    <a:pt x="77" y="32"/>
                  </a:lnTo>
                  <a:lnTo>
                    <a:pt x="77" y="32"/>
                  </a:lnTo>
                  <a:lnTo>
                    <a:pt x="77" y="32"/>
                  </a:lnTo>
                  <a:lnTo>
                    <a:pt x="77" y="32"/>
                  </a:lnTo>
                  <a:lnTo>
                    <a:pt x="41" y="48"/>
                  </a:lnTo>
                  <a:lnTo>
                    <a:pt x="39" y="25"/>
                  </a:lnTo>
                  <a:lnTo>
                    <a:pt x="77" y="32"/>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8" name="Freeform 28">
              <a:extLst>
                <a:ext uri="{FF2B5EF4-FFF2-40B4-BE49-F238E27FC236}">
                  <a16:creationId xmlns:a16="http://schemas.microsoft.com/office/drawing/2014/main" id="{0E7DD501-F595-F996-D6B7-417FBDAFC8E4}"/>
                </a:ext>
              </a:extLst>
            </p:cNvPr>
            <p:cNvSpPr>
              <a:spLocks/>
            </p:cNvSpPr>
            <p:nvPr/>
          </p:nvSpPr>
          <p:spPr bwMode="auto">
            <a:xfrm>
              <a:off x="1723" y="1834"/>
              <a:ext cx="99" cy="77"/>
            </a:xfrm>
            <a:custGeom>
              <a:avLst/>
              <a:gdLst>
                <a:gd name="T0" fmla="*/ 43 w 72"/>
                <a:gd name="T1" fmla="*/ 3 h 56"/>
                <a:gd name="T2" fmla="*/ 34 w 72"/>
                <a:gd name="T3" fmla="*/ 13 h 56"/>
                <a:gd name="T4" fmla="*/ 24 w 72"/>
                <a:gd name="T5" fmla="*/ 41 h 56"/>
                <a:gd name="T6" fmla="*/ 16 w 72"/>
                <a:gd name="T7" fmla="*/ 40 h 56"/>
                <a:gd name="T8" fmla="*/ 14 w 72"/>
                <a:gd name="T9" fmla="*/ 19 h 56"/>
                <a:gd name="T10" fmla="*/ 24 w 72"/>
                <a:gd name="T11" fmla="*/ 13 h 56"/>
                <a:gd name="T12" fmla="*/ 23 w 72"/>
                <a:gd name="T13" fmla="*/ 0 h 56"/>
                <a:gd name="T14" fmla="*/ 7 w 72"/>
                <a:gd name="T15" fmla="*/ 9 h 56"/>
                <a:gd name="T16" fmla="*/ 6 w 72"/>
                <a:gd name="T17" fmla="*/ 46 h 56"/>
                <a:gd name="T18" fmla="*/ 26 w 72"/>
                <a:gd name="T19" fmla="*/ 55 h 56"/>
                <a:gd name="T20" fmla="*/ 47 w 72"/>
                <a:gd name="T21" fmla="*/ 17 h 56"/>
                <a:gd name="T22" fmla="*/ 54 w 72"/>
                <a:gd name="T23" fmla="*/ 15 h 56"/>
                <a:gd name="T24" fmla="*/ 60 w 72"/>
                <a:gd name="T25" fmla="*/ 27 h 56"/>
                <a:gd name="T26" fmla="*/ 55 w 72"/>
                <a:gd name="T27" fmla="*/ 39 h 56"/>
                <a:gd name="T28" fmla="*/ 54 w 72"/>
                <a:gd name="T29" fmla="*/ 40 h 56"/>
                <a:gd name="T30" fmla="*/ 52 w 72"/>
                <a:gd name="T31" fmla="*/ 40 h 56"/>
                <a:gd name="T32" fmla="*/ 51 w 72"/>
                <a:gd name="T33" fmla="*/ 40 h 56"/>
                <a:gd name="T34" fmla="*/ 50 w 72"/>
                <a:gd name="T35" fmla="*/ 40 h 56"/>
                <a:gd name="T36" fmla="*/ 51 w 72"/>
                <a:gd name="T37" fmla="*/ 53 h 56"/>
                <a:gd name="T38" fmla="*/ 68 w 72"/>
                <a:gd name="T39" fmla="*/ 41 h 56"/>
                <a:gd name="T40" fmla="*/ 63 w 72"/>
                <a:gd name="T41" fmla="*/ 7 h 56"/>
                <a:gd name="T42" fmla="*/ 43 w 72"/>
                <a:gd name="T43" fmla="*/ 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 h="56">
                  <a:moveTo>
                    <a:pt x="43" y="3"/>
                  </a:moveTo>
                  <a:cubicBezTo>
                    <a:pt x="39" y="5"/>
                    <a:pt x="35" y="9"/>
                    <a:pt x="34" y="13"/>
                  </a:cubicBezTo>
                  <a:cubicBezTo>
                    <a:pt x="30" y="22"/>
                    <a:pt x="32" y="35"/>
                    <a:pt x="24" y="41"/>
                  </a:cubicBezTo>
                  <a:cubicBezTo>
                    <a:pt x="22" y="42"/>
                    <a:pt x="18" y="42"/>
                    <a:pt x="16" y="40"/>
                  </a:cubicBezTo>
                  <a:cubicBezTo>
                    <a:pt x="11" y="36"/>
                    <a:pt x="11" y="26"/>
                    <a:pt x="14" y="19"/>
                  </a:cubicBezTo>
                  <a:cubicBezTo>
                    <a:pt x="15" y="15"/>
                    <a:pt x="19" y="13"/>
                    <a:pt x="24" y="13"/>
                  </a:cubicBezTo>
                  <a:cubicBezTo>
                    <a:pt x="23" y="0"/>
                    <a:pt x="23" y="0"/>
                    <a:pt x="23" y="0"/>
                  </a:cubicBezTo>
                  <a:cubicBezTo>
                    <a:pt x="16" y="0"/>
                    <a:pt x="11" y="4"/>
                    <a:pt x="7" y="9"/>
                  </a:cubicBezTo>
                  <a:cubicBezTo>
                    <a:pt x="0" y="19"/>
                    <a:pt x="0" y="36"/>
                    <a:pt x="6" y="46"/>
                  </a:cubicBezTo>
                  <a:cubicBezTo>
                    <a:pt x="10" y="53"/>
                    <a:pt x="18" y="56"/>
                    <a:pt x="26" y="55"/>
                  </a:cubicBezTo>
                  <a:cubicBezTo>
                    <a:pt x="45" y="51"/>
                    <a:pt x="40" y="28"/>
                    <a:pt x="47" y="17"/>
                  </a:cubicBezTo>
                  <a:cubicBezTo>
                    <a:pt x="49" y="15"/>
                    <a:pt x="52" y="15"/>
                    <a:pt x="54" y="15"/>
                  </a:cubicBezTo>
                  <a:cubicBezTo>
                    <a:pt x="59" y="17"/>
                    <a:pt x="60" y="22"/>
                    <a:pt x="60" y="27"/>
                  </a:cubicBezTo>
                  <a:cubicBezTo>
                    <a:pt x="60" y="31"/>
                    <a:pt x="59" y="37"/>
                    <a:pt x="55" y="39"/>
                  </a:cubicBezTo>
                  <a:cubicBezTo>
                    <a:pt x="54" y="40"/>
                    <a:pt x="54" y="40"/>
                    <a:pt x="54" y="40"/>
                  </a:cubicBezTo>
                  <a:cubicBezTo>
                    <a:pt x="52" y="40"/>
                    <a:pt x="52" y="40"/>
                    <a:pt x="52" y="40"/>
                  </a:cubicBezTo>
                  <a:cubicBezTo>
                    <a:pt x="51" y="40"/>
                    <a:pt x="51" y="40"/>
                    <a:pt x="51" y="40"/>
                  </a:cubicBezTo>
                  <a:cubicBezTo>
                    <a:pt x="50" y="40"/>
                    <a:pt x="50" y="40"/>
                    <a:pt x="50" y="40"/>
                  </a:cubicBezTo>
                  <a:cubicBezTo>
                    <a:pt x="51" y="53"/>
                    <a:pt x="51" y="53"/>
                    <a:pt x="51" y="53"/>
                  </a:cubicBezTo>
                  <a:cubicBezTo>
                    <a:pt x="59" y="52"/>
                    <a:pt x="66" y="48"/>
                    <a:pt x="68" y="41"/>
                  </a:cubicBezTo>
                  <a:cubicBezTo>
                    <a:pt x="72" y="31"/>
                    <a:pt x="72" y="15"/>
                    <a:pt x="63" y="7"/>
                  </a:cubicBezTo>
                  <a:cubicBezTo>
                    <a:pt x="58" y="1"/>
                    <a:pt x="49" y="0"/>
                    <a:pt x="43" y="3"/>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9" name="Freeform 29">
              <a:extLst>
                <a:ext uri="{FF2B5EF4-FFF2-40B4-BE49-F238E27FC236}">
                  <a16:creationId xmlns:a16="http://schemas.microsoft.com/office/drawing/2014/main" id="{9DF230E6-30D1-35C3-8E9E-A5D96068BC26}"/>
                </a:ext>
              </a:extLst>
            </p:cNvPr>
            <p:cNvSpPr>
              <a:spLocks/>
            </p:cNvSpPr>
            <p:nvPr/>
          </p:nvSpPr>
          <p:spPr bwMode="auto">
            <a:xfrm>
              <a:off x="974" y="1752"/>
              <a:ext cx="96" cy="34"/>
            </a:xfrm>
            <a:custGeom>
              <a:avLst/>
              <a:gdLst>
                <a:gd name="T0" fmla="*/ 49 w 70"/>
                <a:gd name="T1" fmla="*/ 11 h 25"/>
                <a:gd name="T2" fmla="*/ 2 w 70"/>
                <a:gd name="T3" fmla="*/ 4 h 25"/>
                <a:gd name="T4" fmla="*/ 0 w 70"/>
                <a:gd name="T5" fmla="*/ 17 h 25"/>
                <a:gd name="T6" fmla="*/ 47 w 70"/>
                <a:gd name="T7" fmla="*/ 24 h 25"/>
                <a:gd name="T8" fmla="*/ 60 w 70"/>
                <a:gd name="T9" fmla="*/ 20 h 25"/>
                <a:gd name="T10" fmla="*/ 70 w 70"/>
                <a:gd name="T11" fmla="*/ 2 h 25"/>
                <a:gd name="T12" fmla="*/ 60 w 70"/>
                <a:gd name="T13" fmla="*/ 0 h 25"/>
                <a:gd name="T14" fmla="*/ 58 w 70"/>
                <a:gd name="T15" fmla="*/ 6 h 25"/>
                <a:gd name="T16" fmla="*/ 49 w 70"/>
                <a:gd name="T17"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25">
                  <a:moveTo>
                    <a:pt x="49" y="11"/>
                  </a:moveTo>
                  <a:cubicBezTo>
                    <a:pt x="2" y="4"/>
                    <a:pt x="2" y="4"/>
                    <a:pt x="2" y="4"/>
                  </a:cubicBezTo>
                  <a:cubicBezTo>
                    <a:pt x="0" y="17"/>
                    <a:pt x="0" y="17"/>
                    <a:pt x="0" y="17"/>
                  </a:cubicBezTo>
                  <a:cubicBezTo>
                    <a:pt x="47" y="24"/>
                    <a:pt x="47" y="24"/>
                    <a:pt x="47" y="24"/>
                  </a:cubicBezTo>
                  <a:cubicBezTo>
                    <a:pt x="52" y="25"/>
                    <a:pt x="56" y="24"/>
                    <a:pt x="60" y="20"/>
                  </a:cubicBezTo>
                  <a:cubicBezTo>
                    <a:pt x="66" y="16"/>
                    <a:pt x="69" y="9"/>
                    <a:pt x="70" y="2"/>
                  </a:cubicBezTo>
                  <a:cubicBezTo>
                    <a:pt x="60" y="0"/>
                    <a:pt x="60" y="0"/>
                    <a:pt x="60" y="0"/>
                  </a:cubicBezTo>
                  <a:cubicBezTo>
                    <a:pt x="60" y="2"/>
                    <a:pt x="59" y="4"/>
                    <a:pt x="58" y="6"/>
                  </a:cubicBezTo>
                  <a:cubicBezTo>
                    <a:pt x="56" y="9"/>
                    <a:pt x="53" y="12"/>
                    <a:pt x="49" y="1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50" name="Freeform 30">
              <a:extLst>
                <a:ext uri="{FF2B5EF4-FFF2-40B4-BE49-F238E27FC236}">
                  <a16:creationId xmlns:a16="http://schemas.microsoft.com/office/drawing/2014/main" id="{C8251514-BAAD-212D-CF88-75888075F26F}"/>
                </a:ext>
              </a:extLst>
            </p:cNvPr>
            <p:cNvSpPr>
              <a:spLocks/>
            </p:cNvSpPr>
            <p:nvPr/>
          </p:nvSpPr>
          <p:spPr bwMode="auto">
            <a:xfrm>
              <a:off x="983" y="1704"/>
              <a:ext cx="89" cy="51"/>
            </a:xfrm>
            <a:custGeom>
              <a:avLst/>
              <a:gdLst>
                <a:gd name="T0" fmla="*/ 49 w 65"/>
                <a:gd name="T1" fmla="*/ 8 h 37"/>
                <a:gd name="T2" fmla="*/ 2 w 65"/>
                <a:gd name="T3" fmla="*/ 0 h 37"/>
                <a:gd name="T4" fmla="*/ 0 w 65"/>
                <a:gd name="T5" fmla="*/ 14 h 37"/>
                <a:gd name="T6" fmla="*/ 47 w 65"/>
                <a:gd name="T7" fmla="*/ 21 h 37"/>
                <a:gd name="T8" fmla="*/ 54 w 65"/>
                <a:gd name="T9" fmla="*/ 29 h 37"/>
                <a:gd name="T10" fmla="*/ 54 w 65"/>
                <a:gd name="T11" fmla="*/ 35 h 37"/>
                <a:gd name="T12" fmla="*/ 64 w 65"/>
                <a:gd name="T13" fmla="*/ 37 h 37"/>
                <a:gd name="T14" fmla="*/ 61 w 65"/>
                <a:gd name="T15" fmla="*/ 16 h 37"/>
                <a:gd name="T16" fmla="*/ 49 w 65"/>
                <a:gd name="T1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37">
                  <a:moveTo>
                    <a:pt x="49" y="8"/>
                  </a:moveTo>
                  <a:cubicBezTo>
                    <a:pt x="2" y="0"/>
                    <a:pt x="2" y="0"/>
                    <a:pt x="2" y="0"/>
                  </a:cubicBezTo>
                  <a:cubicBezTo>
                    <a:pt x="0" y="14"/>
                    <a:pt x="0" y="14"/>
                    <a:pt x="0" y="14"/>
                  </a:cubicBezTo>
                  <a:cubicBezTo>
                    <a:pt x="47" y="21"/>
                    <a:pt x="47" y="21"/>
                    <a:pt x="47" y="21"/>
                  </a:cubicBezTo>
                  <a:cubicBezTo>
                    <a:pt x="50" y="22"/>
                    <a:pt x="53" y="25"/>
                    <a:pt x="54" y="29"/>
                  </a:cubicBezTo>
                  <a:cubicBezTo>
                    <a:pt x="54" y="31"/>
                    <a:pt x="54" y="33"/>
                    <a:pt x="54" y="35"/>
                  </a:cubicBezTo>
                  <a:cubicBezTo>
                    <a:pt x="64" y="37"/>
                    <a:pt x="64" y="37"/>
                    <a:pt x="64" y="37"/>
                  </a:cubicBezTo>
                  <a:cubicBezTo>
                    <a:pt x="65" y="29"/>
                    <a:pt x="64" y="22"/>
                    <a:pt x="61" y="16"/>
                  </a:cubicBezTo>
                  <a:cubicBezTo>
                    <a:pt x="58" y="11"/>
                    <a:pt x="54" y="9"/>
                    <a:pt x="49" y="8"/>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51" name="Freeform 31">
              <a:extLst>
                <a:ext uri="{FF2B5EF4-FFF2-40B4-BE49-F238E27FC236}">
                  <a16:creationId xmlns:a16="http://schemas.microsoft.com/office/drawing/2014/main" id="{5D12C5E7-46BD-772C-087E-82E98C3EFF3A}"/>
                </a:ext>
              </a:extLst>
            </p:cNvPr>
            <p:cNvSpPr>
              <a:spLocks noEditPoints="1"/>
            </p:cNvSpPr>
            <p:nvPr/>
          </p:nvSpPr>
          <p:spPr bwMode="auto">
            <a:xfrm>
              <a:off x="1154" y="1370"/>
              <a:ext cx="90" cy="103"/>
            </a:xfrm>
            <a:custGeom>
              <a:avLst/>
              <a:gdLst>
                <a:gd name="T0" fmla="*/ 35 w 90"/>
                <a:gd name="T1" fmla="*/ 93 h 103"/>
                <a:gd name="T2" fmla="*/ 30 w 90"/>
                <a:gd name="T3" fmla="*/ 74 h 103"/>
                <a:gd name="T4" fmla="*/ 58 w 90"/>
                <a:gd name="T5" fmla="*/ 56 h 103"/>
                <a:gd name="T6" fmla="*/ 74 w 90"/>
                <a:gd name="T7" fmla="*/ 70 h 103"/>
                <a:gd name="T8" fmla="*/ 90 w 90"/>
                <a:gd name="T9" fmla="*/ 60 h 103"/>
                <a:gd name="T10" fmla="*/ 15 w 90"/>
                <a:gd name="T11" fmla="*/ 0 h 103"/>
                <a:gd name="T12" fmla="*/ 0 w 90"/>
                <a:gd name="T13" fmla="*/ 9 h 103"/>
                <a:gd name="T14" fmla="*/ 19 w 90"/>
                <a:gd name="T15" fmla="*/ 103 h 103"/>
                <a:gd name="T16" fmla="*/ 35 w 90"/>
                <a:gd name="T17" fmla="*/ 93 h 103"/>
                <a:gd name="T18" fmla="*/ 17 w 90"/>
                <a:gd name="T19" fmla="*/ 20 h 103"/>
                <a:gd name="T20" fmla="*/ 17 w 90"/>
                <a:gd name="T21" fmla="*/ 20 h 103"/>
                <a:gd name="T22" fmla="*/ 17 w 90"/>
                <a:gd name="T23" fmla="*/ 20 h 103"/>
                <a:gd name="T24" fmla="*/ 17 w 90"/>
                <a:gd name="T25" fmla="*/ 20 h 103"/>
                <a:gd name="T26" fmla="*/ 46 w 90"/>
                <a:gd name="T27" fmla="*/ 47 h 103"/>
                <a:gd name="T28" fmla="*/ 26 w 90"/>
                <a:gd name="T29" fmla="*/ 58 h 103"/>
                <a:gd name="T30" fmla="*/ 17 w 90"/>
                <a:gd name="T31" fmla="*/ 20 h 103"/>
                <a:gd name="T32" fmla="*/ 17 w 90"/>
                <a:gd name="T33"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03">
                  <a:moveTo>
                    <a:pt x="35" y="93"/>
                  </a:moveTo>
                  <a:lnTo>
                    <a:pt x="30" y="74"/>
                  </a:lnTo>
                  <a:lnTo>
                    <a:pt x="58" y="56"/>
                  </a:lnTo>
                  <a:lnTo>
                    <a:pt x="74" y="70"/>
                  </a:lnTo>
                  <a:lnTo>
                    <a:pt x="90" y="60"/>
                  </a:lnTo>
                  <a:lnTo>
                    <a:pt x="15" y="0"/>
                  </a:lnTo>
                  <a:lnTo>
                    <a:pt x="0" y="9"/>
                  </a:lnTo>
                  <a:lnTo>
                    <a:pt x="19" y="103"/>
                  </a:lnTo>
                  <a:lnTo>
                    <a:pt x="35" y="93"/>
                  </a:lnTo>
                  <a:close/>
                  <a:moveTo>
                    <a:pt x="17" y="20"/>
                  </a:moveTo>
                  <a:lnTo>
                    <a:pt x="17" y="20"/>
                  </a:lnTo>
                  <a:lnTo>
                    <a:pt x="17" y="20"/>
                  </a:lnTo>
                  <a:lnTo>
                    <a:pt x="17" y="20"/>
                  </a:lnTo>
                  <a:lnTo>
                    <a:pt x="46" y="47"/>
                  </a:lnTo>
                  <a:lnTo>
                    <a:pt x="26" y="58"/>
                  </a:lnTo>
                  <a:lnTo>
                    <a:pt x="17" y="20"/>
                  </a:lnTo>
                  <a:lnTo>
                    <a:pt x="17" y="20"/>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52" name="Freeform 32">
              <a:extLst>
                <a:ext uri="{FF2B5EF4-FFF2-40B4-BE49-F238E27FC236}">
                  <a16:creationId xmlns:a16="http://schemas.microsoft.com/office/drawing/2014/main" id="{93107853-8E56-45D5-F593-850D74320C18}"/>
                </a:ext>
              </a:extLst>
            </p:cNvPr>
            <p:cNvSpPr>
              <a:spLocks/>
            </p:cNvSpPr>
            <p:nvPr/>
          </p:nvSpPr>
          <p:spPr bwMode="auto">
            <a:xfrm>
              <a:off x="1529" y="1345"/>
              <a:ext cx="96" cy="107"/>
            </a:xfrm>
            <a:custGeom>
              <a:avLst/>
              <a:gdLst>
                <a:gd name="T0" fmla="*/ 68 w 96"/>
                <a:gd name="T1" fmla="*/ 94 h 107"/>
                <a:gd name="T2" fmla="*/ 24 w 96"/>
                <a:gd name="T3" fmla="*/ 76 h 107"/>
                <a:gd name="T4" fmla="*/ 33 w 96"/>
                <a:gd name="T5" fmla="*/ 52 h 107"/>
                <a:gd name="T6" fmla="*/ 72 w 96"/>
                <a:gd name="T7" fmla="*/ 69 h 107"/>
                <a:gd name="T8" fmla="*/ 77 w 96"/>
                <a:gd name="T9" fmla="*/ 54 h 107"/>
                <a:gd name="T10" fmla="*/ 39 w 96"/>
                <a:gd name="T11" fmla="*/ 39 h 107"/>
                <a:gd name="T12" fmla="*/ 47 w 96"/>
                <a:gd name="T13" fmla="*/ 21 h 107"/>
                <a:gd name="T14" fmla="*/ 90 w 96"/>
                <a:gd name="T15" fmla="*/ 39 h 107"/>
                <a:gd name="T16" fmla="*/ 96 w 96"/>
                <a:gd name="T17" fmla="*/ 25 h 107"/>
                <a:gd name="T18" fmla="*/ 35 w 96"/>
                <a:gd name="T19" fmla="*/ 0 h 107"/>
                <a:gd name="T20" fmla="*/ 0 w 96"/>
                <a:gd name="T21" fmla="*/ 83 h 107"/>
                <a:gd name="T22" fmla="*/ 61 w 96"/>
                <a:gd name="T23" fmla="*/ 107 h 107"/>
                <a:gd name="T24" fmla="*/ 68 w 96"/>
                <a:gd name="T25" fmla="*/ 9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07">
                  <a:moveTo>
                    <a:pt x="68" y="94"/>
                  </a:moveTo>
                  <a:lnTo>
                    <a:pt x="24" y="76"/>
                  </a:lnTo>
                  <a:lnTo>
                    <a:pt x="33" y="52"/>
                  </a:lnTo>
                  <a:lnTo>
                    <a:pt x="72" y="69"/>
                  </a:lnTo>
                  <a:lnTo>
                    <a:pt x="77" y="54"/>
                  </a:lnTo>
                  <a:lnTo>
                    <a:pt x="39" y="39"/>
                  </a:lnTo>
                  <a:lnTo>
                    <a:pt x="47" y="21"/>
                  </a:lnTo>
                  <a:lnTo>
                    <a:pt x="90" y="39"/>
                  </a:lnTo>
                  <a:lnTo>
                    <a:pt x="96" y="25"/>
                  </a:lnTo>
                  <a:lnTo>
                    <a:pt x="35" y="0"/>
                  </a:lnTo>
                  <a:lnTo>
                    <a:pt x="0" y="83"/>
                  </a:lnTo>
                  <a:lnTo>
                    <a:pt x="61" y="107"/>
                  </a:lnTo>
                  <a:lnTo>
                    <a:pt x="68" y="94"/>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53" name="Freeform 33">
              <a:extLst>
                <a:ext uri="{FF2B5EF4-FFF2-40B4-BE49-F238E27FC236}">
                  <a16:creationId xmlns:a16="http://schemas.microsoft.com/office/drawing/2014/main" id="{DB25D18B-A40F-5652-0A44-8CE28272C3C9}"/>
                </a:ext>
              </a:extLst>
            </p:cNvPr>
            <p:cNvSpPr>
              <a:spLocks noEditPoints="1"/>
            </p:cNvSpPr>
            <p:nvPr/>
          </p:nvSpPr>
          <p:spPr bwMode="auto">
            <a:xfrm>
              <a:off x="999" y="1575"/>
              <a:ext cx="107" cy="89"/>
            </a:xfrm>
            <a:custGeom>
              <a:avLst/>
              <a:gdLst>
                <a:gd name="T0" fmla="*/ 67 w 78"/>
                <a:gd name="T1" fmla="*/ 51 h 65"/>
                <a:gd name="T2" fmla="*/ 42 w 78"/>
                <a:gd name="T3" fmla="*/ 44 h 65"/>
                <a:gd name="T4" fmla="*/ 41 w 78"/>
                <a:gd name="T5" fmla="*/ 44 h 65"/>
                <a:gd name="T6" fmla="*/ 46 w 78"/>
                <a:gd name="T7" fmla="*/ 28 h 65"/>
                <a:gd name="T8" fmla="*/ 74 w 78"/>
                <a:gd name="T9" fmla="*/ 27 h 65"/>
                <a:gd name="T10" fmla="*/ 78 w 78"/>
                <a:gd name="T11" fmla="*/ 14 h 65"/>
                <a:gd name="T12" fmla="*/ 44 w 78"/>
                <a:gd name="T13" fmla="*/ 17 h 65"/>
                <a:gd name="T14" fmla="*/ 40 w 78"/>
                <a:gd name="T15" fmla="*/ 5 h 65"/>
                <a:gd name="T16" fmla="*/ 25 w 78"/>
                <a:gd name="T17" fmla="*/ 0 h 65"/>
                <a:gd name="T18" fmla="*/ 0 w 78"/>
                <a:gd name="T19" fmla="*/ 46 h 65"/>
                <a:gd name="T20" fmla="*/ 63 w 78"/>
                <a:gd name="T21" fmla="*/ 65 h 65"/>
                <a:gd name="T22" fmla="*/ 67 w 78"/>
                <a:gd name="T23" fmla="*/ 51 h 65"/>
                <a:gd name="T24" fmla="*/ 31 w 78"/>
                <a:gd name="T25" fmla="*/ 41 h 65"/>
                <a:gd name="T26" fmla="*/ 14 w 78"/>
                <a:gd name="T27" fmla="*/ 36 h 65"/>
                <a:gd name="T28" fmla="*/ 27 w 78"/>
                <a:gd name="T29" fmla="*/ 14 h 65"/>
                <a:gd name="T30" fmla="*/ 35 w 78"/>
                <a:gd name="T31" fmla="*/ 18 h 65"/>
                <a:gd name="T32" fmla="*/ 31 w 78"/>
                <a:gd name="T33" fmla="*/ 4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65">
                  <a:moveTo>
                    <a:pt x="67" y="51"/>
                  </a:moveTo>
                  <a:cubicBezTo>
                    <a:pt x="42" y="44"/>
                    <a:pt x="42" y="44"/>
                    <a:pt x="42" y="44"/>
                  </a:cubicBezTo>
                  <a:cubicBezTo>
                    <a:pt x="41" y="44"/>
                    <a:pt x="41" y="44"/>
                    <a:pt x="41" y="44"/>
                  </a:cubicBezTo>
                  <a:cubicBezTo>
                    <a:pt x="43" y="38"/>
                    <a:pt x="45" y="30"/>
                    <a:pt x="46" y="28"/>
                  </a:cubicBezTo>
                  <a:cubicBezTo>
                    <a:pt x="51" y="18"/>
                    <a:pt x="67" y="28"/>
                    <a:pt x="74" y="27"/>
                  </a:cubicBezTo>
                  <a:cubicBezTo>
                    <a:pt x="78" y="14"/>
                    <a:pt x="78" y="14"/>
                    <a:pt x="78" y="14"/>
                  </a:cubicBezTo>
                  <a:cubicBezTo>
                    <a:pt x="67" y="15"/>
                    <a:pt x="52" y="5"/>
                    <a:pt x="44" y="17"/>
                  </a:cubicBezTo>
                  <a:cubicBezTo>
                    <a:pt x="44" y="13"/>
                    <a:pt x="43" y="9"/>
                    <a:pt x="40" y="5"/>
                  </a:cubicBezTo>
                  <a:cubicBezTo>
                    <a:pt x="36" y="2"/>
                    <a:pt x="30" y="0"/>
                    <a:pt x="25" y="0"/>
                  </a:cubicBezTo>
                  <a:cubicBezTo>
                    <a:pt x="10" y="3"/>
                    <a:pt x="8" y="19"/>
                    <a:pt x="0" y="46"/>
                  </a:cubicBezTo>
                  <a:cubicBezTo>
                    <a:pt x="63" y="65"/>
                    <a:pt x="63" y="65"/>
                    <a:pt x="63" y="65"/>
                  </a:cubicBezTo>
                  <a:lnTo>
                    <a:pt x="67" y="51"/>
                  </a:lnTo>
                  <a:close/>
                  <a:moveTo>
                    <a:pt x="31" y="41"/>
                  </a:moveTo>
                  <a:cubicBezTo>
                    <a:pt x="14" y="36"/>
                    <a:pt x="14" y="36"/>
                    <a:pt x="14" y="36"/>
                  </a:cubicBezTo>
                  <a:cubicBezTo>
                    <a:pt x="18" y="25"/>
                    <a:pt x="20" y="13"/>
                    <a:pt x="27" y="14"/>
                  </a:cubicBezTo>
                  <a:cubicBezTo>
                    <a:pt x="31" y="15"/>
                    <a:pt x="33" y="15"/>
                    <a:pt x="35" y="18"/>
                  </a:cubicBezTo>
                  <a:cubicBezTo>
                    <a:pt x="38" y="21"/>
                    <a:pt x="34" y="30"/>
                    <a:pt x="31" y="4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54" name="Freeform 34">
              <a:extLst>
                <a:ext uri="{FF2B5EF4-FFF2-40B4-BE49-F238E27FC236}">
                  <a16:creationId xmlns:a16="http://schemas.microsoft.com/office/drawing/2014/main" id="{4B608E71-1245-CAC8-FE66-DD1FCBB08F43}"/>
                </a:ext>
              </a:extLst>
            </p:cNvPr>
            <p:cNvSpPr>
              <a:spLocks noEditPoints="1"/>
            </p:cNvSpPr>
            <p:nvPr/>
          </p:nvSpPr>
          <p:spPr bwMode="auto">
            <a:xfrm>
              <a:off x="1616" y="1419"/>
              <a:ext cx="111" cy="112"/>
            </a:xfrm>
            <a:custGeom>
              <a:avLst/>
              <a:gdLst>
                <a:gd name="T0" fmla="*/ 8 w 81"/>
                <a:gd name="T1" fmla="*/ 51 h 81"/>
                <a:gd name="T2" fmla="*/ 29 w 81"/>
                <a:gd name="T3" fmla="*/ 35 h 81"/>
                <a:gd name="T4" fmla="*/ 29 w 81"/>
                <a:gd name="T5" fmla="*/ 34 h 81"/>
                <a:gd name="T6" fmla="*/ 39 w 81"/>
                <a:gd name="T7" fmla="*/ 48 h 81"/>
                <a:gd name="T8" fmla="*/ 23 w 81"/>
                <a:gd name="T9" fmla="*/ 71 h 81"/>
                <a:gd name="T10" fmla="*/ 32 w 81"/>
                <a:gd name="T11" fmla="*/ 81 h 81"/>
                <a:gd name="T12" fmla="*/ 49 w 81"/>
                <a:gd name="T13" fmla="*/ 52 h 81"/>
                <a:gd name="T14" fmla="*/ 61 w 81"/>
                <a:gd name="T15" fmla="*/ 56 h 81"/>
                <a:gd name="T16" fmla="*/ 74 w 81"/>
                <a:gd name="T17" fmla="*/ 47 h 81"/>
                <a:gd name="T18" fmla="*/ 52 w 81"/>
                <a:gd name="T19" fmla="*/ 0 h 81"/>
                <a:gd name="T20" fmla="*/ 0 w 81"/>
                <a:gd name="T21" fmla="*/ 40 h 81"/>
                <a:gd name="T22" fmla="*/ 8 w 81"/>
                <a:gd name="T23" fmla="*/ 51 h 81"/>
                <a:gd name="T24" fmla="*/ 52 w 81"/>
                <a:gd name="T25" fmla="*/ 17 h 81"/>
                <a:gd name="T26" fmla="*/ 61 w 81"/>
                <a:gd name="T27" fmla="*/ 41 h 81"/>
                <a:gd name="T28" fmla="*/ 54 w 81"/>
                <a:gd name="T29" fmla="*/ 44 h 81"/>
                <a:gd name="T30" fmla="*/ 38 w 81"/>
                <a:gd name="T31" fmla="*/ 28 h 81"/>
                <a:gd name="T32" fmla="*/ 52 w 81"/>
                <a:gd name="T33"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81">
                  <a:moveTo>
                    <a:pt x="8" y="51"/>
                  </a:moveTo>
                  <a:cubicBezTo>
                    <a:pt x="29" y="35"/>
                    <a:pt x="29" y="35"/>
                    <a:pt x="29" y="35"/>
                  </a:cubicBezTo>
                  <a:cubicBezTo>
                    <a:pt x="29" y="34"/>
                    <a:pt x="29" y="34"/>
                    <a:pt x="29" y="34"/>
                  </a:cubicBezTo>
                  <a:cubicBezTo>
                    <a:pt x="33" y="39"/>
                    <a:pt x="38" y="46"/>
                    <a:pt x="39" y="48"/>
                  </a:cubicBezTo>
                  <a:cubicBezTo>
                    <a:pt x="44" y="57"/>
                    <a:pt x="26" y="65"/>
                    <a:pt x="23" y="71"/>
                  </a:cubicBezTo>
                  <a:cubicBezTo>
                    <a:pt x="32" y="81"/>
                    <a:pt x="32" y="81"/>
                    <a:pt x="32" y="81"/>
                  </a:cubicBezTo>
                  <a:cubicBezTo>
                    <a:pt x="38" y="72"/>
                    <a:pt x="55" y="66"/>
                    <a:pt x="49" y="52"/>
                  </a:cubicBezTo>
                  <a:cubicBezTo>
                    <a:pt x="53" y="55"/>
                    <a:pt x="56" y="57"/>
                    <a:pt x="61" y="56"/>
                  </a:cubicBezTo>
                  <a:cubicBezTo>
                    <a:pt x="66" y="55"/>
                    <a:pt x="71" y="51"/>
                    <a:pt x="74" y="47"/>
                  </a:cubicBezTo>
                  <a:cubicBezTo>
                    <a:pt x="81" y="34"/>
                    <a:pt x="68" y="22"/>
                    <a:pt x="52" y="0"/>
                  </a:cubicBezTo>
                  <a:cubicBezTo>
                    <a:pt x="0" y="40"/>
                    <a:pt x="0" y="40"/>
                    <a:pt x="0" y="40"/>
                  </a:cubicBezTo>
                  <a:lnTo>
                    <a:pt x="8" y="51"/>
                  </a:lnTo>
                  <a:close/>
                  <a:moveTo>
                    <a:pt x="52" y="17"/>
                  </a:moveTo>
                  <a:cubicBezTo>
                    <a:pt x="59" y="27"/>
                    <a:pt x="67" y="35"/>
                    <a:pt x="61" y="41"/>
                  </a:cubicBezTo>
                  <a:cubicBezTo>
                    <a:pt x="59" y="43"/>
                    <a:pt x="57" y="44"/>
                    <a:pt x="54" y="44"/>
                  </a:cubicBezTo>
                  <a:cubicBezTo>
                    <a:pt x="49" y="45"/>
                    <a:pt x="45" y="36"/>
                    <a:pt x="38" y="28"/>
                  </a:cubicBezTo>
                  <a:lnTo>
                    <a:pt x="52" y="17"/>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55" name="Freeform 35">
              <a:extLst>
                <a:ext uri="{FF2B5EF4-FFF2-40B4-BE49-F238E27FC236}">
                  <a16:creationId xmlns:a16="http://schemas.microsoft.com/office/drawing/2014/main" id="{017D6C6A-604D-F92F-52A0-C6E8AAE7372C}"/>
                </a:ext>
              </a:extLst>
            </p:cNvPr>
            <p:cNvSpPr>
              <a:spLocks noEditPoints="1"/>
            </p:cNvSpPr>
            <p:nvPr/>
          </p:nvSpPr>
          <p:spPr bwMode="auto">
            <a:xfrm>
              <a:off x="690" y="2572"/>
              <a:ext cx="1400" cy="205"/>
            </a:xfrm>
            <a:custGeom>
              <a:avLst/>
              <a:gdLst>
                <a:gd name="T0" fmla="*/ 1019 w 1019"/>
                <a:gd name="T1" fmla="*/ 149 h 149"/>
                <a:gd name="T2" fmla="*/ 0 w 1019"/>
                <a:gd name="T3" fmla="*/ 0 h 149"/>
                <a:gd name="T4" fmla="*/ 140 w 1019"/>
                <a:gd name="T5" fmla="*/ 123 h 149"/>
                <a:gd name="T6" fmla="*/ 94 w 1019"/>
                <a:gd name="T7" fmla="*/ 26 h 149"/>
                <a:gd name="T8" fmla="*/ 169 w 1019"/>
                <a:gd name="T9" fmla="*/ 49 h 149"/>
                <a:gd name="T10" fmla="*/ 173 w 1019"/>
                <a:gd name="T11" fmla="*/ 97 h 149"/>
                <a:gd name="T12" fmla="*/ 322 w 1019"/>
                <a:gd name="T13" fmla="*/ 97 h 149"/>
                <a:gd name="T14" fmla="*/ 283 w 1019"/>
                <a:gd name="T15" fmla="*/ 125 h 149"/>
                <a:gd name="T16" fmla="*/ 253 w 1019"/>
                <a:gd name="T17" fmla="*/ 116 h 149"/>
                <a:gd name="T18" fmla="*/ 244 w 1019"/>
                <a:gd name="T19" fmla="*/ 26 h 149"/>
                <a:gd name="T20" fmla="*/ 264 w 1019"/>
                <a:gd name="T21" fmla="*/ 97 h 149"/>
                <a:gd name="T22" fmla="*/ 283 w 1019"/>
                <a:gd name="T23" fmla="*/ 110 h 149"/>
                <a:gd name="T24" fmla="*/ 302 w 1019"/>
                <a:gd name="T25" fmla="*/ 97 h 149"/>
                <a:gd name="T26" fmla="*/ 322 w 1019"/>
                <a:gd name="T27" fmla="*/ 26 h 149"/>
                <a:gd name="T28" fmla="*/ 464 w 1019"/>
                <a:gd name="T29" fmla="*/ 123 h 149"/>
                <a:gd name="T30" fmla="*/ 425 w 1019"/>
                <a:gd name="T31" fmla="*/ 83 h 149"/>
                <a:gd name="T32" fmla="*/ 405 w 1019"/>
                <a:gd name="T33" fmla="*/ 123 h 149"/>
                <a:gd name="T34" fmla="*/ 451 w 1019"/>
                <a:gd name="T35" fmla="*/ 26 h 149"/>
                <a:gd name="T36" fmla="*/ 463 w 1019"/>
                <a:gd name="T37" fmla="*/ 75 h 149"/>
                <a:gd name="T38" fmla="*/ 464 w 1019"/>
                <a:gd name="T39" fmla="*/ 123 h 149"/>
                <a:gd name="T40" fmla="*/ 624 w 1019"/>
                <a:gd name="T41" fmla="*/ 79 h 149"/>
                <a:gd name="T42" fmla="*/ 579 w 1019"/>
                <a:gd name="T43" fmla="*/ 106 h 149"/>
                <a:gd name="T44" fmla="*/ 630 w 1019"/>
                <a:gd name="T45" fmla="*/ 123 h 149"/>
                <a:gd name="T46" fmla="*/ 559 w 1019"/>
                <a:gd name="T47" fmla="*/ 25 h 149"/>
                <a:gd name="T48" fmla="*/ 630 w 1019"/>
                <a:gd name="T49" fmla="*/ 41 h 149"/>
                <a:gd name="T50" fmla="*/ 579 w 1019"/>
                <a:gd name="T51" fmla="*/ 62 h 149"/>
                <a:gd name="T52" fmla="*/ 764 w 1019"/>
                <a:gd name="T53" fmla="*/ 123 h 149"/>
                <a:gd name="T54" fmla="*/ 722 w 1019"/>
                <a:gd name="T55" fmla="*/ 102 h 149"/>
                <a:gd name="T56" fmla="*/ 695 w 1019"/>
                <a:gd name="T57" fmla="*/ 123 h 149"/>
                <a:gd name="T58" fmla="*/ 750 w 1019"/>
                <a:gd name="T59" fmla="*/ 26 h 149"/>
                <a:gd name="T60" fmla="*/ 764 w 1019"/>
                <a:gd name="T61" fmla="*/ 123 h 149"/>
                <a:gd name="T62" fmla="*/ 916 w 1019"/>
                <a:gd name="T63" fmla="*/ 115 h 149"/>
                <a:gd name="T64" fmla="*/ 885 w 1019"/>
                <a:gd name="T65" fmla="*/ 125 h 149"/>
                <a:gd name="T66" fmla="*/ 847 w 1019"/>
                <a:gd name="T67" fmla="*/ 96 h 149"/>
                <a:gd name="T68" fmla="*/ 867 w 1019"/>
                <a:gd name="T69" fmla="*/ 26 h 149"/>
                <a:gd name="T70" fmla="*/ 876 w 1019"/>
                <a:gd name="T71" fmla="*/ 108 h 149"/>
                <a:gd name="T72" fmla="*/ 895 w 1019"/>
                <a:gd name="T73" fmla="*/ 108 h 149"/>
                <a:gd name="T74" fmla="*/ 904 w 1019"/>
                <a:gd name="T75" fmla="*/ 26 h 149"/>
                <a:gd name="T76" fmla="*/ 925 w 1019"/>
                <a:gd name="T77" fmla="*/ 96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19" h="149">
                  <a:moveTo>
                    <a:pt x="0" y="149"/>
                  </a:moveTo>
                  <a:cubicBezTo>
                    <a:pt x="1019" y="149"/>
                    <a:pt x="1019" y="149"/>
                    <a:pt x="1019" y="149"/>
                  </a:cubicBezTo>
                  <a:cubicBezTo>
                    <a:pt x="1019" y="0"/>
                    <a:pt x="1019" y="0"/>
                    <a:pt x="1019" y="0"/>
                  </a:cubicBezTo>
                  <a:cubicBezTo>
                    <a:pt x="0" y="0"/>
                    <a:pt x="0" y="0"/>
                    <a:pt x="0" y="0"/>
                  </a:cubicBezTo>
                  <a:lnTo>
                    <a:pt x="0" y="149"/>
                  </a:lnTo>
                  <a:close/>
                  <a:moveTo>
                    <a:pt x="140" y="123"/>
                  </a:moveTo>
                  <a:cubicBezTo>
                    <a:pt x="94" y="123"/>
                    <a:pt x="94" y="123"/>
                    <a:pt x="94" y="123"/>
                  </a:cubicBezTo>
                  <a:cubicBezTo>
                    <a:pt x="94" y="26"/>
                    <a:pt x="94" y="26"/>
                    <a:pt x="94" y="26"/>
                  </a:cubicBezTo>
                  <a:cubicBezTo>
                    <a:pt x="114" y="26"/>
                    <a:pt x="125" y="26"/>
                    <a:pt x="141" y="26"/>
                  </a:cubicBezTo>
                  <a:cubicBezTo>
                    <a:pt x="156" y="26"/>
                    <a:pt x="168" y="34"/>
                    <a:pt x="169" y="49"/>
                  </a:cubicBezTo>
                  <a:cubicBezTo>
                    <a:pt x="170" y="59"/>
                    <a:pt x="167" y="68"/>
                    <a:pt x="155" y="71"/>
                  </a:cubicBezTo>
                  <a:cubicBezTo>
                    <a:pt x="166" y="74"/>
                    <a:pt x="173" y="84"/>
                    <a:pt x="173" y="97"/>
                  </a:cubicBezTo>
                  <a:cubicBezTo>
                    <a:pt x="173" y="108"/>
                    <a:pt x="164" y="123"/>
                    <a:pt x="140" y="123"/>
                  </a:cubicBezTo>
                  <a:moveTo>
                    <a:pt x="322" y="97"/>
                  </a:moveTo>
                  <a:cubicBezTo>
                    <a:pt x="322" y="104"/>
                    <a:pt x="320" y="110"/>
                    <a:pt x="313" y="116"/>
                  </a:cubicBezTo>
                  <a:cubicBezTo>
                    <a:pt x="305" y="122"/>
                    <a:pt x="294" y="125"/>
                    <a:pt x="283" y="125"/>
                  </a:cubicBezTo>
                  <a:cubicBezTo>
                    <a:pt x="283" y="125"/>
                    <a:pt x="283" y="125"/>
                    <a:pt x="283" y="125"/>
                  </a:cubicBezTo>
                  <a:cubicBezTo>
                    <a:pt x="272" y="125"/>
                    <a:pt x="261" y="122"/>
                    <a:pt x="253" y="116"/>
                  </a:cubicBezTo>
                  <a:cubicBezTo>
                    <a:pt x="246" y="110"/>
                    <a:pt x="244" y="104"/>
                    <a:pt x="244" y="97"/>
                  </a:cubicBezTo>
                  <a:cubicBezTo>
                    <a:pt x="244" y="26"/>
                    <a:pt x="244" y="26"/>
                    <a:pt x="244" y="26"/>
                  </a:cubicBezTo>
                  <a:cubicBezTo>
                    <a:pt x="264" y="26"/>
                    <a:pt x="264" y="26"/>
                    <a:pt x="264" y="26"/>
                  </a:cubicBezTo>
                  <a:cubicBezTo>
                    <a:pt x="264" y="97"/>
                    <a:pt x="264" y="97"/>
                    <a:pt x="264" y="97"/>
                  </a:cubicBezTo>
                  <a:cubicBezTo>
                    <a:pt x="264" y="102"/>
                    <a:pt x="269" y="107"/>
                    <a:pt x="274" y="108"/>
                  </a:cubicBezTo>
                  <a:cubicBezTo>
                    <a:pt x="277" y="110"/>
                    <a:pt x="280" y="110"/>
                    <a:pt x="283" y="110"/>
                  </a:cubicBezTo>
                  <a:cubicBezTo>
                    <a:pt x="286" y="110"/>
                    <a:pt x="289" y="110"/>
                    <a:pt x="292" y="108"/>
                  </a:cubicBezTo>
                  <a:cubicBezTo>
                    <a:pt x="297" y="107"/>
                    <a:pt x="302" y="102"/>
                    <a:pt x="302" y="97"/>
                  </a:cubicBezTo>
                  <a:cubicBezTo>
                    <a:pt x="302" y="26"/>
                    <a:pt x="302" y="26"/>
                    <a:pt x="302" y="26"/>
                  </a:cubicBezTo>
                  <a:cubicBezTo>
                    <a:pt x="322" y="26"/>
                    <a:pt x="322" y="26"/>
                    <a:pt x="322" y="26"/>
                  </a:cubicBezTo>
                  <a:lnTo>
                    <a:pt x="322" y="97"/>
                  </a:lnTo>
                  <a:close/>
                  <a:moveTo>
                    <a:pt x="464" y="123"/>
                  </a:moveTo>
                  <a:cubicBezTo>
                    <a:pt x="460" y="123"/>
                    <a:pt x="466" y="84"/>
                    <a:pt x="450" y="83"/>
                  </a:cubicBezTo>
                  <a:cubicBezTo>
                    <a:pt x="440" y="83"/>
                    <a:pt x="435" y="83"/>
                    <a:pt x="425" y="83"/>
                  </a:cubicBezTo>
                  <a:cubicBezTo>
                    <a:pt x="425" y="123"/>
                    <a:pt x="425" y="123"/>
                    <a:pt x="425" y="123"/>
                  </a:cubicBezTo>
                  <a:cubicBezTo>
                    <a:pt x="405" y="123"/>
                    <a:pt x="405" y="123"/>
                    <a:pt x="405" y="123"/>
                  </a:cubicBezTo>
                  <a:cubicBezTo>
                    <a:pt x="405" y="26"/>
                    <a:pt x="405" y="26"/>
                    <a:pt x="405" y="26"/>
                  </a:cubicBezTo>
                  <a:cubicBezTo>
                    <a:pt x="424" y="26"/>
                    <a:pt x="434" y="26"/>
                    <a:pt x="451" y="26"/>
                  </a:cubicBezTo>
                  <a:cubicBezTo>
                    <a:pt x="466" y="27"/>
                    <a:pt x="481" y="33"/>
                    <a:pt x="482" y="49"/>
                  </a:cubicBezTo>
                  <a:cubicBezTo>
                    <a:pt x="483" y="68"/>
                    <a:pt x="473" y="72"/>
                    <a:pt x="463" y="75"/>
                  </a:cubicBezTo>
                  <a:cubicBezTo>
                    <a:pt x="486" y="80"/>
                    <a:pt x="477" y="107"/>
                    <a:pt x="483" y="123"/>
                  </a:cubicBezTo>
                  <a:lnTo>
                    <a:pt x="464" y="123"/>
                  </a:lnTo>
                  <a:close/>
                  <a:moveTo>
                    <a:pt x="624" y="62"/>
                  </a:moveTo>
                  <a:cubicBezTo>
                    <a:pt x="624" y="79"/>
                    <a:pt x="624" y="79"/>
                    <a:pt x="624" y="79"/>
                  </a:cubicBezTo>
                  <a:cubicBezTo>
                    <a:pt x="579" y="79"/>
                    <a:pt x="579" y="79"/>
                    <a:pt x="579" y="79"/>
                  </a:cubicBezTo>
                  <a:cubicBezTo>
                    <a:pt x="579" y="106"/>
                    <a:pt x="579" y="106"/>
                    <a:pt x="579" y="106"/>
                  </a:cubicBezTo>
                  <a:cubicBezTo>
                    <a:pt x="630" y="106"/>
                    <a:pt x="630" y="106"/>
                    <a:pt x="630" y="106"/>
                  </a:cubicBezTo>
                  <a:cubicBezTo>
                    <a:pt x="630" y="123"/>
                    <a:pt x="630" y="123"/>
                    <a:pt x="630" y="123"/>
                  </a:cubicBezTo>
                  <a:cubicBezTo>
                    <a:pt x="559" y="123"/>
                    <a:pt x="559" y="123"/>
                    <a:pt x="559" y="123"/>
                  </a:cubicBezTo>
                  <a:cubicBezTo>
                    <a:pt x="559" y="25"/>
                    <a:pt x="559" y="25"/>
                    <a:pt x="559" y="25"/>
                  </a:cubicBezTo>
                  <a:cubicBezTo>
                    <a:pt x="630" y="25"/>
                    <a:pt x="630" y="25"/>
                    <a:pt x="630" y="25"/>
                  </a:cubicBezTo>
                  <a:cubicBezTo>
                    <a:pt x="630" y="41"/>
                    <a:pt x="630" y="41"/>
                    <a:pt x="630" y="41"/>
                  </a:cubicBezTo>
                  <a:cubicBezTo>
                    <a:pt x="579" y="41"/>
                    <a:pt x="579" y="41"/>
                    <a:pt x="579" y="41"/>
                  </a:cubicBezTo>
                  <a:cubicBezTo>
                    <a:pt x="579" y="62"/>
                    <a:pt x="579" y="62"/>
                    <a:pt x="579" y="62"/>
                  </a:cubicBezTo>
                  <a:lnTo>
                    <a:pt x="624" y="62"/>
                  </a:lnTo>
                  <a:close/>
                  <a:moveTo>
                    <a:pt x="764" y="123"/>
                  </a:moveTo>
                  <a:cubicBezTo>
                    <a:pt x="757" y="102"/>
                    <a:pt x="757" y="102"/>
                    <a:pt x="757" y="102"/>
                  </a:cubicBezTo>
                  <a:cubicBezTo>
                    <a:pt x="722" y="102"/>
                    <a:pt x="722" y="102"/>
                    <a:pt x="722" y="102"/>
                  </a:cubicBezTo>
                  <a:cubicBezTo>
                    <a:pt x="715" y="123"/>
                    <a:pt x="715" y="123"/>
                    <a:pt x="715" y="123"/>
                  </a:cubicBezTo>
                  <a:cubicBezTo>
                    <a:pt x="695" y="123"/>
                    <a:pt x="695" y="123"/>
                    <a:pt x="695" y="123"/>
                  </a:cubicBezTo>
                  <a:cubicBezTo>
                    <a:pt x="729" y="26"/>
                    <a:pt x="729" y="26"/>
                    <a:pt x="729" y="26"/>
                  </a:cubicBezTo>
                  <a:cubicBezTo>
                    <a:pt x="750" y="26"/>
                    <a:pt x="750" y="26"/>
                    <a:pt x="750" y="26"/>
                  </a:cubicBezTo>
                  <a:cubicBezTo>
                    <a:pt x="784" y="123"/>
                    <a:pt x="784" y="123"/>
                    <a:pt x="784" y="123"/>
                  </a:cubicBezTo>
                  <a:lnTo>
                    <a:pt x="764" y="123"/>
                  </a:lnTo>
                  <a:close/>
                  <a:moveTo>
                    <a:pt x="925" y="96"/>
                  </a:moveTo>
                  <a:cubicBezTo>
                    <a:pt x="924" y="104"/>
                    <a:pt x="922" y="110"/>
                    <a:pt x="916" y="115"/>
                  </a:cubicBezTo>
                  <a:cubicBezTo>
                    <a:pt x="908" y="122"/>
                    <a:pt x="897" y="125"/>
                    <a:pt x="886" y="125"/>
                  </a:cubicBezTo>
                  <a:cubicBezTo>
                    <a:pt x="885" y="125"/>
                    <a:pt x="885" y="125"/>
                    <a:pt x="885" y="125"/>
                  </a:cubicBezTo>
                  <a:cubicBezTo>
                    <a:pt x="875" y="125"/>
                    <a:pt x="864" y="122"/>
                    <a:pt x="856" y="115"/>
                  </a:cubicBezTo>
                  <a:cubicBezTo>
                    <a:pt x="849" y="110"/>
                    <a:pt x="847" y="104"/>
                    <a:pt x="847" y="96"/>
                  </a:cubicBezTo>
                  <a:cubicBezTo>
                    <a:pt x="847" y="26"/>
                    <a:pt x="847" y="26"/>
                    <a:pt x="847" y="26"/>
                  </a:cubicBezTo>
                  <a:cubicBezTo>
                    <a:pt x="867" y="26"/>
                    <a:pt x="867" y="26"/>
                    <a:pt x="867" y="26"/>
                  </a:cubicBezTo>
                  <a:cubicBezTo>
                    <a:pt x="867" y="96"/>
                    <a:pt x="867" y="96"/>
                    <a:pt x="867" y="96"/>
                  </a:cubicBezTo>
                  <a:cubicBezTo>
                    <a:pt x="867" y="102"/>
                    <a:pt x="871" y="106"/>
                    <a:pt x="876" y="108"/>
                  </a:cubicBezTo>
                  <a:cubicBezTo>
                    <a:pt x="879" y="110"/>
                    <a:pt x="882" y="110"/>
                    <a:pt x="886" y="110"/>
                  </a:cubicBezTo>
                  <a:cubicBezTo>
                    <a:pt x="889" y="110"/>
                    <a:pt x="892" y="110"/>
                    <a:pt x="895" y="108"/>
                  </a:cubicBezTo>
                  <a:cubicBezTo>
                    <a:pt x="900" y="106"/>
                    <a:pt x="904" y="102"/>
                    <a:pt x="904" y="96"/>
                  </a:cubicBezTo>
                  <a:cubicBezTo>
                    <a:pt x="904" y="26"/>
                    <a:pt x="904" y="26"/>
                    <a:pt x="904" y="26"/>
                  </a:cubicBezTo>
                  <a:cubicBezTo>
                    <a:pt x="925" y="26"/>
                    <a:pt x="925" y="26"/>
                    <a:pt x="925" y="26"/>
                  </a:cubicBezTo>
                  <a:lnTo>
                    <a:pt x="925" y="96"/>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56" name="Freeform 36">
              <a:extLst>
                <a:ext uri="{FF2B5EF4-FFF2-40B4-BE49-F238E27FC236}">
                  <a16:creationId xmlns:a16="http://schemas.microsoft.com/office/drawing/2014/main" id="{895AF50F-C0E8-9DA6-BED6-A85CAD378EE0}"/>
                </a:ext>
              </a:extLst>
            </p:cNvPr>
            <p:cNvSpPr>
              <a:spLocks/>
            </p:cNvSpPr>
            <p:nvPr/>
          </p:nvSpPr>
          <p:spPr bwMode="auto">
            <a:xfrm>
              <a:off x="1690" y="2634"/>
              <a:ext cx="33" cy="55"/>
            </a:xfrm>
            <a:custGeom>
              <a:avLst/>
              <a:gdLst>
                <a:gd name="T0" fmla="*/ 16 w 33"/>
                <a:gd name="T1" fmla="*/ 0 h 55"/>
                <a:gd name="T2" fmla="*/ 16 w 33"/>
                <a:gd name="T3" fmla="*/ 0 h 55"/>
                <a:gd name="T4" fmla="*/ 16 w 33"/>
                <a:gd name="T5" fmla="*/ 0 h 55"/>
                <a:gd name="T6" fmla="*/ 0 w 33"/>
                <a:gd name="T7" fmla="*/ 55 h 55"/>
                <a:gd name="T8" fmla="*/ 33 w 33"/>
                <a:gd name="T9" fmla="*/ 55 h 55"/>
                <a:gd name="T10" fmla="*/ 16 w 33"/>
                <a:gd name="T11" fmla="*/ 0 h 55"/>
                <a:gd name="T12" fmla="*/ 16 w 33"/>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33" h="55">
                  <a:moveTo>
                    <a:pt x="16" y="0"/>
                  </a:moveTo>
                  <a:lnTo>
                    <a:pt x="16" y="0"/>
                  </a:lnTo>
                  <a:lnTo>
                    <a:pt x="16" y="0"/>
                  </a:lnTo>
                  <a:lnTo>
                    <a:pt x="0" y="55"/>
                  </a:lnTo>
                  <a:lnTo>
                    <a:pt x="33" y="55"/>
                  </a:lnTo>
                  <a:lnTo>
                    <a:pt x="16" y="0"/>
                  </a:lnTo>
                  <a:lnTo>
                    <a:pt x="16" y="0"/>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57" name="Freeform 37">
              <a:extLst>
                <a:ext uri="{FF2B5EF4-FFF2-40B4-BE49-F238E27FC236}">
                  <a16:creationId xmlns:a16="http://schemas.microsoft.com/office/drawing/2014/main" id="{70809A55-762E-5F8E-32E1-1D4491599B39}"/>
                </a:ext>
              </a:extLst>
            </p:cNvPr>
            <p:cNvSpPr>
              <a:spLocks/>
            </p:cNvSpPr>
            <p:nvPr/>
          </p:nvSpPr>
          <p:spPr bwMode="auto">
            <a:xfrm>
              <a:off x="1274" y="2629"/>
              <a:ext cx="51" cy="35"/>
            </a:xfrm>
            <a:custGeom>
              <a:avLst/>
              <a:gdLst>
                <a:gd name="T0" fmla="*/ 26 w 37"/>
                <a:gd name="T1" fmla="*/ 1 h 26"/>
                <a:gd name="T2" fmla="*/ 0 w 37"/>
                <a:gd name="T3" fmla="*/ 1 h 26"/>
                <a:gd name="T4" fmla="*/ 0 w 37"/>
                <a:gd name="T5" fmla="*/ 26 h 26"/>
                <a:gd name="T6" fmla="*/ 28 w 37"/>
                <a:gd name="T7" fmla="*/ 25 h 26"/>
                <a:gd name="T8" fmla="*/ 37 w 37"/>
                <a:gd name="T9" fmla="*/ 12 h 26"/>
                <a:gd name="T10" fmla="*/ 26 w 37"/>
                <a:gd name="T11" fmla="*/ 1 h 26"/>
              </a:gdLst>
              <a:ahLst/>
              <a:cxnLst>
                <a:cxn ang="0">
                  <a:pos x="T0" y="T1"/>
                </a:cxn>
                <a:cxn ang="0">
                  <a:pos x="T2" y="T3"/>
                </a:cxn>
                <a:cxn ang="0">
                  <a:pos x="T4" y="T5"/>
                </a:cxn>
                <a:cxn ang="0">
                  <a:pos x="T6" y="T7"/>
                </a:cxn>
                <a:cxn ang="0">
                  <a:pos x="T8" y="T9"/>
                </a:cxn>
                <a:cxn ang="0">
                  <a:pos x="T10" y="T11"/>
                </a:cxn>
              </a:cxnLst>
              <a:rect l="0" t="0" r="r" b="b"/>
              <a:pathLst>
                <a:path w="37" h="26">
                  <a:moveTo>
                    <a:pt x="26" y="1"/>
                  </a:moveTo>
                  <a:cubicBezTo>
                    <a:pt x="20" y="0"/>
                    <a:pt x="10" y="1"/>
                    <a:pt x="0" y="1"/>
                  </a:cubicBezTo>
                  <a:cubicBezTo>
                    <a:pt x="0" y="26"/>
                    <a:pt x="0" y="26"/>
                    <a:pt x="0" y="26"/>
                  </a:cubicBezTo>
                  <a:cubicBezTo>
                    <a:pt x="19" y="26"/>
                    <a:pt x="22" y="26"/>
                    <a:pt x="28" y="25"/>
                  </a:cubicBezTo>
                  <a:cubicBezTo>
                    <a:pt x="33" y="25"/>
                    <a:pt x="37" y="19"/>
                    <a:pt x="37" y="12"/>
                  </a:cubicBezTo>
                  <a:cubicBezTo>
                    <a:pt x="37" y="5"/>
                    <a:pt x="32" y="1"/>
                    <a:pt x="26" y="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58" name="Freeform 38">
              <a:extLst>
                <a:ext uri="{FF2B5EF4-FFF2-40B4-BE49-F238E27FC236}">
                  <a16:creationId xmlns:a16="http://schemas.microsoft.com/office/drawing/2014/main" id="{3A3C2466-0D6A-E774-2AAE-901AB569F545}"/>
                </a:ext>
              </a:extLst>
            </p:cNvPr>
            <p:cNvSpPr>
              <a:spLocks noEditPoints="1"/>
            </p:cNvSpPr>
            <p:nvPr/>
          </p:nvSpPr>
          <p:spPr bwMode="auto">
            <a:xfrm>
              <a:off x="690" y="2810"/>
              <a:ext cx="1400" cy="206"/>
            </a:xfrm>
            <a:custGeom>
              <a:avLst/>
              <a:gdLst>
                <a:gd name="T0" fmla="*/ 1019 w 1019"/>
                <a:gd name="T1" fmla="*/ 150 h 150"/>
                <a:gd name="T2" fmla="*/ 0 w 1019"/>
                <a:gd name="T3" fmla="*/ 0 h 150"/>
                <a:gd name="T4" fmla="*/ 852 w 1019"/>
                <a:gd name="T5" fmla="*/ 55 h 150"/>
                <a:gd name="T6" fmla="*/ 929 w 1019"/>
                <a:gd name="T7" fmla="*/ 53 h 150"/>
                <a:gd name="T8" fmla="*/ 892 w 1019"/>
                <a:gd name="T9" fmla="*/ 38 h 150"/>
                <a:gd name="T10" fmla="*/ 931 w 1019"/>
                <a:gd name="T11" fmla="*/ 92 h 150"/>
                <a:gd name="T12" fmla="*/ 849 w 1019"/>
                <a:gd name="T13" fmla="*/ 92 h 150"/>
                <a:gd name="T14" fmla="*/ 889 w 1019"/>
                <a:gd name="T15" fmla="*/ 110 h 150"/>
                <a:gd name="T16" fmla="*/ 852 w 1019"/>
                <a:gd name="T17" fmla="*/ 55 h 150"/>
                <a:gd name="T18" fmla="*/ 769 w 1019"/>
                <a:gd name="T19" fmla="*/ 26 h 150"/>
                <a:gd name="T20" fmla="*/ 783 w 1019"/>
                <a:gd name="T21" fmla="*/ 123 h 150"/>
                <a:gd name="T22" fmla="*/ 741 w 1019"/>
                <a:gd name="T23" fmla="*/ 102 h 150"/>
                <a:gd name="T24" fmla="*/ 714 w 1019"/>
                <a:gd name="T25" fmla="*/ 123 h 150"/>
                <a:gd name="T26" fmla="*/ 596 w 1019"/>
                <a:gd name="T27" fmla="*/ 26 h 150"/>
                <a:gd name="T28" fmla="*/ 675 w 1019"/>
                <a:gd name="T29" fmla="*/ 42 h 150"/>
                <a:gd name="T30" fmla="*/ 646 w 1019"/>
                <a:gd name="T31" fmla="*/ 123 h 150"/>
                <a:gd name="T32" fmla="*/ 626 w 1019"/>
                <a:gd name="T33" fmla="*/ 42 h 150"/>
                <a:gd name="T34" fmla="*/ 596 w 1019"/>
                <a:gd name="T35" fmla="*/ 26 h 150"/>
                <a:gd name="T36" fmla="*/ 540 w 1019"/>
                <a:gd name="T37" fmla="*/ 26 h 150"/>
                <a:gd name="T38" fmla="*/ 520 w 1019"/>
                <a:gd name="T39" fmla="*/ 123 h 150"/>
                <a:gd name="T40" fmla="*/ 370 w 1019"/>
                <a:gd name="T41" fmla="*/ 25 h 150"/>
                <a:gd name="T42" fmla="*/ 447 w 1019"/>
                <a:gd name="T43" fmla="*/ 49 h 150"/>
                <a:gd name="T44" fmla="*/ 448 w 1019"/>
                <a:gd name="T45" fmla="*/ 123 h 150"/>
                <a:gd name="T46" fmla="*/ 414 w 1019"/>
                <a:gd name="T47" fmla="*/ 83 h 150"/>
                <a:gd name="T48" fmla="*/ 390 w 1019"/>
                <a:gd name="T49" fmla="*/ 123 h 150"/>
                <a:gd name="T50" fmla="*/ 370 w 1019"/>
                <a:gd name="T51" fmla="*/ 25 h 150"/>
                <a:gd name="T52" fmla="*/ 301 w 1019"/>
                <a:gd name="T53" fmla="*/ 25 h 150"/>
                <a:gd name="T54" fmla="*/ 250 w 1019"/>
                <a:gd name="T55" fmla="*/ 42 h 150"/>
                <a:gd name="T56" fmla="*/ 295 w 1019"/>
                <a:gd name="T57" fmla="*/ 63 h 150"/>
                <a:gd name="T58" fmla="*/ 250 w 1019"/>
                <a:gd name="T59" fmla="*/ 79 h 150"/>
                <a:gd name="T60" fmla="*/ 301 w 1019"/>
                <a:gd name="T61" fmla="*/ 107 h 150"/>
                <a:gd name="T62" fmla="*/ 230 w 1019"/>
                <a:gd name="T63" fmla="*/ 123 h 150"/>
                <a:gd name="T64" fmla="*/ 108 w 1019"/>
                <a:gd name="T65" fmla="*/ 26 h 150"/>
                <a:gd name="T66" fmla="*/ 150 w 1019"/>
                <a:gd name="T67" fmla="*/ 26 h 150"/>
                <a:gd name="T68" fmla="*/ 139 w 1019"/>
                <a:gd name="T69" fmla="*/ 123 h 150"/>
                <a:gd name="T70" fmla="*/ 87 w 1019"/>
                <a:gd name="T71" fmla="*/ 2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19" h="150">
                  <a:moveTo>
                    <a:pt x="0" y="150"/>
                  </a:moveTo>
                  <a:cubicBezTo>
                    <a:pt x="1019" y="150"/>
                    <a:pt x="1019" y="150"/>
                    <a:pt x="1019" y="150"/>
                  </a:cubicBezTo>
                  <a:cubicBezTo>
                    <a:pt x="1019" y="0"/>
                    <a:pt x="1019" y="0"/>
                    <a:pt x="1019" y="0"/>
                  </a:cubicBezTo>
                  <a:cubicBezTo>
                    <a:pt x="0" y="0"/>
                    <a:pt x="0" y="0"/>
                    <a:pt x="0" y="0"/>
                  </a:cubicBezTo>
                  <a:lnTo>
                    <a:pt x="0" y="150"/>
                  </a:lnTo>
                  <a:close/>
                  <a:moveTo>
                    <a:pt x="852" y="55"/>
                  </a:moveTo>
                  <a:cubicBezTo>
                    <a:pt x="852" y="37"/>
                    <a:pt x="864" y="22"/>
                    <a:pt x="890" y="22"/>
                  </a:cubicBezTo>
                  <a:cubicBezTo>
                    <a:pt x="926" y="22"/>
                    <a:pt x="929" y="46"/>
                    <a:pt x="929" y="53"/>
                  </a:cubicBezTo>
                  <a:cubicBezTo>
                    <a:pt x="910" y="53"/>
                    <a:pt x="910" y="53"/>
                    <a:pt x="910" y="53"/>
                  </a:cubicBezTo>
                  <a:cubicBezTo>
                    <a:pt x="910" y="45"/>
                    <a:pt x="905" y="38"/>
                    <a:pt x="892" y="38"/>
                  </a:cubicBezTo>
                  <a:cubicBezTo>
                    <a:pt x="878" y="38"/>
                    <a:pt x="872" y="44"/>
                    <a:pt x="872" y="51"/>
                  </a:cubicBezTo>
                  <a:cubicBezTo>
                    <a:pt x="872" y="68"/>
                    <a:pt x="931" y="60"/>
                    <a:pt x="931" y="92"/>
                  </a:cubicBezTo>
                  <a:cubicBezTo>
                    <a:pt x="931" y="114"/>
                    <a:pt x="914" y="125"/>
                    <a:pt x="890" y="125"/>
                  </a:cubicBezTo>
                  <a:cubicBezTo>
                    <a:pt x="861" y="125"/>
                    <a:pt x="849" y="107"/>
                    <a:pt x="849" y="92"/>
                  </a:cubicBezTo>
                  <a:cubicBezTo>
                    <a:pt x="868" y="92"/>
                    <a:pt x="868" y="92"/>
                    <a:pt x="868" y="92"/>
                  </a:cubicBezTo>
                  <a:cubicBezTo>
                    <a:pt x="868" y="99"/>
                    <a:pt x="875" y="110"/>
                    <a:pt x="889" y="110"/>
                  </a:cubicBezTo>
                  <a:cubicBezTo>
                    <a:pt x="899" y="110"/>
                    <a:pt x="911" y="107"/>
                    <a:pt x="911" y="96"/>
                  </a:cubicBezTo>
                  <a:cubicBezTo>
                    <a:pt x="911" y="75"/>
                    <a:pt x="852" y="87"/>
                    <a:pt x="852" y="55"/>
                  </a:cubicBezTo>
                  <a:moveTo>
                    <a:pt x="748" y="26"/>
                  </a:moveTo>
                  <a:cubicBezTo>
                    <a:pt x="769" y="26"/>
                    <a:pt x="769" y="26"/>
                    <a:pt x="769" y="26"/>
                  </a:cubicBezTo>
                  <a:cubicBezTo>
                    <a:pt x="803" y="123"/>
                    <a:pt x="803" y="123"/>
                    <a:pt x="803" y="123"/>
                  </a:cubicBezTo>
                  <a:cubicBezTo>
                    <a:pt x="783" y="123"/>
                    <a:pt x="783" y="123"/>
                    <a:pt x="783" y="123"/>
                  </a:cubicBezTo>
                  <a:cubicBezTo>
                    <a:pt x="776" y="102"/>
                    <a:pt x="776" y="102"/>
                    <a:pt x="776" y="102"/>
                  </a:cubicBezTo>
                  <a:cubicBezTo>
                    <a:pt x="741" y="102"/>
                    <a:pt x="741" y="102"/>
                    <a:pt x="741" y="102"/>
                  </a:cubicBezTo>
                  <a:cubicBezTo>
                    <a:pt x="734" y="123"/>
                    <a:pt x="734" y="123"/>
                    <a:pt x="734" y="123"/>
                  </a:cubicBezTo>
                  <a:cubicBezTo>
                    <a:pt x="714" y="123"/>
                    <a:pt x="714" y="123"/>
                    <a:pt x="714" y="123"/>
                  </a:cubicBezTo>
                  <a:lnTo>
                    <a:pt x="748" y="26"/>
                  </a:lnTo>
                  <a:close/>
                  <a:moveTo>
                    <a:pt x="596" y="26"/>
                  </a:moveTo>
                  <a:cubicBezTo>
                    <a:pt x="675" y="26"/>
                    <a:pt x="675" y="26"/>
                    <a:pt x="675" y="26"/>
                  </a:cubicBezTo>
                  <a:cubicBezTo>
                    <a:pt x="675" y="42"/>
                    <a:pt x="675" y="42"/>
                    <a:pt x="675" y="42"/>
                  </a:cubicBezTo>
                  <a:cubicBezTo>
                    <a:pt x="646" y="42"/>
                    <a:pt x="646" y="42"/>
                    <a:pt x="646" y="42"/>
                  </a:cubicBezTo>
                  <a:cubicBezTo>
                    <a:pt x="646" y="123"/>
                    <a:pt x="646" y="123"/>
                    <a:pt x="646" y="123"/>
                  </a:cubicBezTo>
                  <a:cubicBezTo>
                    <a:pt x="626" y="123"/>
                    <a:pt x="626" y="123"/>
                    <a:pt x="626" y="123"/>
                  </a:cubicBezTo>
                  <a:cubicBezTo>
                    <a:pt x="626" y="42"/>
                    <a:pt x="626" y="42"/>
                    <a:pt x="626" y="42"/>
                  </a:cubicBezTo>
                  <a:cubicBezTo>
                    <a:pt x="596" y="42"/>
                    <a:pt x="596" y="42"/>
                    <a:pt x="596" y="42"/>
                  </a:cubicBezTo>
                  <a:lnTo>
                    <a:pt x="596" y="26"/>
                  </a:lnTo>
                  <a:close/>
                  <a:moveTo>
                    <a:pt x="520" y="26"/>
                  </a:moveTo>
                  <a:cubicBezTo>
                    <a:pt x="540" y="26"/>
                    <a:pt x="540" y="26"/>
                    <a:pt x="540" y="26"/>
                  </a:cubicBezTo>
                  <a:cubicBezTo>
                    <a:pt x="540" y="123"/>
                    <a:pt x="540" y="123"/>
                    <a:pt x="540" y="123"/>
                  </a:cubicBezTo>
                  <a:cubicBezTo>
                    <a:pt x="520" y="123"/>
                    <a:pt x="520" y="123"/>
                    <a:pt x="520" y="123"/>
                  </a:cubicBezTo>
                  <a:lnTo>
                    <a:pt x="520" y="26"/>
                  </a:lnTo>
                  <a:close/>
                  <a:moveTo>
                    <a:pt x="370" y="25"/>
                  </a:moveTo>
                  <a:cubicBezTo>
                    <a:pt x="388" y="25"/>
                    <a:pt x="399" y="26"/>
                    <a:pt x="416" y="26"/>
                  </a:cubicBezTo>
                  <a:cubicBezTo>
                    <a:pt x="431" y="26"/>
                    <a:pt x="446" y="32"/>
                    <a:pt x="447" y="49"/>
                  </a:cubicBezTo>
                  <a:cubicBezTo>
                    <a:pt x="448" y="68"/>
                    <a:pt x="437" y="72"/>
                    <a:pt x="427" y="75"/>
                  </a:cubicBezTo>
                  <a:cubicBezTo>
                    <a:pt x="450" y="80"/>
                    <a:pt x="442" y="107"/>
                    <a:pt x="448" y="123"/>
                  </a:cubicBezTo>
                  <a:cubicBezTo>
                    <a:pt x="429" y="123"/>
                    <a:pt x="429" y="123"/>
                    <a:pt x="429" y="123"/>
                  </a:cubicBezTo>
                  <a:cubicBezTo>
                    <a:pt x="424" y="123"/>
                    <a:pt x="431" y="84"/>
                    <a:pt x="414" y="83"/>
                  </a:cubicBezTo>
                  <a:cubicBezTo>
                    <a:pt x="405" y="82"/>
                    <a:pt x="399" y="83"/>
                    <a:pt x="390" y="83"/>
                  </a:cubicBezTo>
                  <a:cubicBezTo>
                    <a:pt x="390" y="123"/>
                    <a:pt x="390" y="123"/>
                    <a:pt x="390" y="123"/>
                  </a:cubicBezTo>
                  <a:cubicBezTo>
                    <a:pt x="370" y="123"/>
                    <a:pt x="370" y="123"/>
                    <a:pt x="370" y="123"/>
                  </a:cubicBezTo>
                  <a:lnTo>
                    <a:pt x="370" y="25"/>
                  </a:lnTo>
                  <a:close/>
                  <a:moveTo>
                    <a:pt x="230" y="25"/>
                  </a:moveTo>
                  <a:cubicBezTo>
                    <a:pt x="301" y="25"/>
                    <a:pt x="301" y="25"/>
                    <a:pt x="301" y="25"/>
                  </a:cubicBezTo>
                  <a:cubicBezTo>
                    <a:pt x="301" y="42"/>
                    <a:pt x="301" y="42"/>
                    <a:pt x="301" y="42"/>
                  </a:cubicBezTo>
                  <a:cubicBezTo>
                    <a:pt x="250" y="42"/>
                    <a:pt x="250" y="42"/>
                    <a:pt x="250" y="42"/>
                  </a:cubicBezTo>
                  <a:cubicBezTo>
                    <a:pt x="250" y="63"/>
                    <a:pt x="250" y="63"/>
                    <a:pt x="250" y="63"/>
                  </a:cubicBezTo>
                  <a:cubicBezTo>
                    <a:pt x="295" y="63"/>
                    <a:pt x="295" y="63"/>
                    <a:pt x="295" y="63"/>
                  </a:cubicBezTo>
                  <a:cubicBezTo>
                    <a:pt x="295" y="79"/>
                    <a:pt x="295" y="79"/>
                    <a:pt x="295" y="79"/>
                  </a:cubicBezTo>
                  <a:cubicBezTo>
                    <a:pt x="250" y="79"/>
                    <a:pt x="250" y="79"/>
                    <a:pt x="250" y="79"/>
                  </a:cubicBezTo>
                  <a:cubicBezTo>
                    <a:pt x="250" y="107"/>
                    <a:pt x="250" y="107"/>
                    <a:pt x="250" y="107"/>
                  </a:cubicBezTo>
                  <a:cubicBezTo>
                    <a:pt x="301" y="107"/>
                    <a:pt x="301" y="107"/>
                    <a:pt x="301" y="107"/>
                  </a:cubicBezTo>
                  <a:cubicBezTo>
                    <a:pt x="301" y="123"/>
                    <a:pt x="301" y="123"/>
                    <a:pt x="301" y="123"/>
                  </a:cubicBezTo>
                  <a:cubicBezTo>
                    <a:pt x="230" y="123"/>
                    <a:pt x="230" y="123"/>
                    <a:pt x="230" y="123"/>
                  </a:cubicBezTo>
                  <a:lnTo>
                    <a:pt x="230" y="25"/>
                  </a:lnTo>
                  <a:close/>
                  <a:moveTo>
                    <a:pt x="108" y="26"/>
                  </a:moveTo>
                  <a:cubicBezTo>
                    <a:pt x="115" y="50"/>
                    <a:pt x="122" y="77"/>
                    <a:pt x="129" y="98"/>
                  </a:cubicBezTo>
                  <a:cubicBezTo>
                    <a:pt x="136" y="77"/>
                    <a:pt x="144" y="50"/>
                    <a:pt x="150" y="26"/>
                  </a:cubicBezTo>
                  <a:cubicBezTo>
                    <a:pt x="171" y="26"/>
                    <a:pt x="171" y="26"/>
                    <a:pt x="171" y="26"/>
                  </a:cubicBezTo>
                  <a:cubicBezTo>
                    <a:pt x="139" y="123"/>
                    <a:pt x="139" y="123"/>
                    <a:pt x="139" y="123"/>
                  </a:cubicBezTo>
                  <a:cubicBezTo>
                    <a:pt x="120" y="123"/>
                    <a:pt x="120" y="123"/>
                    <a:pt x="120" y="123"/>
                  </a:cubicBezTo>
                  <a:cubicBezTo>
                    <a:pt x="87" y="26"/>
                    <a:pt x="87" y="26"/>
                    <a:pt x="87" y="26"/>
                  </a:cubicBezTo>
                  <a:lnTo>
                    <a:pt x="108" y="26"/>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59" name="Freeform 39">
              <a:extLst>
                <a:ext uri="{FF2B5EF4-FFF2-40B4-BE49-F238E27FC236}">
                  <a16:creationId xmlns:a16="http://schemas.microsoft.com/office/drawing/2014/main" id="{01B86137-5F1F-C4B9-916D-E9773B67769C}"/>
                </a:ext>
              </a:extLst>
            </p:cNvPr>
            <p:cNvSpPr>
              <a:spLocks/>
            </p:cNvSpPr>
            <p:nvPr/>
          </p:nvSpPr>
          <p:spPr bwMode="auto">
            <a:xfrm>
              <a:off x="1715" y="2872"/>
              <a:ext cx="34" cy="56"/>
            </a:xfrm>
            <a:custGeom>
              <a:avLst/>
              <a:gdLst>
                <a:gd name="T0" fmla="*/ 18 w 34"/>
                <a:gd name="T1" fmla="*/ 0 h 56"/>
                <a:gd name="T2" fmla="*/ 18 w 34"/>
                <a:gd name="T3" fmla="*/ 0 h 56"/>
                <a:gd name="T4" fmla="*/ 18 w 34"/>
                <a:gd name="T5" fmla="*/ 0 h 56"/>
                <a:gd name="T6" fmla="*/ 18 w 34"/>
                <a:gd name="T7" fmla="*/ 0 h 56"/>
                <a:gd name="T8" fmla="*/ 18 w 34"/>
                <a:gd name="T9" fmla="*/ 0 h 56"/>
                <a:gd name="T10" fmla="*/ 0 w 34"/>
                <a:gd name="T11" fmla="*/ 56 h 56"/>
                <a:gd name="T12" fmla="*/ 34 w 34"/>
                <a:gd name="T13" fmla="*/ 56 h 56"/>
                <a:gd name="T14" fmla="*/ 18 w 34"/>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56">
                  <a:moveTo>
                    <a:pt x="18" y="0"/>
                  </a:moveTo>
                  <a:lnTo>
                    <a:pt x="18" y="0"/>
                  </a:lnTo>
                  <a:lnTo>
                    <a:pt x="18" y="0"/>
                  </a:lnTo>
                  <a:lnTo>
                    <a:pt x="18" y="0"/>
                  </a:lnTo>
                  <a:lnTo>
                    <a:pt x="18" y="0"/>
                  </a:lnTo>
                  <a:lnTo>
                    <a:pt x="0" y="56"/>
                  </a:lnTo>
                  <a:lnTo>
                    <a:pt x="34" y="56"/>
                  </a:lnTo>
                  <a:lnTo>
                    <a:pt x="18" y="0"/>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60" name="Freeform 40">
              <a:extLst>
                <a:ext uri="{FF2B5EF4-FFF2-40B4-BE49-F238E27FC236}">
                  <a16:creationId xmlns:a16="http://schemas.microsoft.com/office/drawing/2014/main" id="{B8EB2A46-A2D7-15EF-B545-9C399CF087F9}"/>
                </a:ext>
              </a:extLst>
            </p:cNvPr>
            <p:cNvSpPr>
              <a:spLocks/>
            </p:cNvSpPr>
            <p:nvPr/>
          </p:nvSpPr>
          <p:spPr bwMode="auto">
            <a:xfrm>
              <a:off x="1226" y="2867"/>
              <a:ext cx="51" cy="35"/>
            </a:xfrm>
            <a:custGeom>
              <a:avLst/>
              <a:gdLst>
                <a:gd name="T0" fmla="*/ 27 w 37"/>
                <a:gd name="T1" fmla="*/ 25 h 26"/>
                <a:gd name="T2" fmla="*/ 37 w 37"/>
                <a:gd name="T3" fmla="*/ 12 h 26"/>
                <a:gd name="T4" fmla="*/ 26 w 37"/>
                <a:gd name="T5" fmla="*/ 1 h 26"/>
                <a:gd name="T6" fmla="*/ 0 w 37"/>
                <a:gd name="T7" fmla="*/ 1 h 26"/>
                <a:gd name="T8" fmla="*/ 0 w 37"/>
                <a:gd name="T9" fmla="*/ 26 h 26"/>
                <a:gd name="T10" fmla="*/ 27 w 37"/>
                <a:gd name="T11" fmla="*/ 25 h 26"/>
              </a:gdLst>
              <a:ahLst/>
              <a:cxnLst>
                <a:cxn ang="0">
                  <a:pos x="T0" y="T1"/>
                </a:cxn>
                <a:cxn ang="0">
                  <a:pos x="T2" y="T3"/>
                </a:cxn>
                <a:cxn ang="0">
                  <a:pos x="T4" y="T5"/>
                </a:cxn>
                <a:cxn ang="0">
                  <a:pos x="T6" y="T7"/>
                </a:cxn>
                <a:cxn ang="0">
                  <a:pos x="T8" y="T9"/>
                </a:cxn>
                <a:cxn ang="0">
                  <a:pos x="T10" y="T11"/>
                </a:cxn>
              </a:cxnLst>
              <a:rect l="0" t="0" r="r" b="b"/>
              <a:pathLst>
                <a:path w="37" h="26">
                  <a:moveTo>
                    <a:pt x="27" y="25"/>
                  </a:moveTo>
                  <a:cubicBezTo>
                    <a:pt x="33" y="24"/>
                    <a:pt x="37" y="19"/>
                    <a:pt x="37" y="12"/>
                  </a:cubicBezTo>
                  <a:cubicBezTo>
                    <a:pt x="37" y="5"/>
                    <a:pt x="32" y="1"/>
                    <a:pt x="26" y="1"/>
                  </a:cubicBezTo>
                  <a:cubicBezTo>
                    <a:pt x="20" y="0"/>
                    <a:pt x="10" y="1"/>
                    <a:pt x="0" y="1"/>
                  </a:cubicBezTo>
                  <a:cubicBezTo>
                    <a:pt x="0" y="26"/>
                    <a:pt x="0" y="26"/>
                    <a:pt x="0" y="26"/>
                  </a:cubicBezTo>
                  <a:cubicBezTo>
                    <a:pt x="19" y="26"/>
                    <a:pt x="22" y="26"/>
                    <a:pt x="27" y="25"/>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61" name="Freeform 41">
              <a:extLst>
                <a:ext uri="{FF2B5EF4-FFF2-40B4-BE49-F238E27FC236}">
                  <a16:creationId xmlns:a16="http://schemas.microsoft.com/office/drawing/2014/main" id="{AC7503C1-28DA-DA19-AF0D-2DD0CD3C3819}"/>
                </a:ext>
              </a:extLst>
            </p:cNvPr>
            <p:cNvSpPr>
              <a:spLocks/>
            </p:cNvSpPr>
            <p:nvPr/>
          </p:nvSpPr>
          <p:spPr bwMode="auto">
            <a:xfrm>
              <a:off x="847" y="2681"/>
              <a:ext cx="52" cy="38"/>
            </a:xfrm>
            <a:custGeom>
              <a:avLst/>
              <a:gdLst>
                <a:gd name="T0" fmla="*/ 26 w 38"/>
                <a:gd name="T1" fmla="*/ 1 h 28"/>
                <a:gd name="T2" fmla="*/ 1 w 38"/>
                <a:gd name="T3" fmla="*/ 0 h 28"/>
                <a:gd name="T4" fmla="*/ 1 w 38"/>
                <a:gd name="T5" fmla="*/ 0 h 28"/>
                <a:gd name="T6" fmla="*/ 0 w 38"/>
                <a:gd name="T7" fmla="*/ 28 h 28"/>
                <a:gd name="T8" fmla="*/ 28 w 38"/>
                <a:gd name="T9" fmla="*/ 27 h 28"/>
                <a:gd name="T10" fmla="*/ 38 w 38"/>
                <a:gd name="T11" fmla="*/ 14 h 28"/>
                <a:gd name="T12" fmla="*/ 26 w 38"/>
                <a:gd name="T13" fmla="*/ 1 h 28"/>
              </a:gdLst>
              <a:ahLst/>
              <a:cxnLst>
                <a:cxn ang="0">
                  <a:pos x="T0" y="T1"/>
                </a:cxn>
                <a:cxn ang="0">
                  <a:pos x="T2" y="T3"/>
                </a:cxn>
                <a:cxn ang="0">
                  <a:pos x="T4" y="T5"/>
                </a:cxn>
                <a:cxn ang="0">
                  <a:pos x="T6" y="T7"/>
                </a:cxn>
                <a:cxn ang="0">
                  <a:pos x="T8" y="T9"/>
                </a:cxn>
                <a:cxn ang="0">
                  <a:pos x="T10" y="T11"/>
                </a:cxn>
                <a:cxn ang="0">
                  <a:pos x="T12" y="T13"/>
                </a:cxn>
              </a:cxnLst>
              <a:rect l="0" t="0" r="r" b="b"/>
              <a:pathLst>
                <a:path w="38" h="28">
                  <a:moveTo>
                    <a:pt x="26" y="1"/>
                  </a:moveTo>
                  <a:cubicBezTo>
                    <a:pt x="17" y="0"/>
                    <a:pt x="8" y="0"/>
                    <a:pt x="1" y="0"/>
                  </a:cubicBezTo>
                  <a:cubicBezTo>
                    <a:pt x="1" y="0"/>
                    <a:pt x="1" y="0"/>
                    <a:pt x="1" y="0"/>
                  </a:cubicBezTo>
                  <a:cubicBezTo>
                    <a:pt x="0" y="28"/>
                    <a:pt x="0" y="28"/>
                    <a:pt x="0" y="28"/>
                  </a:cubicBezTo>
                  <a:cubicBezTo>
                    <a:pt x="21" y="27"/>
                    <a:pt x="21" y="28"/>
                    <a:pt x="28" y="27"/>
                  </a:cubicBezTo>
                  <a:cubicBezTo>
                    <a:pt x="35" y="26"/>
                    <a:pt x="38" y="20"/>
                    <a:pt x="38" y="14"/>
                  </a:cubicBezTo>
                  <a:cubicBezTo>
                    <a:pt x="38" y="8"/>
                    <a:pt x="34" y="1"/>
                    <a:pt x="26" y="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62" name="Freeform 42">
              <a:extLst>
                <a:ext uri="{FF2B5EF4-FFF2-40B4-BE49-F238E27FC236}">
                  <a16:creationId xmlns:a16="http://schemas.microsoft.com/office/drawing/2014/main" id="{B65DEFFD-074C-8D6B-4A83-4864C8FBC1EF}"/>
                </a:ext>
              </a:extLst>
            </p:cNvPr>
            <p:cNvSpPr>
              <a:spLocks/>
            </p:cNvSpPr>
            <p:nvPr/>
          </p:nvSpPr>
          <p:spPr bwMode="auto">
            <a:xfrm>
              <a:off x="848" y="2629"/>
              <a:ext cx="48" cy="31"/>
            </a:xfrm>
            <a:custGeom>
              <a:avLst/>
              <a:gdLst>
                <a:gd name="T0" fmla="*/ 24 w 35"/>
                <a:gd name="T1" fmla="*/ 23 h 23"/>
                <a:gd name="T2" fmla="*/ 35 w 35"/>
                <a:gd name="T3" fmla="*/ 10 h 23"/>
                <a:gd name="T4" fmla="*/ 23 w 35"/>
                <a:gd name="T5" fmla="*/ 0 h 23"/>
                <a:gd name="T6" fmla="*/ 0 w 35"/>
                <a:gd name="T7" fmla="*/ 0 h 23"/>
                <a:gd name="T8" fmla="*/ 0 w 35"/>
                <a:gd name="T9" fmla="*/ 23 h 23"/>
                <a:gd name="T10" fmla="*/ 24 w 35"/>
                <a:gd name="T11" fmla="*/ 23 h 23"/>
              </a:gdLst>
              <a:ahLst/>
              <a:cxnLst>
                <a:cxn ang="0">
                  <a:pos x="T0" y="T1"/>
                </a:cxn>
                <a:cxn ang="0">
                  <a:pos x="T2" y="T3"/>
                </a:cxn>
                <a:cxn ang="0">
                  <a:pos x="T4" y="T5"/>
                </a:cxn>
                <a:cxn ang="0">
                  <a:pos x="T6" y="T7"/>
                </a:cxn>
                <a:cxn ang="0">
                  <a:pos x="T8" y="T9"/>
                </a:cxn>
                <a:cxn ang="0">
                  <a:pos x="T10" y="T11"/>
                </a:cxn>
              </a:cxnLst>
              <a:rect l="0" t="0" r="r" b="b"/>
              <a:pathLst>
                <a:path w="35" h="23">
                  <a:moveTo>
                    <a:pt x="24" y="23"/>
                  </a:moveTo>
                  <a:cubicBezTo>
                    <a:pt x="31" y="23"/>
                    <a:pt x="35" y="18"/>
                    <a:pt x="35" y="10"/>
                  </a:cubicBezTo>
                  <a:cubicBezTo>
                    <a:pt x="35" y="3"/>
                    <a:pt x="30" y="0"/>
                    <a:pt x="23" y="0"/>
                  </a:cubicBezTo>
                  <a:cubicBezTo>
                    <a:pt x="0" y="0"/>
                    <a:pt x="0" y="0"/>
                    <a:pt x="0" y="0"/>
                  </a:cubicBezTo>
                  <a:cubicBezTo>
                    <a:pt x="0" y="23"/>
                    <a:pt x="0" y="23"/>
                    <a:pt x="0" y="23"/>
                  </a:cubicBezTo>
                  <a:lnTo>
                    <a:pt x="24" y="23"/>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grpSp>
    </p:spTree>
    <p:extLst>
      <p:ext uri="{BB962C8B-B14F-4D97-AF65-F5344CB8AC3E}">
        <p14:creationId xmlns:p14="http://schemas.microsoft.com/office/powerpoint/2010/main" val="819016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Cover v2">
    <p:bg>
      <p:bgPr>
        <a:solidFill>
          <a:schemeClr val="bg1">
            <a:lumMod val="95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18ACA06-DAFA-4880-7F53-996F4E4828E2}"/>
              </a:ext>
            </a:extLst>
          </p:cNvPr>
          <p:cNvSpPr/>
          <p:nvPr/>
        </p:nvSpPr>
        <p:spPr>
          <a:xfrm>
            <a:off x="5486400" y="155864"/>
            <a:ext cx="6705600" cy="6546272"/>
          </a:xfrm>
          <a:prstGeom prst="rect">
            <a:avLst/>
          </a:prstGeom>
          <a:solidFill>
            <a:schemeClr val="tx2"/>
          </a:solidFill>
          <a:ln>
            <a:noFill/>
          </a:ln>
          <a:effectLst>
            <a:outerShdw blurRad="317500" dist="114300" dir="5400000" algn="t"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Espace réservé pour une image  7">
            <a:extLst>
              <a:ext uri="{FF2B5EF4-FFF2-40B4-BE49-F238E27FC236}">
                <a16:creationId xmlns:a16="http://schemas.microsoft.com/office/drawing/2014/main" id="{5E720A8C-BBF2-9BF4-3CEC-1C2A5FADAEC9}"/>
              </a:ext>
            </a:extLst>
          </p:cNvPr>
          <p:cNvSpPr>
            <a:spLocks noGrp="1"/>
          </p:cNvSpPr>
          <p:nvPr>
            <p:ph type="pic" sz="quarter" idx="13" hasCustomPrompt="1"/>
          </p:nvPr>
        </p:nvSpPr>
        <p:spPr>
          <a:xfrm>
            <a:off x="0" y="0"/>
            <a:ext cx="7107238" cy="6858000"/>
          </a:xfrm>
          <a:custGeom>
            <a:avLst/>
            <a:gdLst>
              <a:gd name="connsiteX0" fmla="*/ 0 w 7107238"/>
              <a:gd name="connsiteY0" fmla="*/ 0 h 6858000"/>
              <a:gd name="connsiteX1" fmla="*/ 7107238 w 7107238"/>
              <a:gd name="connsiteY1" fmla="*/ 0 h 6858000"/>
              <a:gd name="connsiteX2" fmla="*/ 7107238 w 7107238"/>
              <a:gd name="connsiteY2" fmla="*/ 155864 h 6858000"/>
              <a:gd name="connsiteX3" fmla="*/ 5486400 w 7107238"/>
              <a:gd name="connsiteY3" fmla="*/ 155864 h 6858000"/>
              <a:gd name="connsiteX4" fmla="*/ 5486400 w 7107238"/>
              <a:gd name="connsiteY4" fmla="*/ 6702136 h 6858000"/>
              <a:gd name="connsiteX5" fmla="*/ 7107238 w 7107238"/>
              <a:gd name="connsiteY5" fmla="*/ 6702136 h 6858000"/>
              <a:gd name="connsiteX6" fmla="*/ 7107238 w 7107238"/>
              <a:gd name="connsiteY6" fmla="*/ 6858000 h 6858000"/>
              <a:gd name="connsiteX7" fmla="*/ 0 w 7107238"/>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7238" h="6858000">
                <a:moveTo>
                  <a:pt x="0" y="0"/>
                </a:moveTo>
                <a:lnTo>
                  <a:pt x="7107238" y="0"/>
                </a:lnTo>
                <a:lnTo>
                  <a:pt x="7107238" y="155864"/>
                </a:lnTo>
                <a:lnTo>
                  <a:pt x="5486400" y="155864"/>
                </a:lnTo>
                <a:lnTo>
                  <a:pt x="5486400" y="6702136"/>
                </a:lnTo>
                <a:lnTo>
                  <a:pt x="7107238" y="6702136"/>
                </a:lnTo>
                <a:lnTo>
                  <a:pt x="7107238" y="6858000"/>
                </a:lnTo>
                <a:lnTo>
                  <a:pt x="0" y="6858000"/>
                </a:lnTo>
                <a:close/>
              </a:path>
            </a:pathLst>
          </a:custGeom>
          <a:solidFill>
            <a:schemeClr val="bg1">
              <a:lumMod val="95000"/>
            </a:schemeClr>
          </a:solidFill>
        </p:spPr>
        <p:txBody>
          <a:bodyPr wrap="square">
            <a:noAutofit/>
          </a:bodyPr>
          <a:lstStyle>
            <a:lvl1pPr>
              <a:defRPr sz="100"/>
            </a:lvl1pPr>
          </a:lstStyle>
          <a:p>
            <a:r>
              <a:rPr lang="en-GB" dirty="0"/>
              <a:t> </a:t>
            </a:r>
          </a:p>
        </p:txBody>
      </p:sp>
      <p:sp>
        <p:nvSpPr>
          <p:cNvPr id="2" name="Titre 1">
            <a:extLst>
              <a:ext uri="{FF2B5EF4-FFF2-40B4-BE49-F238E27FC236}">
                <a16:creationId xmlns:a16="http://schemas.microsoft.com/office/drawing/2014/main" id="{C89CEF76-20C9-73F4-600E-A4BD9173D23F}"/>
              </a:ext>
            </a:extLst>
          </p:cNvPr>
          <p:cNvSpPr>
            <a:spLocks noGrp="1"/>
          </p:cNvSpPr>
          <p:nvPr>
            <p:ph type="ctrTitle" hasCustomPrompt="1"/>
          </p:nvPr>
        </p:nvSpPr>
        <p:spPr>
          <a:xfrm>
            <a:off x="6188600" y="3050756"/>
            <a:ext cx="5548129" cy="2248853"/>
          </a:xfrm>
        </p:spPr>
        <p:txBody>
          <a:bodyPr wrap="square" anchor="t">
            <a:spAutoFit/>
          </a:bodyPr>
          <a:lstStyle>
            <a:lvl1pPr algn="l">
              <a:lnSpc>
                <a:spcPct val="80000"/>
              </a:lnSpc>
              <a:defRPr sz="5400">
                <a:solidFill>
                  <a:schemeClr val="bg1"/>
                </a:solidFill>
              </a:defRPr>
            </a:lvl1pPr>
          </a:lstStyle>
          <a:p>
            <a:r>
              <a:rPr lang="en-GB" dirty="0"/>
              <a:t>Insert</a:t>
            </a:r>
            <a:br>
              <a:rPr lang="en-GB" dirty="0"/>
            </a:br>
            <a:r>
              <a:rPr lang="en-GB" dirty="0"/>
              <a:t>your title here</a:t>
            </a:r>
          </a:p>
        </p:txBody>
      </p:sp>
      <p:pic>
        <p:nvPicPr>
          <p:cNvPr id="9" name="Image 8" descr="Une image contenant texte, Police, symbole, logo&#10;&#10;Description générée automatiquement">
            <a:extLst>
              <a:ext uri="{FF2B5EF4-FFF2-40B4-BE49-F238E27FC236}">
                <a16:creationId xmlns:a16="http://schemas.microsoft.com/office/drawing/2014/main" id="{C2EE5BD5-F4C7-D44B-AF3D-43431F46B12C}"/>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399580" y="952499"/>
            <a:ext cx="1432864" cy="1770011"/>
          </a:xfrm>
          <a:prstGeom prst="rect">
            <a:avLst/>
          </a:prstGeom>
        </p:spPr>
      </p:pic>
      <p:grpSp>
        <p:nvGrpSpPr>
          <p:cNvPr id="4" name="Groupe 3">
            <a:extLst>
              <a:ext uri="{FF2B5EF4-FFF2-40B4-BE49-F238E27FC236}">
                <a16:creationId xmlns:a16="http://schemas.microsoft.com/office/drawing/2014/main" id="{3EE0C964-5298-DD39-F37F-75BC47157103}"/>
              </a:ext>
            </a:extLst>
          </p:cNvPr>
          <p:cNvGrpSpPr>
            <a:grpSpLocks noGrp="1" noUngrp="1" noRot="1" noMove="1" noResize="1"/>
          </p:cNvGrpSpPr>
          <p:nvPr/>
        </p:nvGrpSpPr>
        <p:grpSpPr>
          <a:xfrm>
            <a:off x="-2239464" y="0"/>
            <a:ext cx="1885826" cy="2913102"/>
            <a:chOff x="511520" y="2588002"/>
            <a:chExt cx="1885826" cy="2913102"/>
          </a:xfrm>
        </p:grpSpPr>
        <p:sp>
          <p:nvSpPr>
            <p:cNvPr id="5" name="Freeform 5">
              <a:extLst>
                <a:ext uri="{FF2B5EF4-FFF2-40B4-BE49-F238E27FC236}">
                  <a16:creationId xmlns:a16="http://schemas.microsoft.com/office/drawing/2014/main" id="{D1A67C0C-B80C-2A6D-10CC-4CF4D10FD1B2}"/>
                </a:ext>
              </a:extLst>
            </p:cNvPr>
            <p:cNvSpPr>
              <a:spLocks noGrp="1" noRot="1" noMove="1" noResize="1" noEditPoints="1" noAdjustHandles="1" noChangeArrowheads="1" noChangeShapeType="1"/>
            </p:cNvSpPr>
            <p:nvPr/>
          </p:nvSpPr>
          <p:spPr bwMode="auto">
            <a:xfrm>
              <a:off x="1241708" y="2588002"/>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6" name="Rectangle 5">
              <a:extLst>
                <a:ext uri="{FF2B5EF4-FFF2-40B4-BE49-F238E27FC236}">
                  <a16:creationId xmlns:a16="http://schemas.microsoft.com/office/drawing/2014/main" id="{0060D6B3-652D-B977-8ED6-1E970D4E574F}"/>
                </a:ext>
              </a:extLst>
            </p:cNvPr>
            <p:cNvSpPr>
              <a:spLocks noGrp="1" noRot="1" noMove="1" noResize="1" noEditPoints="1" noAdjustHandles="1" noChangeArrowheads="1" noChangeShapeType="1"/>
            </p:cNvSpPr>
            <p:nvPr/>
          </p:nvSpPr>
          <p:spPr>
            <a:xfrm>
              <a:off x="511520" y="2946559"/>
              <a:ext cx="1885826" cy="2554545"/>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chemeClr val="accent1"/>
                  </a:solidFill>
                  <a:effectLst/>
                  <a:uLnTx/>
                  <a:uFillTx/>
                  <a:latin typeface="+mj-lt"/>
                  <a:ea typeface="+mn-ea"/>
                  <a:cs typeface="+mn-cs"/>
                </a:rPr>
                <a:t>To install the default mask template</a:t>
              </a:r>
              <a:r>
                <a:rPr kumimoji="0" lang="fr-FR" sz="1000" b="1" i="0" u="none" strike="noStrike" kern="1200" cap="none" spc="0" normalizeH="0" baseline="0" noProof="0" dirty="0">
                  <a:ln>
                    <a:noFill/>
                  </a:ln>
                  <a:solidFill>
                    <a:schemeClr val="accent1"/>
                  </a:solidFill>
                  <a:effectLst/>
                  <a:uLnTx/>
                  <a:uFillTx/>
                  <a:latin typeface="+mj-lt"/>
                  <a:ea typeface="+mn-ea"/>
                  <a:cs typeface="+mn-cs"/>
                </a:rPr>
                <a: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chemeClr val="tx1"/>
                  </a:solidFill>
                  <a:effectLst/>
                  <a:uLnTx/>
                  <a:uFillTx/>
                  <a:ea typeface="+mn-ea"/>
                  <a:cs typeface="+mn-cs"/>
                </a:rPr>
                <a:t>In the "Creation" tab, open the themes window by clicking on the arrow pointing down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chemeClr val="tx1"/>
                  </a:solidFill>
                  <a:effectLst/>
                  <a:uLnTx/>
                  <a:uFillTx/>
                  <a:ea typeface="+mn-ea"/>
                  <a:cs typeface="+mn-cs"/>
                </a:rPr>
                <a:t>In this new window, click on "Search themes"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chemeClr val="tx1"/>
                  </a:solidFill>
                  <a:effectLst/>
                  <a:uLnTx/>
                  <a:uFillTx/>
                  <a:ea typeface="+mn-ea"/>
                  <a:cs typeface="+mn-cs"/>
                </a:rPr>
                <a:t>Browse the computer and select the mask in .</a:t>
              </a:r>
              <a:r>
                <a:rPr kumimoji="0" lang="en-US" sz="1000" b="0" i="0" u="none" strike="noStrike" kern="1200" cap="none" spc="0" normalizeH="0" baseline="0" noProof="0" dirty="0" err="1">
                  <a:ln>
                    <a:noFill/>
                  </a:ln>
                  <a:solidFill>
                    <a:schemeClr val="tx1"/>
                  </a:solidFill>
                  <a:effectLst/>
                  <a:uLnTx/>
                  <a:uFillTx/>
                  <a:ea typeface="+mn-ea"/>
                  <a:cs typeface="+mn-cs"/>
                </a:rPr>
                <a:t>potx</a:t>
              </a:r>
              <a:r>
                <a:rPr kumimoji="0" lang="en-US" sz="1000" b="0" i="0" u="none" strike="noStrike" kern="1200" cap="none" spc="0" normalizeH="0" baseline="0" noProof="0" dirty="0">
                  <a:ln>
                    <a:noFill/>
                  </a:ln>
                  <a:solidFill>
                    <a:schemeClr val="tx1"/>
                  </a:solidFill>
                  <a:effectLst/>
                  <a:uLnTx/>
                  <a:uFillTx/>
                  <a:ea typeface="+mn-ea"/>
                  <a:cs typeface="+mn-cs"/>
                </a:rPr>
                <a:t> format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chemeClr val="tx1"/>
                  </a:solidFill>
                  <a:effectLst/>
                  <a:uLnTx/>
                  <a:uFillTx/>
                  <a:ea typeface="+mn-ea"/>
                  <a:cs typeface="+mn-cs"/>
                </a:rPr>
                <a:t>Click on "Apply"</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chemeClr val="tx1"/>
                  </a:solidFill>
                  <a:effectLst/>
                  <a:uLnTx/>
                  <a:uFillTx/>
                  <a:ea typeface="+mn-ea"/>
                  <a:cs typeface="+mn-cs"/>
                </a:rPr>
                <a:t>Once the theme is saved, the next time you use it, you can save your presentation in .pptx format</a:t>
              </a:r>
              <a:endParaRPr kumimoji="0" lang="fr-FR" sz="1000" b="0" i="0" u="none" strike="noStrike" kern="1200" cap="none" spc="0" normalizeH="0" baseline="0" noProof="0" dirty="0">
                <a:ln>
                  <a:noFill/>
                </a:ln>
                <a:solidFill>
                  <a:schemeClr val="tx1"/>
                </a:solidFill>
                <a:effectLst/>
                <a:uLnTx/>
                <a:uFillTx/>
                <a:ea typeface="+mn-ea"/>
                <a:cs typeface="+mn-cs"/>
              </a:endParaRPr>
            </a:p>
          </p:txBody>
        </p:sp>
      </p:grpSp>
      <p:grpSp>
        <p:nvGrpSpPr>
          <p:cNvPr id="7" name="Groupe 6">
            <a:extLst>
              <a:ext uri="{FF2B5EF4-FFF2-40B4-BE49-F238E27FC236}">
                <a16:creationId xmlns:a16="http://schemas.microsoft.com/office/drawing/2014/main" id="{F3E6778D-4E77-0E69-B414-5BF03F52BD06}"/>
              </a:ext>
            </a:extLst>
          </p:cNvPr>
          <p:cNvGrpSpPr>
            <a:grpSpLocks noGrp="1" noUngrp="1" noRot="1" noMove="1" noResize="1"/>
          </p:cNvGrpSpPr>
          <p:nvPr/>
        </p:nvGrpSpPr>
        <p:grpSpPr>
          <a:xfrm>
            <a:off x="-2236452" y="3050756"/>
            <a:ext cx="1885826" cy="1374220"/>
            <a:chOff x="2689543" y="1651754"/>
            <a:chExt cx="1885826" cy="1374220"/>
          </a:xfrm>
        </p:grpSpPr>
        <p:sp>
          <p:nvSpPr>
            <p:cNvPr id="10" name="Freeform 5">
              <a:extLst>
                <a:ext uri="{FF2B5EF4-FFF2-40B4-BE49-F238E27FC236}">
                  <a16:creationId xmlns:a16="http://schemas.microsoft.com/office/drawing/2014/main" id="{E5EE3CAD-8D81-F673-B831-0FEAC79C3C81}"/>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2" name="Rectangle 11">
              <a:extLst>
                <a:ext uri="{FF2B5EF4-FFF2-40B4-BE49-F238E27FC236}">
                  <a16:creationId xmlns:a16="http://schemas.microsoft.com/office/drawing/2014/main" id="{F5740C8D-D658-CCEC-D53A-D2652F8A1D3B}"/>
                </a:ext>
              </a:extLst>
            </p:cNvPr>
            <p:cNvSpPr>
              <a:spLocks noGrp="1" noRot="1" noMove="1" noResize="1" noEditPoints="1" noAdjustHandles="1" noChangeArrowheads="1" noChangeShapeType="1"/>
            </p:cNvSpPr>
            <p:nvPr/>
          </p:nvSpPr>
          <p:spPr>
            <a:xfrm>
              <a:off x="2689543" y="2010311"/>
              <a:ext cx="1885826" cy="1015663"/>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chemeClr val="accent1"/>
                  </a:solidFill>
                  <a:effectLst/>
                  <a:uLnTx/>
                  <a:uFillTx/>
                  <a:latin typeface="+mj-lt"/>
                  <a:ea typeface="+mn-ea"/>
                  <a:cs typeface="+mn-cs"/>
                </a:rPr>
                <a:t>To insert a new slide</a:t>
              </a:r>
              <a:r>
                <a:rPr kumimoji="0" lang="fr-FR" sz="1000" b="1" i="0" u="none" strike="noStrike" kern="1200" cap="none" spc="0" normalizeH="0" baseline="0" noProof="0" dirty="0">
                  <a:ln>
                    <a:noFill/>
                  </a:ln>
                  <a:solidFill>
                    <a:schemeClr val="accent1"/>
                  </a:solidFill>
                  <a:effectLst/>
                  <a:uLnTx/>
                  <a:uFillTx/>
                  <a:latin typeface="+mj-lt"/>
                  <a:ea typeface="+mn-ea"/>
                  <a:cs typeface="+mn-cs"/>
                </a:rPr>
                <a:t>: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chemeClr val="tx1"/>
                  </a:solidFill>
                  <a:effectLst/>
                  <a:uLnTx/>
                  <a:uFillTx/>
                  <a:ea typeface="+mn-ea"/>
                  <a:cs typeface="+mn-cs"/>
                </a:rPr>
                <a:t>Click on "Home", "New slide"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chemeClr val="tx1"/>
                  </a:solidFill>
                  <a:effectLst/>
                  <a:uLnTx/>
                  <a:uFillTx/>
                  <a:ea typeface="+mn-ea"/>
                  <a:cs typeface="+mn-cs"/>
                </a:rPr>
                <a:t>Click on the arrow below "New slide" and select the desired template</a:t>
              </a:r>
              <a:endParaRPr kumimoji="0" lang="fr-FR" sz="1000" b="0" i="0" u="none" strike="noStrike" kern="1200" cap="none" spc="0" normalizeH="0" baseline="0" noProof="0" dirty="0">
                <a:ln>
                  <a:noFill/>
                </a:ln>
                <a:solidFill>
                  <a:schemeClr val="tx1"/>
                </a:solidFill>
                <a:effectLst/>
                <a:uLnTx/>
                <a:uFillTx/>
                <a:ea typeface="+mn-ea"/>
                <a:cs typeface="+mn-cs"/>
              </a:endParaRPr>
            </a:p>
          </p:txBody>
        </p:sp>
      </p:grpSp>
      <p:grpSp>
        <p:nvGrpSpPr>
          <p:cNvPr id="20" name="Groupe 19">
            <a:extLst>
              <a:ext uri="{FF2B5EF4-FFF2-40B4-BE49-F238E27FC236}">
                <a16:creationId xmlns:a16="http://schemas.microsoft.com/office/drawing/2014/main" id="{436BE5D0-1DBC-2983-0FC8-F3134F9B4753}"/>
              </a:ext>
            </a:extLst>
          </p:cNvPr>
          <p:cNvGrpSpPr>
            <a:grpSpLocks noGrp="1" noUngrp="1" noRot="1" noMove="1" noResize="1"/>
          </p:cNvGrpSpPr>
          <p:nvPr/>
        </p:nvGrpSpPr>
        <p:grpSpPr>
          <a:xfrm>
            <a:off x="12405628" y="0"/>
            <a:ext cx="1885826" cy="2451438"/>
            <a:chOff x="511520" y="2588002"/>
            <a:chExt cx="1885826" cy="2451438"/>
          </a:xfrm>
        </p:grpSpPr>
        <p:sp>
          <p:nvSpPr>
            <p:cNvPr id="21" name="Freeform 5">
              <a:extLst>
                <a:ext uri="{FF2B5EF4-FFF2-40B4-BE49-F238E27FC236}">
                  <a16:creationId xmlns:a16="http://schemas.microsoft.com/office/drawing/2014/main" id="{2C97A152-05D3-C059-C79E-0D536251773B}"/>
                </a:ext>
              </a:extLst>
            </p:cNvPr>
            <p:cNvSpPr>
              <a:spLocks noGrp="1" noRot="1" noMove="1" noResize="1" noEditPoints="1" noAdjustHandles="1" noChangeArrowheads="1" noChangeShapeType="1"/>
            </p:cNvSpPr>
            <p:nvPr/>
          </p:nvSpPr>
          <p:spPr bwMode="auto">
            <a:xfrm>
              <a:off x="1241708" y="2588002"/>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22" name="Rectangle 21">
              <a:extLst>
                <a:ext uri="{FF2B5EF4-FFF2-40B4-BE49-F238E27FC236}">
                  <a16:creationId xmlns:a16="http://schemas.microsoft.com/office/drawing/2014/main" id="{4DCDFB3D-6FDF-D6C6-0584-C0BC2B282869}"/>
                </a:ext>
              </a:extLst>
            </p:cNvPr>
            <p:cNvSpPr>
              <a:spLocks noGrp="1" noRot="1" noMove="1" noResize="1" noEditPoints="1" noAdjustHandles="1" noChangeArrowheads="1" noChangeShapeType="1"/>
            </p:cNvSpPr>
            <p:nvPr/>
          </p:nvSpPr>
          <p:spPr>
            <a:xfrm>
              <a:off x="511520" y="2946559"/>
              <a:ext cx="1885826" cy="2092881"/>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visual</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Remove the visual</a:t>
              </a:r>
            </a:p>
            <a:p>
              <a:pPr marL="171450" lvl="0" indent="-171450">
                <a:buFont typeface="Arial" panose="020B0604020202020204" pitchFamily="34" charset="0"/>
                <a:buChar char="•"/>
              </a:pPr>
              <a:r>
                <a:rPr lang="en-US" sz="1000" dirty="0">
                  <a:solidFill>
                    <a:schemeClr val="tx1"/>
                  </a:solidFill>
                </a:rPr>
                <a:t>Click on the icon </a:t>
              </a:r>
              <a:br>
                <a:rPr lang="en-US" sz="1000" dirty="0">
                  <a:solidFill>
                    <a:schemeClr val="tx1"/>
                  </a:solidFill>
                </a:rPr>
              </a:br>
              <a:r>
                <a:rPr lang="en-US" sz="1000" dirty="0">
                  <a:solidFill>
                    <a:schemeClr val="tx1"/>
                  </a:solidFill>
                </a:rPr>
                <a:t>in the center of the gray block</a:t>
              </a:r>
            </a:p>
            <a:p>
              <a:pPr marL="171450" lvl="0" indent="-171450">
                <a:buFont typeface="Arial" panose="020B0604020202020204" pitchFamily="34" charset="0"/>
                <a:buChar char="•"/>
              </a:pPr>
              <a:r>
                <a:rPr lang="en-US" sz="1000" dirty="0">
                  <a:solidFill>
                    <a:schemeClr val="tx1"/>
                  </a:solidFill>
                </a:rPr>
                <a:t>Import a visual</a:t>
              </a:r>
              <a:br>
                <a:rPr lang="en-US" sz="1000" dirty="0">
                  <a:solidFill>
                    <a:schemeClr val="tx1"/>
                  </a:solidFill>
                </a:rPr>
              </a:br>
              <a:r>
                <a:rPr lang="en-US" sz="1000" dirty="0">
                  <a:solidFill>
                    <a:schemeClr val="tx1"/>
                  </a:solidFill>
                </a:rPr>
                <a:t>from your computer</a:t>
              </a:r>
            </a:p>
            <a:p>
              <a:pPr marL="171450" lvl="0" indent="-171450">
                <a:buFont typeface="Arial" panose="020B0604020202020204" pitchFamily="34" charset="0"/>
                <a:buChar char="•"/>
              </a:pPr>
              <a:r>
                <a:rPr lang="en-US" sz="1000" dirty="0">
                  <a:solidFill>
                    <a:schemeClr val="tx1"/>
                  </a:solidFill>
                </a:rPr>
                <a:t>To crop the image,</a:t>
              </a:r>
              <a:br>
                <a:rPr lang="en-US" sz="1000" dirty="0">
                  <a:solidFill>
                    <a:schemeClr val="tx1"/>
                  </a:solidFill>
                </a:rPr>
              </a:br>
              <a:r>
                <a:rPr lang="en-US" sz="1000" dirty="0">
                  <a:solidFill>
                    <a:schemeClr val="tx1"/>
                  </a:solidFill>
                </a:rPr>
                <a:t>in “Picture Tools”, click on “crop” tab and choose</a:t>
              </a:r>
              <a:br>
                <a:rPr lang="en-US" sz="1000" dirty="0">
                  <a:solidFill>
                    <a:schemeClr val="tx1"/>
                  </a:solidFill>
                </a:rPr>
              </a:br>
              <a:r>
                <a:rPr lang="en-US" sz="1000" dirty="0">
                  <a:solidFill>
                    <a:schemeClr val="tx1"/>
                  </a:solidFill>
                </a:rPr>
                <a:t>the desired option. </a:t>
              </a:r>
              <a:br>
                <a:rPr lang="en-US" sz="1000" dirty="0">
                  <a:solidFill>
                    <a:schemeClr val="tx1"/>
                  </a:solidFill>
                </a:rPr>
              </a:br>
              <a:r>
                <a:rPr lang="en-US" sz="1000" dirty="0">
                  <a:solidFill>
                    <a:schemeClr val="tx1"/>
                  </a:solidFill>
                </a:rPr>
                <a:t>Adapt (move, zoom</a:t>
              </a:r>
              <a:br>
                <a:rPr lang="en-US" sz="1000" dirty="0">
                  <a:solidFill>
                    <a:schemeClr val="tx1"/>
                  </a:solidFill>
                </a:rPr>
              </a:br>
              <a:r>
                <a:rPr lang="en-US" sz="1000" dirty="0">
                  <a:solidFill>
                    <a:schemeClr val="tx1"/>
                  </a:solidFill>
                </a:rPr>
                <a:t>in or out) the image</a:t>
              </a:r>
            </a:p>
          </p:txBody>
        </p:sp>
      </p:grpSp>
      <p:sp>
        <p:nvSpPr>
          <p:cNvPr id="13" name="Espace réservé de la date 3">
            <a:extLst>
              <a:ext uri="{FF2B5EF4-FFF2-40B4-BE49-F238E27FC236}">
                <a16:creationId xmlns:a16="http://schemas.microsoft.com/office/drawing/2014/main" id="{8F31D688-BA40-9A04-AB82-F92AA870B560}"/>
              </a:ext>
            </a:extLst>
          </p:cNvPr>
          <p:cNvSpPr>
            <a:spLocks noGrp="1"/>
          </p:cNvSpPr>
          <p:nvPr>
            <p:ph type="dt" sz="half" idx="2"/>
          </p:nvPr>
        </p:nvSpPr>
        <p:spPr>
          <a:xfrm>
            <a:off x="6188600" y="5574864"/>
            <a:ext cx="1159640" cy="276999"/>
          </a:xfrm>
          <a:prstGeom prst="rect">
            <a:avLst/>
          </a:prstGeom>
        </p:spPr>
        <p:txBody>
          <a:bodyPr vert="horz" wrap="none" lIns="180000" tIns="45720" rIns="108000" bIns="45720" rtlCol="0" anchor="ctr">
            <a:spAutoFit/>
          </a:bodyPr>
          <a:lstStyle>
            <a:lvl1pPr algn="l">
              <a:defRPr sz="1200" b="0">
                <a:solidFill>
                  <a:schemeClr val="bg1"/>
                </a:solidFill>
              </a:defRPr>
            </a:lvl1pPr>
          </a:lstStyle>
          <a:p>
            <a:fld id="{C764DE79-268F-4C1A-8933-263129D2AF90}" type="datetimeFigureOut">
              <a:rPr lang="en-US" smtClean="0"/>
              <a:t>11/1/2025</a:t>
            </a:fld>
            <a:endParaRPr lang="en-US" dirty="0"/>
          </a:p>
        </p:txBody>
      </p:sp>
    </p:spTree>
    <p:extLst>
      <p:ext uri="{BB962C8B-B14F-4D97-AF65-F5344CB8AC3E}">
        <p14:creationId xmlns:p14="http://schemas.microsoft.com/office/powerpoint/2010/main" val="373375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ummary x2">
    <p:bg bwMode="ltGray">
      <p:bgPr>
        <a:solidFill>
          <a:schemeClr val="bg1">
            <a:lumMod val="95000"/>
          </a:schemeClr>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D8A00A5B-F30F-4D5C-7A5D-092CC6BC98AF}"/>
              </a:ext>
            </a:extLst>
          </p:cNvPr>
          <p:cNvSpPr/>
          <p:nvPr/>
        </p:nvSpPr>
        <p:spPr bwMode="ltGray">
          <a:xfrm>
            <a:off x="0" y="3429000"/>
            <a:ext cx="12192000" cy="3429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Espace réservé du pied de page 3">
            <a:extLst>
              <a:ext uri="{FF2B5EF4-FFF2-40B4-BE49-F238E27FC236}">
                <a16:creationId xmlns:a16="http://schemas.microsoft.com/office/drawing/2014/main" id="{42252A32-7B1C-2A62-A4E4-93EAF8D8BFB2}"/>
              </a:ext>
            </a:extLst>
          </p:cNvPr>
          <p:cNvSpPr>
            <a:spLocks noGrp="1"/>
          </p:cNvSpPr>
          <p:nvPr>
            <p:ph type="ftr" sz="quarter" idx="11"/>
          </p:nvPr>
        </p:nvSpPr>
        <p:spPr/>
        <p:txBody>
          <a:bodyPr/>
          <a:lstStyle/>
          <a:p>
            <a:endParaRPr lang="en-US" dirty="0"/>
          </a:p>
        </p:txBody>
      </p:sp>
      <p:sp>
        <p:nvSpPr>
          <p:cNvPr id="5" name="Espace réservé du numéro de diapositive 4">
            <a:extLst>
              <a:ext uri="{FF2B5EF4-FFF2-40B4-BE49-F238E27FC236}">
                <a16:creationId xmlns:a16="http://schemas.microsoft.com/office/drawing/2014/main" id="{B56495AC-944F-65D5-A9EF-4E04E6EF781F}"/>
              </a:ext>
            </a:extLst>
          </p:cNvPr>
          <p:cNvSpPr>
            <a:spLocks noGrp="1"/>
          </p:cNvSpPr>
          <p:nvPr>
            <p:ph type="sldNum" sz="quarter" idx="12"/>
          </p:nvPr>
        </p:nvSpPr>
        <p:spPr/>
        <p:txBody>
          <a:bodyPr/>
          <a:lstStyle/>
          <a:p>
            <a:fld id="{48F63A3B-78C7-47BE-AE5E-E10140E04643}" type="slidenum">
              <a:rPr lang="en-US" smtClean="0"/>
              <a:t>‹Nº›</a:t>
            </a:fld>
            <a:endParaRPr lang="en-US" dirty="0"/>
          </a:p>
        </p:txBody>
      </p:sp>
      <p:sp>
        <p:nvSpPr>
          <p:cNvPr id="8" name="ZoneTexte 7">
            <a:extLst>
              <a:ext uri="{FF2B5EF4-FFF2-40B4-BE49-F238E27FC236}">
                <a16:creationId xmlns:a16="http://schemas.microsoft.com/office/drawing/2014/main" id="{695FF3DA-637E-BD98-4767-8E4405B5235C}"/>
              </a:ext>
            </a:extLst>
          </p:cNvPr>
          <p:cNvSpPr txBox="1"/>
          <p:nvPr/>
        </p:nvSpPr>
        <p:spPr>
          <a:xfrm>
            <a:off x="4046606" y="745892"/>
            <a:ext cx="4062714" cy="923330"/>
          </a:xfrm>
          <a:prstGeom prst="rect">
            <a:avLst/>
          </a:prstGeom>
          <a:noFill/>
        </p:spPr>
        <p:txBody>
          <a:bodyPr wrap="square" rtlCol="0">
            <a:spAutoFit/>
          </a:bodyPr>
          <a:lstStyle/>
          <a:p>
            <a:pPr algn="ctr"/>
            <a:r>
              <a:rPr lang="en-GB" sz="5400" b="1" dirty="0"/>
              <a:t>SUMMARY</a:t>
            </a:r>
          </a:p>
        </p:txBody>
      </p:sp>
      <p:cxnSp>
        <p:nvCxnSpPr>
          <p:cNvPr id="10" name="Connecteur droit 9">
            <a:extLst>
              <a:ext uri="{FF2B5EF4-FFF2-40B4-BE49-F238E27FC236}">
                <a16:creationId xmlns:a16="http://schemas.microsoft.com/office/drawing/2014/main" id="{791910AD-746C-2DE1-4C44-BA6E8B3A932A}"/>
              </a:ext>
            </a:extLst>
          </p:cNvPr>
          <p:cNvCxnSpPr>
            <a:cxnSpLocks/>
          </p:cNvCxnSpPr>
          <p:nvPr/>
        </p:nvCxnSpPr>
        <p:spPr>
          <a:xfrm>
            <a:off x="6096000" y="0"/>
            <a:ext cx="0" cy="619645"/>
          </a:xfrm>
          <a:prstGeom prst="line">
            <a:avLst/>
          </a:prstGeom>
          <a:ln w="3175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Espace réservé pour une image  13">
            <a:extLst>
              <a:ext uri="{FF2B5EF4-FFF2-40B4-BE49-F238E27FC236}">
                <a16:creationId xmlns:a16="http://schemas.microsoft.com/office/drawing/2014/main" id="{2234D3C4-E1F9-79A8-7695-842A3D0EF6C6}"/>
              </a:ext>
            </a:extLst>
          </p:cNvPr>
          <p:cNvSpPr>
            <a:spLocks noGrp="1"/>
          </p:cNvSpPr>
          <p:nvPr>
            <p:ph type="pic" sz="quarter" idx="15" hasCustomPrompt="1"/>
          </p:nvPr>
        </p:nvSpPr>
        <p:spPr>
          <a:xfrm>
            <a:off x="598169" y="1986454"/>
            <a:ext cx="5365704" cy="2524585"/>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lumMod val="95000"/>
            </a:schemeClr>
          </a:solidFill>
          <a:effectLst>
            <a:outerShdw blurRad="317500" dist="114300" dir="5400000" algn="t" rotWithShape="0">
              <a:prstClr val="black">
                <a:alpha val="10000"/>
              </a:prstClr>
            </a:outerShdw>
          </a:effectLst>
        </p:spPr>
        <p:txBody>
          <a:bodyPr wrap="square">
            <a:noAutofit/>
          </a:bodyPr>
          <a:lstStyle>
            <a:lvl1pPr>
              <a:defRPr sz="100"/>
            </a:lvl1pPr>
          </a:lstStyle>
          <a:p>
            <a:r>
              <a:rPr lang="en-GB" dirty="0"/>
              <a:t> </a:t>
            </a:r>
          </a:p>
        </p:txBody>
      </p:sp>
      <p:sp>
        <p:nvSpPr>
          <p:cNvPr id="16" name="Espace réservé pour une image  15">
            <a:extLst>
              <a:ext uri="{FF2B5EF4-FFF2-40B4-BE49-F238E27FC236}">
                <a16:creationId xmlns:a16="http://schemas.microsoft.com/office/drawing/2014/main" id="{6D10EEE9-9B9C-EBF0-D380-C9E741CB62E4}"/>
              </a:ext>
            </a:extLst>
          </p:cNvPr>
          <p:cNvSpPr>
            <a:spLocks noGrp="1"/>
          </p:cNvSpPr>
          <p:nvPr>
            <p:ph type="pic" sz="quarter" idx="17" hasCustomPrompt="1"/>
          </p:nvPr>
        </p:nvSpPr>
        <p:spPr>
          <a:xfrm>
            <a:off x="6145577" y="1986454"/>
            <a:ext cx="5365704" cy="2524585"/>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lumMod val="95000"/>
            </a:schemeClr>
          </a:solidFill>
          <a:effectLst>
            <a:outerShdw blurRad="317500" dist="114300" dir="5400000" algn="t" rotWithShape="0">
              <a:prstClr val="black">
                <a:alpha val="10000"/>
              </a:prstClr>
            </a:outerShdw>
          </a:effectLst>
        </p:spPr>
        <p:txBody>
          <a:bodyPr wrap="square">
            <a:noAutofit/>
          </a:bodyPr>
          <a:lstStyle>
            <a:lvl1pPr>
              <a:defRPr sz="100"/>
            </a:lvl1pPr>
          </a:lstStyle>
          <a:p>
            <a:r>
              <a:rPr lang="en-GB" dirty="0"/>
              <a:t> </a:t>
            </a:r>
          </a:p>
        </p:txBody>
      </p:sp>
      <p:sp>
        <p:nvSpPr>
          <p:cNvPr id="20" name="Espace réservé du texte 19">
            <a:extLst>
              <a:ext uri="{FF2B5EF4-FFF2-40B4-BE49-F238E27FC236}">
                <a16:creationId xmlns:a16="http://schemas.microsoft.com/office/drawing/2014/main" id="{8EDD1272-EB1D-5F99-9BCD-98AEAF797ECC}"/>
              </a:ext>
            </a:extLst>
          </p:cNvPr>
          <p:cNvSpPr>
            <a:spLocks noGrp="1"/>
          </p:cNvSpPr>
          <p:nvPr>
            <p:ph type="body" sz="quarter" idx="20" hasCustomPrompt="1"/>
          </p:nvPr>
        </p:nvSpPr>
        <p:spPr>
          <a:xfrm>
            <a:off x="2951838" y="4657983"/>
            <a:ext cx="658367" cy="590931"/>
          </a:xfrm>
          <a:prstGeom prst="rect">
            <a:avLst/>
          </a:prstGeom>
        </p:spPr>
        <p:txBody>
          <a:bodyPr wrap="none" lIns="72000" rIns="72000" anchor="ctr">
            <a:spAutoFit/>
          </a:bodyPr>
          <a:lstStyle>
            <a:lvl1pPr marL="0" indent="0" algn="ctr">
              <a:buNone/>
              <a:defRPr sz="3600" b="1">
                <a:solidFill>
                  <a:schemeClr val="tx2"/>
                </a:solidFill>
              </a:defRPr>
            </a:lvl1pPr>
          </a:lstStyle>
          <a:p>
            <a:pPr lvl="0"/>
            <a:r>
              <a:rPr lang="en-GB" dirty="0"/>
              <a:t>00</a:t>
            </a:r>
          </a:p>
        </p:txBody>
      </p:sp>
      <p:sp>
        <p:nvSpPr>
          <p:cNvPr id="22" name="Espace réservé du texte 19">
            <a:extLst>
              <a:ext uri="{FF2B5EF4-FFF2-40B4-BE49-F238E27FC236}">
                <a16:creationId xmlns:a16="http://schemas.microsoft.com/office/drawing/2014/main" id="{3B976850-CCC9-2790-6B8B-B666D24EE4D5}"/>
              </a:ext>
            </a:extLst>
          </p:cNvPr>
          <p:cNvSpPr>
            <a:spLocks noGrp="1"/>
          </p:cNvSpPr>
          <p:nvPr>
            <p:ph type="body" sz="quarter" idx="21" hasCustomPrompt="1"/>
          </p:nvPr>
        </p:nvSpPr>
        <p:spPr>
          <a:xfrm>
            <a:off x="8499246" y="4657983"/>
            <a:ext cx="658367" cy="590931"/>
          </a:xfrm>
          <a:prstGeom prst="rect">
            <a:avLst/>
          </a:prstGeom>
        </p:spPr>
        <p:txBody>
          <a:bodyPr wrap="none" lIns="72000" rIns="72000" anchor="ctr">
            <a:spAutoFit/>
          </a:bodyPr>
          <a:lstStyle>
            <a:lvl1pPr marL="0" indent="0" algn="ctr">
              <a:buNone/>
              <a:defRPr sz="3600" b="1">
                <a:solidFill>
                  <a:schemeClr val="tx2"/>
                </a:solidFill>
              </a:defRPr>
            </a:lvl1pPr>
          </a:lstStyle>
          <a:p>
            <a:pPr lvl="0"/>
            <a:r>
              <a:rPr lang="en-GB" dirty="0"/>
              <a:t>00</a:t>
            </a:r>
          </a:p>
        </p:txBody>
      </p:sp>
      <p:sp>
        <p:nvSpPr>
          <p:cNvPr id="26" name="Espace réservé du texte 19">
            <a:extLst>
              <a:ext uri="{FF2B5EF4-FFF2-40B4-BE49-F238E27FC236}">
                <a16:creationId xmlns:a16="http://schemas.microsoft.com/office/drawing/2014/main" id="{7F2C6D8C-09A5-196B-0F7E-68635A0582CE}"/>
              </a:ext>
            </a:extLst>
          </p:cNvPr>
          <p:cNvSpPr>
            <a:spLocks noGrp="1"/>
          </p:cNvSpPr>
          <p:nvPr>
            <p:ph type="body" sz="quarter" idx="25" hasCustomPrompt="1"/>
          </p:nvPr>
        </p:nvSpPr>
        <p:spPr>
          <a:xfrm>
            <a:off x="1395682" y="5294634"/>
            <a:ext cx="3862118" cy="840230"/>
          </a:xfrm>
          <a:prstGeom prst="rect">
            <a:avLst/>
          </a:prstGeom>
        </p:spPr>
        <p:txBody>
          <a:bodyPr wrap="square" anchor="t">
            <a:spAutoFit/>
          </a:bodyPr>
          <a:lstStyle>
            <a:lvl1pPr marL="0" indent="0" algn="ctr">
              <a:buNone/>
              <a:defRPr sz="18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27" name="Espace réservé du texte 19">
            <a:extLst>
              <a:ext uri="{FF2B5EF4-FFF2-40B4-BE49-F238E27FC236}">
                <a16:creationId xmlns:a16="http://schemas.microsoft.com/office/drawing/2014/main" id="{2F279F8F-2084-A95A-24DF-28144B1C58EC}"/>
              </a:ext>
            </a:extLst>
          </p:cNvPr>
          <p:cNvSpPr>
            <a:spLocks noGrp="1"/>
          </p:cNvSpPr>
          <p:nvPr>
            <p:ph type="body" sz="quarter" idx="26" hasCustomPrompt="1"/>
          </p:nvPr>
        </p:nvSpPr>
        <p:spPr>
          <a:xfrm>
            <a:off x="6943090" y="5294634"/>
            <a:ext cx="3862118" cy="840230"/>
          </a:xfrm>
          <a:prstGeom prst="rect">
            <a:avLst/>
          </a:prstGeom>
        </p:spPr>
        <p:txBody>
          <a:bodyPr wrap="square" anchor="t">
            <a:spAutoFit/>
          </a:bodyPr>
          <a:lstStyle>
            <a:lvl1pPr marL="0" indent="0" algn="ctr">
              <a:buNone/>
              <a:defRPr sz="18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grpSp>
        <p:nvGrpSpPr>
          <p:cNvPr id="2" name="Groupe 1">
            <a:extLst>
              <a:ext uri="{FF2B5EF4-FFF2-40B4-BE49-F238E27FC236}">
                <a16:creationId xmlns:a16="http://schemas.microsoft.com/office/drawing/2014/main" id="{CCE17A29-9F56-2047-52A7-B23F205C84ED}"/>
              </a:ext>
            </a:extLst>
          </p:cNvPr>
          <p:cNvGrpSpPr>
            <a:grpSpLocks noGrp="1" noUngrp="1" noRot="1" noMove="1" noResize="1"/>
          </p:cNvGrpSpPr>
          <p:nvPr/>
        </p:nvGrpSpPr>
        <p:grpSpPr>
          <a:xfrm>
            <a:off x="12405628" y="0"/>
            <a:ext cx="1885826" cy="2451438"/>
            <a:chOff x="511520" y="2588002"/>
            <a:chExt cx="1885826" cy="2451438"/>
          </a:xfrm>
        </p:grpSpPr>
        <p:sp>
          <p:nvSpPr>
            <p:cNvPr id="6" name="Freeform 5">
              <a:extLst>
                <a:ext uri="{FF2B5EF4-FFF2-40B4-BE49-F238E27FC236}">
                  <a16:creationId xmlns:a16="http://schemas.microsoft.com/office/drawing/2014/main" id="{C6C7915B-9A57-A5D8-3096-DDB68B088A59}"/>
                </a:ext>
              </a:extLst>
            </p:cNvPr>
            <p:cNvSpPr>
              <a:spLocks noGrp="1" noRot="1" noMove="1" noResize="1" noEditPoints="1" noAdjustHandles="1" noChangeArrowheads="1" noChangeShapeType="1"/>
            </p:cNvSpPr>
            <p:nvPr/>
          </p:nvSpPr>
          <p:spPr bwMode="auto">
            <a:xfrm>
              <a:off x="1241708" y="2588002"/>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7" name="Rectangle 6">
              <a:extLst>
                <a:ext uri="{FF2B5EF4-FFF2-40B4-BE49-F238E27FC236}">
                  <a16:creationId xmlns:a16="http://schemas.microsoft.com/office/drawing/2014/main" id="{3EECBA38-03E9-C39A-FF7B-E1F756B59A39}"/>
                </a:ext>
              </a:extLst>
            </p:cNvPr>
            <p:cNvSpPr>
              <a:spLocks noGrp="1" noRot="1" noMove="1" noResize="1" noEditPoints="1" noAdjustHandles="1" noChangeArrowheads="1" noChangeShapeType="1"/>
            </p:cNvSpPr>
            <p:nvPr/>
          </p:nvSpPr>
          <p:spPr>
            <a:xfrm>
              <a:off x="511520" y="2946559"/>
              <a:ext cx="1885826" cy="2092881"/>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visual</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Remove the visual</a:t>
              </a:r>
            </a:p>
            <a:p>
              <a:pPr marL="171450" lvl="0" indent="-171450">
                <a:buFont typeface="Arial" panose="020B0604020202020204" pitchFamily="34" charset="0"/>
                <a:buChar char="•"/>
              </a:pPr>
              <a:r>
                <a:rPr lang="en-US" sz="1000" dirty="0">
                  <a:solidFill>
                    <a:schemeClr val="tx1"/>
                  </a:solidFill>
                </a:rPr>
                <a:t>Click on the icon </a:t>
              </a:r>
              <a:br>
                <a:rPr lang="en-US" sz="1000" dirty="0">
                  <a:solidFill>
                    <a:schemeClr val="tx1"/>
                  </a:solidFill>
                </a:rPr>
              </a:br>
              <a:r>
                <a:rPr lang="en-US" sz="1000" dirty="0">
                  <a:solidFill>
                    <a:schemeClr val="tx1"/>
                  </a:solidFill>
                </a:rPr>
                <a:t>in the center of the gray block</a:t>
              </a:r>
            </a:p>
            <a:p>
              <a:pPr marL="171450" lvl="0" indent="-171450">
                <a:buFont typeface="Arial" panose="020B0604020202020204" pitchFamily="34" charset="0"/>
                <a:buChar char="•"/>
              </a:pPr>
              <a:r>
                <a:rPr lang="en-US" sz="1000" dirty="0">
                  <a:solidFill>
                    <a:schemeClr val="tx1"/>
                  </a:solidFill>
                </a:rPr>
                <a:t>Import a visual</a:t>
              </a:r>
              <a:br>
                <a:rPr lang="en-US" sz="1000" dirty="0">
                  <a:solidFill>
                    <a:schemeClr val="tx1"/>
                  </a:solidFill>
                </a:rPr>
              </a:br>
              <a:r>
                <a:rPr lang="en-US" sz="1000" dirty="0">
                  <a:solidFill>
                    <a:schemeClr val="tx1"/>
                  </a:solidFill>
                </a:rPr>
                <a:t>from your computer</a:t>
              </a:r>
            </a:p>
            <a:p>
              <a:pPr marL="171450" lvl="0" indent="-171450">
                <a:buFont typeface="Arial" panose="020B0604020202020204" pitchFamily="34" charset="0"/>
                <a:buChar char="•"/>
              </a:pPr>
              <a:r>
                <a:rPr lang="en-US" sz="1000" dirty="0">
                  <a:solidFill>
                    <a:schemeClr val="tx1"/>
                  </a:solidFill>
                </a:rPr>
                <a:t>To crop the image,</a:t>
              </a:r>
              <a:br>
                <a:rPr lang="en-US" sz="1000" dirty="0">
                  <a:solidFill>
                    <a:schemeClr val="tx1"/>
                  </a:solidFill>
                </a:rPr>
              </a:br>
              <a:r>
                <a:rPr lang="en-US" sz="1000" dirty="0">
                  <a:solidFill>
                    <a:schemeClr val="tx1"/>
                  </a:solidFill>
                </a:rPr>
                <a:t>in “Picture Tools”, click on “crop” tab and choose</a:t>
              </a:r>
              <a:br>
                <a:rPr lang="en-US" sz="1000" dirty="0">
                  <a:solidFill>
                    <a:schemeClr val="tx1"/>
                  </a:solidFill>
                </a:rPr>
              </a:br>
              <a:r>
                <a:rPr lang="en-US" sz="1000" dirty="0">
                  <a:solidFill>
                    <a:schemeClr val="tx1"/>
                  </a:solidFill>
                </a:rPr>
                <a:t>the desired option. </a:t>
              </a:r>
              <a:br>
                <a:rPr lang="en-US" sz="1000" dirty="0">
                  <a:solidFill>
                    <a:schemeClr val="tx1"/>
                  </a:solidFill>
                </a:rPr>
              </a:br>
              <a:r>
                <a:rPr lang="en-US" sz="1000" dirty="0">
                  <a:solidFill>
                    <a:schemeClr val="tx1"/>
                  </a:solidFill>
                </a:rPr>
                <a:t>Adapt (move, zoom</a:t>
              </a:r>
              <a:br>
                <a:rPr lang="en-US" sz="1000" dirty="0">
                  <a:solidFill>
                    <a:schemeClr val="tx1"/>
                  </a:solidFill>
                </a:rPr>
              </a:br>
              <a:r>
                <a:rPr lang="en-US" sz="1000" dirty="0">
                  <a:solidFill>
                    <a:schemeClr val="tx1"/>
                  </a:solidFill>
                </a:rPr>
                <a:t>in or out) the image</a:t>
              </a:r>
            </a:p>
          </p:txBody>
        </p:sp>
      </p:grpSp>
      <p:grpSp>
        <p:nvGrpSpPr>
          <p:cNvPr id="9" name="Groupe 8">
            <a:extLst>
              <a:ext uri="{FF2B5EF4-FFF2-40B4-BE49-F238E27FC236}">
                <a16:creationId xmlns:a16="http://schemas.microsoft.com/office/drawing/2014/main" id="{13D8F024-67DE-226F-9130-D2C05368C9B4}"/>
              </a:ext>
            </a:extLst>
          </p:cNvPr>
          <p:cNvGrpSpPr>
            <a:grpSpLocks noGrp="1" noUngrp="1" noRot="1" noMove="1" noResize="1"/>
          </p:cNvGrpSpPr>
          <p:nvPr/>
        </p:nvGrpSpPr>
        <p:grpSpPr>
          <a:xfrm>
            <a:off x="-2139933" y="0"/>
            <a:ext cx="1885826" cy="1835885"/>
            <a:chOff x="2689543" y="1651754"/>
            <a:chExt cx="1885826" cy="1835885"/>
          </a:xfrm>
        </p:grpSpPr>
        <p:sp>
          <p:nvSpPr>
            <p:cNvPr id="11" name="Freeform 5">
              <a:extLst>
                <a:ext uri="{FF2B5EF4-FFF2-40B4-BE49-F238E27FC236}">
                  <a16:creationId xmlns:a16="http://schemas.microsoft.com/office/drawing/2014/main" id="{2318BB58-A6AB-CE46-105D-8BD7C9347F38}"/>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2" name="Rectangle 11">
              <a:extLst>
                <a:ext uri="{FF2B5EF4-FFF2-40B4-BE49-F238E27FC236}">
                  <a16:creationId xmlns:a16="http://schemas.microsoft.com/office/drawing/2014/main" id="{6D5E1085-2166-EBB8-FD9E-8F641EFDBBE1}"/>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Tree>
    <p:extLst>
      <p:ext uri="{BB962C8B-B14F-4D97-AF65-F5344CB8AC3E}">
        <p14:creationId xmlns:p14="http://schemas.microsoft.com/office/powerpoint/2010/main" val="2699382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ummary x4">
    <p:bg bwMode="ltGray">
      <p:bgPr>
        <a:solidFill>
          <a:schemeClr val="bg1">
            <a:lumMod val="95000"/>
          </a:schemeClr>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D8A00A5B-F30F-4D5C-7A5D-092CC6BC98AF}"/>
              </a:ext>
            </a:extLst>
          </p:cNvPr>
          <p:cNvSpPr/>
          <p:nvPr/>
        </p:nvSpPr>
        <p:spPr bwMode="ltGray">
          <a:xfrm>
            <a:off x="0" y="3429000"/>
            <a:ext cx="12192000" cy="3429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Espace réservé du pied de page 3">
            <a:extLst>
              <a:ext uri="{FF2B5EF4-FFF2-40B4-BE49-F238E27FC236}">
                <a16:creationId xmlns:a16="http://schemas.microsoft.com/office/drawing/2014/main" id="{42252A32-7B1C-2A62-A4E4-93EAF8D8BFB2}"/>
              </a:ext>
            </a:extLst>
          </p:cNvPr>
          <p:cNvSpPr>
            <a:spLocks noGrp="1"/>
          </p:cNvSpPr>
          <p:nvPr>
            <p:ph type="ftr" sz="quarter" idx="11"/>
          </p:nvPr>
        </p:nvSpPr>
        <p:spPr/>
        <p:txBody>
          <a:bodyPr/>
          <a:lstStyle/>
          <a:p>
            <a:endParaRPr lang="en-US" dirty="0"/>
          </a:p>
        </p:txBody>
      </p:sp>
      <p:sp>
        <p:nvSpPr>
          <p:cNvPr id="5" name="Espace réservé du numéro de diapositive 4">
            <a:extLst>
              <a:ext uri="{FF2B5EF4-FFF2-40B4-BE49-F238E27FC236}">
                <a16:creationId xmlns:a16="http://schemas.microsoft.com/office/drawing/2014/main" id="{B56495AC-944F-65D5-A9EF-4E04E6EF781F}"/>
              </a:ext>
            </a:extLst>
          </p:cNvPr>
          <p:cNvSpPr>
            <a:spLocks noGrp="1"/>
          </p:cNvSpPr>
          <p:nvPr>
            <p:ph type="sldNum" sz="quarter" idx="12"/>
          </p:nvPr>
        </p:nvSpPr>
        <p:spPr/>
        <p:txBody>
          <a:bodyPr/>
          <a:lstStyle/>
          <a:p>
            <a:fld id="{48F63A3B-78C7-47BE-AE5E-E10140E04643}" type="slidenum">
              <a:rPr lang="en-US" smtClean="0"/>
              <a:t>‹Nº›</a:t>
            </a:fld>
            <a:endParaRPr lang="en-US" dirty="0"/>
          </a:p>
        </p:txBody>
      </p:sp>
      <p:sp>
        <p:nvSpPr>
          <p:cNvPr id="8" name="ZoneTexte 7">
            <a:extLst>
              <a:ext uri="{FF2B5EF4-FFF2-40B4-BE49-F238E27FC236}">
                <a16:creationId xmlns:a16="http://schemas.microsoft.com/office/drawing/2014/main" id="{695FF3DA-637E-BD98-4767-8E4405B5235C}"/>
              </a:ext>
            </a:extLst>
          </p:cNvPr>
          <p:cNvSpPr txBox="1"/>
          <p:nvPr/>
        </p:nvSpPr>
        <p:spPr>
          <a:xfrm>
            <a:off x="4046606" y="745892"/>
            <a:ext cx="4062714" cy="923330"/>
          </a:xfrm>
          <a:prstGeom prst="rect">
            <a:avLst/>
          </a:prstGeom>
          <a:noFill/>
        </p:spPr>
        <p:txBody>
          <a:bodyPr wrap="square" rtlCol="0">
            <a:spAutoFit/>
          </a:bodyPr>
          <a:lstStyle/>
          <a:p>
            <a:pPr algn="ctr"/>
            <a:r>
              <a:rPr lang="en-GB" sz="5400" b="1" dirty="0"/>
              <a:t>SUMMARY</a:t>
            </a:r>
          </a:p>
        </p:txBody>
      </p:sp>
      <p:cxnSp>
        <p:nvCxnSpPr>
          <p:cNvPr id="10" name="Connecteur droit 9">
            <a:extLst>
              <a:ext uri="{FF2B5EF4-FFF2-40B4-BE49-F238E27FC236}">
                <a16:creationId xmlns:a16="http://schemas.microsoft.com/office/drawing/2014/main" id="{791910AD-746C-2DE1-4C44-BA6E8B3A932A}"/>
              </a:ext>
            </a:extLst>
          </p:cNvPr>
          <p:cNvCxnSpPr>
            <a:cxnSpLocks/>
          </p:cNvCxnSpPr>
          <p:nvPr/>
        </p:nvCxnSpPr>
        <p:spPr>
          <a:xfrm>
            <a:off x="6096000" y="0"/>
            <a:ext cx="0" cy="619645"/>
          </a:xfrm>
          <a:prstGeom prst="line">
            <a:avLst/>
          </a:prstGeom>
          <a:ln w="3175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Espace réservé pour une image  13">
            <a:extLst>
              <a:ext uri="{FF2B5EF4-FFF2-40B4-BE49-F238E27FC236}">
                <a16:creationId xmlns:a16="http://schemas.microsoft.com/office/drawing/2014/main" id="{2234D3C4-E1F9-79A8-7695-842A3D0EF6C6}"/>
              </a:ext>
            </a:extLst>
          </p:cNvPr>
          <p:cNvSpPr>
            <a:spLocks noGrp="1"/>
          </p:cNvSpPr>
          <p:nvPr>
            <p:ph type="pic" sz="quarter" idx="15" hasCustomPrompt="1"/>
          </p:nvPr>
        </p:nvSpPr>
        <p:spPr>
          <a:xfrm>
            <a:off x="598169" y="1986454"/>
            <a:ext cx="2592000" cy="2524585"/>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lumMod val="95000"/>
            </a:schemeClr>
          </a:solidFill>
          <a:effectLst>
            <a:outerShdw blurRad="317500" dist="114300" dir="5400000" algn="t" rotWithShape="0">
              <a:prstClr val="black">
                <a:alpha val="10000"/>
              </a:prstClr>
            </a:outerShdw>
          </a:effectLst>
        </p:spPr>
        <p:txBody>
          <a:bodyPr wrap="square">
            <a:noAutofit/>
          </a:bodyPr>
          <a:lstStyle>
            <a:lvl1pPr>
              <a:defRPr sz="100"/>
            </a:lvl1pPr>
          </a:lstStyle>
          <a:p>
            <a:r>
              <a:rPr lang="en-GB" dirty="0"/>
              <a:t> </a:t>
            </a:r>
          </a:p>
        </p:txBody>
      </p:sp>
      <p:sp>
        <p:nvSpPr>
          <p:cNvPr id="15" name="Espace réservé pour une image  14">
            <a:extLst>
              <a:ext uri="{FF2B5EF4-FFF2-40B4-BE49-F238E27FC236}">
                <a16:creationId xmlns:a16="http://schemas.microsoft.com/office/drawing/2014/main" id="{CEEBF0CE-35E8-A26A-BF72-1FD26C72A420}"/>
              </a:ext>
            </a:extLst>
          </p:cNvPr>
          <p:cNvSpPr>
            <a:spLocks noGrp="1"/>
          </p:cNvSpPr>
          <p:nvPr>
            <p:ph type="pic" sz="quarter" idx="16" hasCustomPrompt="1"/>
          </p:nvPr>
        </p:nvSpPr>
        <p:spPr>
          <a:xfrm>
            <a:off x="3371873" y="1986454"/>
            <a:ext cx="2592000" cy="2524585"/>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lumMod val="95000"/>
            </a:schemeClr>
          </a:solidFill>
          <a:effectLst>
            <a:outerShdw blurRad="317500" dist="114300" dir="5400000" algn="t" rotWithShape="0">
              <a:prstClr val="black">
                <a:alpha val="10000"/>
              </a:prstClr>
            </a:outerShdw>
          </a:effectLst>
        </p:spPr>
        <p:txBody>
          <a:bodyPr wrap="square">
            <a:noAutofit/>
          </a:bodyPr>
          <a:lstStyle>
            <a:lvl1pPr>
              <a:defRPr sz="100"/>
            </a:lvl1pPr>
          </a:lstStyle>
          <a:p>
            <a:r>
              <a:rPr lang="en-GB" dirty="0"/>
              <a:t> </a:t>
            </a:r>
          </a:p>
        </p:txBody>
      </p:sp>
      <p:sp>
        <p:nvSpPr>
          <p:cNvPr id="16" name="Espace réservé pour une image  15">
            <a:extLst>
              <a:ext uri="{FF2B5EF4-FFF2-40B4-BE49-F238E27FC236}">
                <a16:creationId xmlns:a16="http://schemas.microsoft.com/office/drawing/2014/main" id="{6D10EEE9-9B9C-EBF0-D380-C9E741CB62E4}"/>
              </a:ext>
            </a:extLst>
          </p:cNvPr>
          <p:cNvSpPr>
            <a:spLocks noGrp="1"/>
          </p:cNvSpPr>
          <p:nvPr>
            <p:ph type="pic" sz="quarter" idx="17" hasCustomPrompt="1"/>
          </p:nvPr>
        </p:nvSpPr>
        <p:spPr>
          <a:xfrm>
            <a:off x="6145577" y="1986454"/>
            <a:ext cx="2592000" cy="2524585"/>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lumMod val="95000"/>
            </a:schemeClr>
          </a:solidFill>
          <a:effectLst>
            <a:outerShdw blurRad="317500" dist="114300" dir="5400000" algn="t" rotWithShape="0">
              <a:prstClr val="black">
                <a:alpha val="10000"/>
              </a:prstClr>
            </a:outerShdw>
          </a:effectLst>
        </p:spPr>
        <p:txBody>
          <a:bodyPr wrap="square">
            <a:noAutofit/>
          </a:bodyPr>
          <a:lstStyle>
            <a:lvl1pPr>
              <a:defRPr sz="100"/>
            </a:lvl1pPr>
          </a:lstStyle>
          <a:p>
            <a:r>
              <a:rPr lang="en-GB" dirty="0"/>
              <a:t> </a:t>
            </a:r>
          </a:p>
        </p:txBody>
      </p:sp>
      <p:sp>
        <p:nvSpPr>
          <p:cNvPr id="17" name="Espace réservé pour une image  16">
            <a:extLst>
              <a:ext uri="{FF2B5EF4-FFF2-40B4-BE49-F238E27FC236}">
                <a16:creationId xmlns:a16="http://schemas.microsoft.com/office/drawing/2014/main" id="{7BCE5305-6FEF-81F7-1224-C43DA63A66A8}"/>
              </a:ext>
            </a:extLst>
          </p:cNvPr>
          <p:cNvSpPr>
            <a:spLocks noGrp="1"/>
          </p:cNvSpPr>
          <p:nvPr>
            <p:ph type="pic" sz="quarter" idx="18" hasCustomPrompt="1"/>
          </p:nvPr>
        </p:nvSpPr>
        <p:spPr>
          <a:xfrm>
            <a:off x="8919281" y="1986454"/>
            <a:ext cx="2592000" cy="2524585"/>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lumMod val="95000"/>
            </a:schemeClr>
          </a:solidFill>
          <a:effectLst>
            <a:outerShdw blurRad="317500" dist="114300" dir="5400000" algn="t" rotWithShape="0">
              <a:prstClr val="black">
                <a:alpha val="10000"/>
              </a:prstClr>
            </a:outerShdw>
          </a:effectLst>
        </p:spPr>
        <p:txBody>
          <a:bodyPr wrap="square">
            <a:noAutofit/>
          </a:bodyPr>
          <a:lstStyle>
            <a:lvl1pPr>
              <a:defRPr sz="100"/>
            </a:lvl1pPr>
          </a:lstStyle>
          <a:p>
            <a:r>
              <a:rPr lang="en-GB" dirty="0"/>
              <a:t> </a:t>
            </a:r>
          </a:p>
        </p:txBody>
      </p:sp>
      <p:sp>
        <p:nvSpPr>
          <p:cNvPr id="20" name="Espace réservé du texte 19">
            <a:extLst>
              <a:ext uri="{FF2B5EF4-FFF2-40B4-BE49-F238E27FC236}">
                <a16:creationId xmlns:a16="http://schemas.microsoft.com/office/drawing/2014/main" id="{8EDD1272-EB1D-5F99-9BCD-98AEAF797ECC}"/>
              </a:ext>
            </a:extLst>
          </p:cNvPr>
          <p:cNvSpPr>
            <a:spLocks noGrp="1"/>
          </p:cNvSpPr>
          <p:nvPr>
            <p:ph type="body" sz="quarter" idx="20" hasCustomPrompt="1"/>
          </p:nvPr>
        </p:nvSpPr>
        <p:spPr>
          <a:xfrm>
            <a:off x="1621091" y="4622724"/>
            <a:ext cx="546158" cy="480131"/>
          </a:xfrm>
          <a:prstGeom prst="rect">
            <a:avLst/>
          </a:prstGeom>
        </p:spPr>
        <p:txBody>
          <a:bodyPr wrap="none" lIns="72000" rIns="72000" anchor="ctr">
            <a:spAutoFit/>
          </a:bodyPr>
          <a:lstStyle>
            <a:lvl1pPr marL="0" indent="0" algn="ctr">
              <a:buNone/>
              <a:defRPr sz="2800" b="1">
                <a:solidFill>
                  <a:schemeClr val="tx2"/>
                </a:solidFill>
              </a:defRPr>
            </a:lvl1pPr>
          </a:lstStyle>
          <a:p>
            <a:pPr lvl="0"/>
            <a:r>
              <a:rPr lang="en-GB" dirty="0"/>
              <a:t>00</a:t>
            </a:r>
          </a:p>
        </p:txBody>
      </p:sp>
      <p:sp>
        <p:nvSpPr>
          <p:cNvPr id="22" name="Espace réservé du texte 19">
            <a:extLst>
              <a:ext uri="{FF2B5EF4-FFF2-40B4-BE49-F238E27FC236}">
                <a16:creationId xmlns:a16="http://schemas.microsoft.com/office/drawing/2014/main" id="{3B976850-CCC9-2790-6B8B-B666D24EE4D5}"/>
              </a:ext>
            </a:extLst>
          </p:cNvPr>
          <p:cNvSpPr>
            <a:spLocks noGrp="1"/>
          </p:cNvSpPr>
          <p:nvPr>
            <p:ph type="body" sz="quarter" idx="21" hasCustomPrompt="1"/>
          </p:nvPr>
        </p:nvSpPr>
        <p:spPr>
          <a:xfrm>
            <a:off x="4394795" y="4622724"/>
            <a:ext cx="546158" cy="480131"/>
          </a:xfrm>
          <a:prstGeom prst="rect">
            <a:avLst/>
          </a:prstGeom>
        </p:spPr>
        <p:txBody>
          <a:bodyPr wrap="none" lIns="72000" rIns="72000" anchor="ctr">
            <a:spAutoFit/>
          </a:bodyPr>
          <a:lstStyle>
            <a:lvl1pPr marL="0" indent="0" algn="ctr">
              <a:buNone/>
              <a:defRPr sz="2800" b="1">
                <a:solidFill>
                  <a:schemeClr val="tx2"/>
                </a:solidFill>
              </a:defRPr>
            </a:lvl1pPr>
          </a:lstStyle>
          <a:p>
            <a:pPr lvl="0"/>
            <a:r>
              <a:rPr lang="en-GB"/>
              <a:t>00</a:t>
            </a:r>
            <a:endParaRPr lang="en-GB" dirty="0"/>
          </a:p>
        </p:txBody>
      </p:sp>
      <p:sp>
        <p:nvSpPr>
          <p:cNvPr id="23" name="Espace réservé du texte 19">
            <a:extLst>
              <a:ext uri="{FF2B5EF4-FFF2-40B4-BE49-F238E27FC236}">
                <a16:creationId xmlns:a16="http://schemas.microsoft.com/office/drawing/2014/main" id="{EF422F67-99BA-B101-7C90-70CF6A6EAB4E}"/>
              </a:ext>
            </a:extLst>
          </p:cNvPr>
          <p:cNvSpPr>
            <a:spLocks noGrp="1"/>
          </p:cNvSpPr>
          <p:nvPr>
            <p:ph type="body" sz="quarter" idx="22" hasCustomPrompt="1"/>
          </p:nvPr>
        </p:nvSpPr>
        <p:spPr>
          <a:xfrm>
            <a:off x="7168499" y="4622724"/>
            <a:ext cx="546158" cy="480131"/>
          </a:xfrm>
          <a:prstGeom prst="rect">
            <a:avLst/>
          </a:prstGeom>
        </p:spPr>
        <p:txBody>
          <a:bodyPr wrap="none" lIns="72000" rIns="72000" anchor="ctr">
            <a:spAutoFit/>
          </a:bodyPr>
          <a:lstStyle>
            <a:lvl1pPr marL="0" indent="0" algn="ctr">
              <a:buNone/>
              <a:defRPr sz="2800" b="1">
                <a:solidFill>
                  <a:schemeClr val="tx2"/>
                </a:solidFill>
              </a:defRPr>
            </a:lvl1pPr>
          </a:lstStyle>
          <a:p>
            <a:pPr lvl="0"/>
            <a:r>
              <a:rPr lang="en-GB" dirty="0"/>
              <a:t>00</a:t>
            </a:r>
          </a:p>
        </p:txBody>
      </p:sp>
      <p:sp>
        <p:nvSpPr>
          <p:cNvPr id="24" name="Espace réservé du texte 19">
            <a:extLst>
              <a:ext uri="{FF2B5EF4-FFF2-40B4-BE49-F238E27FC236}">
                <a16:creationId xmlns:a16="http://schemas.microsoft.com/office/drawing/2014/main" id="{F1A5B8FA-8D16-30E7-1127-3775E6CF004E}"/>
              </a:ext>
            </a:extLst>
          </p:cNvPr>
          <p:cNvSpPr>
            <a:spLocks noGrp="1"/>
          </p:cNvSpPr>
          <p:nvPr>
            <p:ph type="body" sz="quarter" idx="23" hasCustomPrompt="1"/>
          </p:nvPr>
        </p:nvSpPr>
        <p:spPr>
          <a:xfrm>
            <a:off x="9942203" y="4622724"/>
            <a:ext cx="546158" cy="480131"/>
          </a:xfrm>
          <a:prstGeom prst="rect">
            <a:avLst/>
          </a:prstGeom>
        </p:spPr>
        <p:txBody>
          <a:bodyPr wrap="none" lIns="72000" rIns="72000" anchor="ctr">
            <a:spAutoFit/>
          </a:bodyPr>
          <a:lstStyle>
            <a:lvl1pPr marL="0" indent="0" algn="ctr">
              <a:buNone/>
              <a:defRPr sz="2800" b="1">
                <a:solidFill>
                  <a:schemeClr val="tx2"/>
                </a:solidFill>
              </a:defRPr>
            </a:lvl1pPr>
          </a:lstStyle>
          <a:p>
            <a:pPr lvl="0"/>
            <a:r>
              <a:rPr lang="en-GB" dirty="0"/>
              <a:t>00</a:t>
            </a:r>
          </a:p>
        </p:txBody>
      </p:sp>
      <p:sp>
        <p:nvSpPr>
          <p:cNvPr id="26" name="Espace réservé du texte 19">
            <a:extLst>
              <a:ext uri="{FF2B5EF4-FFF2-40B4-BE49-F238E27FC236}">
                <a16:creationId xmlns:a16="http://schemas.microsoft.com/office/drawing/2014/main" id="{7F2C6D8C-09A5-196B-0F7E-68635A0582CE}"/>
              </a:ext>
            </a:extLst>
          </p:cNvPr>
          <p:cNvSpPr>
            <a:spLocks noGrp="1"/>
          </p:cNvSpPr>
          <p:nvPr>
            <p:ph type="body" sz="quarter" idx="25" hasCustomPrompt="1"/>
          </p:nvPr>
        </p:nvSpPr>
        <p:spPr>
          <a:xfrm>
            <a:off x="749300" y="5102855"/>
            <a:ext cx="2289738" cy="1066451"/>
          </a:xfrm>
          <a:prstGeom prst="rect">
            <a:avLst/>
          </a:prstGeom>
        </p:spPr>
        <p:txBody>
          <a:bodyPr wrap="square" anchor="t">
            <a:noAutofit/>
          </a:bodyPr>
          <a:lstStyle>
            <a:lvl1pPr marL="0" indent="0" algn="ctr">
              <a:buNone/>
              <a:defRPr sz="16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27" name="Espace réservé du texte 19">
            <a:extLst>
              <a:ext uri="{FF2B5EF4-FFF2-40B4-BE49-F238E27FC236}">
                <a16:creationId xmlns:a16="http://schemas.microsoft.com/office/drawing/2014/main" id="{2F279F8F-2084-A95A-24DF-28144B1C58EC}"/>
              </a:ext>
            </a:extLst>
          </p:cNvPr>
          <p:cNvSpPr>
            <a:spLocks noGrp="1"/>
          </p:cNvSpPr>
          <p:nvPr>
            <p:ph type="body" sz="quarter" idx="26" hasCustomPrompt="1"/>
          </p:nvPr>
        </p:nvSpPr>
        <p:spPr>
          <a:xfrm>
            <a:off x="3523004" y="5102855"/>
            <a:ext cx="2289738" cy="1066451"/>
          </a:xfrm>
          <a:prstGeom prst="rect">
            <a:avLst/>
          </a:prstGeom>
        </p:spPr>
        <p:txBody>
          <a:bodyPr wrap="square" anchor="t">
            <a:noAutofit/>
          </a:bodyPr>
          <a:lstStyle>
            <a:lvl1pPr marL="0" indent="0" algn="ctr">
              <a:buNone/>
              <a:defRPr sz="16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28" name="Espace réservé du texte 19">
            <a:extLst>
              <a:ext uri="{FF2B5EF4-FFF2-40B4-BE49-F238E27FC236}">
                <a16:creationId xmlns:a16="http://schemas.microsoft.com/office/drawing/2014/main" id="{35CB24AE-F645-AB23-AF7F-5B482E8936B6}"/>
              </a:ext>
            </a:extLst>
          </p:cNvPr>
          <p:cNvSpPr>
            <a:spLocks noGrp="1"/>
          </p:cNvSpPr>
          <p:nvPr>
            <p:ph type="body" sz="quarter" idx="27" hasCustomPrompt="1"/>
          </p:nvPr>
        </p:nvSpPr>
        <p:spPr>
          <a:xfrm>
            <a:off x="6296708" y="5102855"/>
            <a:ext cx="2289738" cy="1066451"/>
          </a:xfrm>
          <a:prstGeom prst="rect">
            <a:avLst/>
          </a:prstGeom>
        </p:spPr>
        <p:txBody>
          <a:bodyPr wrap="square" anchor="t">
            <a:noAutofit/>
          </a:bodyPr>
          <a:lstStyle>
            <a:lvl1pPr marL="0" indent="0" algn="ctr">
              <a:buNone/>
              <a:defRPr sz="16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29" name="Espace réservé du texte 19">
            <a:extLst>
              <a:ext uri="{FF2B5EF4-FFF2-40B4-BE49-F238E27FC236}">
                <a16:creationId xmlns:a16="http://schemas.microsoft.com/office/drawing/2014/main" id="{A0C4FFBA-8578-48E1-23E9-2E00711FCF69}"/>
              </a:ext>
            </a:extLst>
          </p:cNvPr>
          <p:cNvSpPr>
            <a:spLocks noGrp="1"/>
          </p:cNvSpPr>
          <p:nvPr>
            <p:ph type="body" sz="quarter" idx="28" hasCustomPrompt="1"/>
          </p:nvPr>
        </p:nvSpPr>
        <p:spPr>
          <a:xfrm>
            <a:off x="9070412" y="5102855"/>
            <a:ext cx="2289738" cy="1066451"/>
          </a:xfrm>
          <a:prstGeom prst="rect">
            <a:avLst/>
          </a:prstGeom>
        </p:spPr>
        <p:txBody>
          <a:bodyPr wrap="square" anchor="t">
            <a:noAutofit/>
          </a:bodyPr>
          <a:lstStyle>
            <a:lvl1pPr marL="0" indent="0" algn="ctr">
              <a:buNone/>
              <a:defRPr sz="16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grpSp>
        <p:nvGrpSpPr>
          <p:cNvPr id="2" name="Groupe 1">
            <a:extLst>
              <a:ext uri="{FF2B5EF4-FFF2-40B4-BE49-F238E27FC236}">
                <a16:creationId xmlns:a16="http://schemas.microsoft.com/office/drawing/2014/main" id="{CCE17A29-9F56-2047-52A7-B23F205C84ED}"/>
              </a:ext>
            </a:extLst>
          </p:cNvPr>
          <p:cNvGrpSpPr>
            <a:grpSpLocks noGrp="1" noUngrp="1" noRot="1" noMove="1" noResize="1"/>
          </p:cNvGrpSpPr>
          <p:nvPr/>
        </p:nvGrpSpPr>
        <p:grpSpPr>
          <a:xfrm>
            <a:off x="12405628" y="0"/>
            <a:ext cx="1885826" cy="2451438"/>
            <a:chOff x="511520" y="2588002"/>
            <a:chExt cx="1885826" cy="2451438"/>
          </a:xfrm>
        </p:grpSpPr>
        <p:sp>
          <p:nvSpPr>
            <p:cNvPr id="6" name="Freeform 5">
              <a:extLst>
                <a:ext uri="{FF2B5EF4-FFF2-40B4-BE49-F238E27FC236}">
                  <a16:creationId xmlns:a16="http://schemas.microsoft.com/office/drawing/2014/main" id="{C6C7915B-9A57-A5D8-3096-DDB68B088A59}"/>
                </a:ext>
              </a:extLst>
            </p:cNvPr>
            <p:cNvSpPr>
              <a:spLocks noGrp="1" noRot="1" noMove="1" noResize="1" noEditPoints="1" noAdjustHandles="1" noChangeArrowheads="1" noChangeShapeType="1"/>
            </p:cNvSpPr>
            <p:nvPr/>
          </p:nvSpPr>
          <p:spPr bwMode="auto">
            <a:xfrm>
              <a:off x="1241708" y="2588002"/>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7" name="Rectangle 6">
              <a:extLst>
                <a:ext uri="{FF2B5EF4-FFF2-40B4-BE49-F238E27FC236}">
                  <a16:creationId xmlns:a16="http://schemas.microsoft.com/office/drawing/2014/main" id="{3EECBA38-03E9-C39A-FF7B-E1F756B59A39}"/>
                </a:ext>
              </a:extLst>
            </p:cNvPr>
            <p:cNvSpPr>
              <a:spLocks noGrp="1" noRot="1" noMove="1" noResize="1" noEditPoints="1" noAdjustHandles="1" noChangeArrowheads="1" noChangeShapeType="1"/>
            </p:cNvSpPr>
            <p:nvPr/>
          </p:nvSpPr>
          <p:spPr>
            <a:xfrm>
              <a:off x="511520" y="2946559"/>
              <a:ext cx="1885826" cy="2092881"/>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visual</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Remove the visual</a:t>
              </a:r>
            </a:p>
            <a:p>
              <a:pPr marL="171450" lvl="0" indent="-171450">
                <a:buFont typeface="Arial" panose="020B0604020202020204" pitchFamily="34" charset="0"/>
                <a:buChar char="•"/>
              </a:pPr>
              <a:r>
                <a:rPr lang="en-US" sz="1000" dirty="0">
                  <a:solidFill>
                    <a:schemeClr val="tx1"/>
                  </a:solidFill>
                </a:rPr>
                <a:t>Click on the icon </a:t>
              </a:r>
              <a:br>
                <a:rPr lang="en-US" sz="1000" dirty="0">
                  <a:solidFill>
                    <a:schemeClr val="tx1"/>
                  </a:solidFill>
                </a:rPr>
              </a:br>
              <a:r>
                <a:rPr lang="en-US" sz="1000" dirty="0">
                  <a:solidFill>
                    <a:schemeClr val="tx1"/>
                  </a:solidFill>
                </a:rPr>
                <a:t>in the center of the gray block</a:t>
              </a:r>
            </a:p>
            <a:p>
              <a:pPr marL="171450" lvl="0" indent="-171450">
                <a:buFont typeface="Arial" panose="020B0604020202020204" pitchFamily="34" charset="0"/>
                <a:buChar char="•"/>
              </a:pPr>
              <a:r>
                <a:rPr lang="en-US" sz="1000" dirty="0">
                  <a:solidFill>
                    <a:schemeClr val="tx1"/>
                  </a:solidFill>
                </a:rPr>
                <a:t>Import a visual</a:t>
              </a:r>
              <a:br>
                <a:rPr lang="en-US" sz="1000" dirty="0">
                  <a:solidFill>
                    <a:schemeClr val="tx1"/>
                  </a:solidFill>
                </a:rPr>
              </a:br>
              <a:r>
                <a:rPr lang="en-US" sz="1000" dirty="0">
                  <a:solidFill>
                    <a:schemeClr val="tx1"/>
                  </a:solidFill>
                </a:rPr>
                <a:t>from your computer</a:t>
              </a:r>
            </a:p>
            <a:p>
              <a:pPr marL="171450" lvl="0" indent="-171450">
                <a:buFont typeface="Arial" panose="020B0604020202020204" pitchFamily="34" charset="0"/>
                <a:buChar char="•"/>
              </a:pPr>
              <a:r>
                <a:rPr lang="en-US" sz="1000" dirty="0">
                  <a:solidFill>
                    <a:schemeClr val="tx1"/>
                  </a:solidFill>
                </a:rPr>
                <a:t>To crop the image,</a:t>
              </a:r>
              <a:br>
                <a:rPr lang="en-US" sz="1000" dirty="0">
                  <a:solidFill>
                    <a:schemeClr val="tx1"/>
                  </a:solidFill>
                </a:rPr>
              </a:br>
              <a:r>
                <a:rPr lang="en-US" sz="1000" dirty="0">
                  <a:solidFill>
                    <a:schemeClr val="tx1"/>
                  </a:solidFill>
                </a:rPr>
                <a:t>in “Picture Tools”, click on “crop” tab and choose</a:t>
              </a:r>
              <a:br>
                <a:rPr lang="en-US" sz="1000" dirty="0">
                  <a:solidFill>
                    <a:schemeClr val="tx1"/>
                  </a:solidFill>
                </a:rPr>
              </a:br>
              <a:r>
                <a:rPr lang="en-US" sz="1000" dirty="0">
                  <a:solidFill>
                    <a:schemeClr val="tx1"/>
                  </a:solidFill>
                </a:rPr>
                <a:t>the desired option. </a:t>
              </a:r>
              <a:br>
                <a:rPr lang="en-US" sz="1000" dirty="0">
                  <a:solidFill>
                    <a:schemeClr val="tx1"/>
                  </a:solidFill>
                </a:rPr>
              </a:br>
              <a:r>
                <a:rPr lang="en-US" sz="1000" dirty="0">
                  <a:solidFill>
                    <a:schemeClr val="tx1"/>
                  </a:solidFill>
                </a:rPr>
                <a:t>Adapt (move, zoom</a:t>
              </a:r>
              <a:br>
                <a:rPr lang="en-US" sz="1000" dirty="0">
                  <a:solidFill>
                    <a:schemeClr val="tx1"/>
                  </a:solidFill>
                </a:rPr>
              </a:br>
              <a:r>
                <a:rPr lang="en-US" sz="1000" dirty="0">
                  <a:solidFill>
                    <a:schemeClr val="tx1"/>
                  </a:solidFill>
                </a:rPr>
                <a:t>in or out) the image</a:t>
              </a:r>
            </a:p>
          </p:txBody>
        </p:sp>
      </p:grpSp>
      <p:grpSp>
        <p:nvGrpSpPr>
          <p:cNvPr id="9" name="Groupe 8">
            <a:extLst>
              <a:ext uri="{FF2B5EF4-FFF2-40B4-BE49-F238E27FC236}">
                <a16:creationId xmlns:a16="http://schemas.microsoft.com/office/drawing/2014/main" id="{13D8F024-67DE-226F-9130-D2C05368C9B4}"/>
              </a:ext>
            </a:extLst>
          </p:cNvPr>
          <p:cNvGrpSpPr>
            <a:grpSpLocks noGrp="1" noUngrp="1" noRot="1" noMove="1" noResize="1"/>
          </p:cNvGrpSpPr>
          <p:nvPr/>
        </p:nvGrpSpPr>
        <p:grpSpPr>
          <a:xfrm>
            <a:off x="-2139933" y="0"/>
            <a:ext cx="1885826" cy="1835885"/>
            <a:chOff x="2689543" y="1651754"/>
            <a:chExt cx="1885826" cy="1835885"/>
          </a:xfrm>
        </p:grpSpPr>
        <p:sp>
          <p:nvSpPr>
            <p:cNvPr id="11" name="Freeform 5">
              <a:extLst>
                <a:ext uri="{FF2B5EF4-FFF2-40B4-BE49-F238E27FC236}">
                  <a16:creationId xmlns:a16="http://schemas.microsoft.com/office/drawing/2014/main" id="{2318BB58-A6AB-CE46-105D-8BD7C9347F38}"/>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2" name="Rectangle 11">
              <a:extLst>
                <a:ext uri="{FF2B5EF4-FFF2-40B4-BE49-F238E27FC236}">
                  <a16:creationId xmlns:a16="http://schemas.microsoft.com/office/drawing/2014/main" id="{6D5E1085-2166-EBB8-FD9E-8F641EFDBBE1}"/>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Tree>
    <p:extLst>
      <p:ext uri="{BB962C8B-B14F-4D97-AF65-F5344CB8AC3E}">
        <p14:creationId xmlns:p14="http://schemas.microsoft.com/office/powerpoint/2010/main" val="64518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ummary x5">
    <p:bg bwMode="ltGray">
      <p:bgPr>
        <a:solidFill>
          <a:schemeClr val="bg1">
            <a:lumMod val="95000"/>
          </a:schemeClr>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D8A00A5B-F30F-4D5C-7A5D-092CC6BC98AF}"/>
              </a:ext>
            </a:extLst>
          </p:cNvPr>
          <p:cNvSpPr/>
          <p:nvPr/>
        </p:nvSpPr>
        <p:spPr bwMode="ltGray">
          <a:xfrm>
            <a:off x="0" y="3429000"/>
            <a:ext cx="12192000" cy="3429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Espace réservé du pied de page 3">
            <a:extLst>
              <a:ext uri="{FF2B5EF4-FFF2-40B4-BE49-F238E27FC236}">
                <a16:creationId xmlns:a16="http://schemas.microsoft.com/office/drawing/2014/main" id="{42252A32-7B1C-2A62-A4E4-93EAF8D8BFB2}"/>
              </a:ext>
            </a:extLst>
          </p:cNvPr>
          <p:cNvSpPr>
            <a:spLocks noGrp="1"/>
          </p:cNvSpPr>
          <p:nvPr>
            <p:ph type="ftr" sz="quarter" idx="11"/>
          </p:nvPr>
        </p:nvSpPr>
        <p:spPr/>
        <p:txBody>
          <a:bodyPr/>
          <a:lstStyle/>
          <a:p>
            <a:endParaRPr lang="en-US" dirty="0"/>
          </a:p>
        </p:txBody>
      </p:sp>
      <p:sp>
        <p:nvSpPr>
          <p:cNvPr id="5" name="Espace réservé du numéro de diapositive 4">
            <a:extLst>
              <a:ext uri="{FF2B5EF4-FFF2-40B4-BE49-F238E27FC236}">
                <a16:creationId xmlns:a16="http://schemas.microsoft.com/office/drawing/2014/main" id="{B56495AC-944F-65D5-A9EF-4E04E6EF781F}"/>
              </a:ext>
            </a:extLst>
          </p:cNvPr>
          <p:cNvSpPr>
            <a:spLocks noGrp="1"/>
          </p:cNvSpPr>
          <p:nvPr>
            <p:ph type="sldNum" sz="quarter" idx="12"/>
          </p:nvPr>
        </p:nvSpPr>
        <p:spPr/>
        <p:txBody>
          <a:bodyPr/>
          <a:lstStyle/>
          <a:p>
            <a:fld id="{48F63A3B-78C7-47BE-AE5E-E10140E04643}" type="slidenum">
              <a:rPr lang="en-US" smtClean="0"/>
              <a:t>‹Nº›</a:t>
            </a:fld>
            <a:endParaRPr lang="en-US" dirty="0"/>
          </a:p>
        </p:txBody>
      </p:sp>
      <p:sp>
        <p:nvSpPr>
          <p:cNvPr id="8" name="ZoneTexte 7">
            <a:extLst>
              <a:ext uri="{FF2B5EF4-FFF2-40B4-BE49-F238E27FC236}">
                <a16:creationId xmlns:a16="http://schemas.microsoft.com/office/drawing/2014/main" id="{695FF3DA-637E-BD98-4767-8E4405B5235C}"/>
              </a:ext>
            </a:extLst>
          </p:cNvPr>
          <p:cNvSpPr txBox="1"/>
          <p:nvPr/>
        </p:nvSpPr>
        <p:spPr>
          <a:xfrm>
            <a:off x="4046606" y="745892"/>
            <a:ext cx="4062714" cy="923330"/>
          </a:xfrm>
          <a:prstGeom prst="rect">
            <a:avLst/>
          </a:prstGeom>
          <a:noFill/>
        </p:spPr>
        <p:txBody>
          <a:bodyPr wrap="square" rtlCol="0">
            <a:spAutoFit/>
          </a:bodyPr>
          <a:lstStyle/>
          <a:p>
            <a:pPr algn="ctr"/>
            <a:r>
              <a:rPr lang="en-GB" sz="5400" b="1" dirty="0"/>
              <a:t>SUMMARY</a:t>
            </a:r>
          </a:p>
        </p:txBody>
      </p:sp>
      <p:cxnSp>
        <p:nvCxnSpPr>
          <p:cNvPr id="10" name="Connecteur droit 9">
            <a:extLst>
              <a:ext uri="{FF2B5EF4-FFF2-40B4-BE49-F238E27FC236}">
                <a16:creationId xmlns:a16="http://schemas.microsoft.com/office/drawing/2014/main" id="{791910AD-746C-2DE1-4C44-BA6E8B3A932A}"/>
              </a:ext>
            </a:extLst>
          </p:cNvPr>
          <p:cNvCxnSpPr>
            <a:cxnSpLocks/>
          </p:cNvCxnSpPr>
          <p:nvPr/>
        </p:nvCxnSpPr>
        <p:spPr>
          <a:xfrm>
            <a:off x="6096000" y="0"/>
            <a:ext cx="0" cy="619645"/>
          </a:xfrm>
          <a:prstGeom prst="line">
            <a:avLst/>
          </a:prstGeom>
          <a:ln w="3175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Espace réservé pour une image  13">
            <a:extLst>
              <a:ext uri="{FF2B5EF4-FFF2-40B4-BE49-F238E27FC236}">
                <a16:creationId xmlns:a16="http://schemas.microsoft.com/office/drawing/2014/main" id="{2234D3C4-E1F9-79A8-7695-842A3D0EF6C6}"/>
              </a:ext>
            </a:extLst>
          </p:cNvPr>
          <p:cNvSpPr>
            <a:spLocks noGrp="1"/>
          </p:cNvSpPr>
          <p:nvPr>
            <p:ph type="pic" sz="quarter" idx="15" hasCustomPrompt="1"/>
          </p:nvPr>
        </p:nvSpPr>
        <p:spPr>
          <a:xfrm>
            <a:off x="598171" y="1986454"/>
            <a:ext cx="2012950" cy="2524585"/>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lumMod val="95000"/>
            </a:schemeClr>
          </a:solidFill>
          <a:effectLst>
            <a:outerShdw blurRad="317500" dist="114300" dir="5400000" algn="t" rotWithShape="0">
              <a:prstClr val="black">
                <a:alpha val="10000"/>
              </a:prstClr>
            </a:outerShdw>
          </a:effectLst>
        </p:spPr>
        <p:txBody>
          <a:bodyPr wrap="square">
            <a:noAutofit/>
          </a:bodyPr>
          <a:lstStyle>
            <a:lvl1pPr>
              <a:defRPr sz="100"/>
            </a:lvl1pPr>
          </a:lstStyle>
          <a:p>
            <a:r>
              <a:rPr lang="en-GB" dirty="0"/>
              <a:t> </a:t>
            </a:r>
          </a:p>
        </p:txBody>
      </p:sp>
      <p:sp>
        <p:nvSpPr>
          <p:cNvPr id="15" name="Espace réservé pour une image  14">
            <a:extLst>
              <a:ext uri="{FF2B5EF4-FFF2-40B4-BE49-F238E27FC236}">
                <a16:creationId xmlns:a16="http://schemas.microsoft.com/office/drawing/2014/main" id="{CEEBF0CE-35E8-A26A-BF72-1FD26C72A420}"/>
              </a:ext>
            </a:extLst>
          </p:cNvPr>
          <p:cNvSpPr>
            <a:spLocks noGrp="1"/>
          </p:cNvSpPr>
          <p:nvPr>
            <p:ph type="pic" sz="quarter" idx="16" hasCustomPrompt="1"/>
          </p:nvPr>
        </p:nvSpPr>
        <p:spPr>
          <a:xfrm>
            <a:off x="2823211" y="1986454"/>
            <a:ext cx="2012950" cy="2524585"/>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lumMod val="95000"/>
            </a:schemeClr>
          </a:solidFill>
          <a:effectLst>
            <a:outerShdw blurRad="317500" dist="114300" dir="5400000" algn="t" rotWithShape="0">
              <a:prstClr val="black">
                <a:alpha val="10000"/>
              </a:prstClr>
            </a:outerShdw>
          </a:effectLst>
        </p:spPr>
        <p:txBody>
          <a:bodyPr wrap="square">
            <a:noAutofit/>
          </a:bodyPr>
          <a:lstStyle>
            <a:lvl1pPr>
              <a:defRPr sz="100"/>
            </a:lvl1pPr>
          </a:lstStyle>
          <a:p>
            <a:r>
              <a:rPr lang="en-GB" dirty="0"/>
              <a:t> </a:t>
            </a:r>
          </a:p>
        </p:txBody>
      </p:sp>
      <p:sp>
        <p:nvSpPr>
          <p:cNvPr id="16" name="Espace réservé pour une image  15">
            <a:extLst>
              <a:ext uri="{FF2B5EF4-FFF2-40B4-BE49-F238E27FC236}">
                <a16:creationId xmlns:a16="http://schemas.microsoft.com/office/drawing/2014/main" id="{6D10EEE9-9B9C-EBF0-D380-C9E741CB62E4}"/>
              </a:ext>
            </a:extLst>
          </p:cNvPr>
          <p:cNvSpPr>
            <a:spLocks noGrp="1"/>
          </p:cNvSpPr>
          <p:nvPr>
            <p:ph type="pic" sz="quarter" idx="17" hasCustomPrompt="1"/>
          </p:nvPr>
        </p:nvSpPr>
        <p:spPr>
          <a:xfrm>
            <a:off x="5048251" y="1986454"/>
            <a:ext cx="2012950" cy="2524585"/>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lumMod val="95000"/>
            </a:schemeClr>
          </a:solidFill>
          <a:effectLst>
            <a:outerShdw blurRad="317500" dist="114300" dir="5400000" algn="t" rotWithShape="0">
              <a:prstClr val="black">
                <a:alpha val="10000"/>
              </a:prstClr>
            </a:outerShdw>
          </a:effectLst>
        </p:spPr>
        <p:txBody>
          <a:bodyPr wrap="square">
            <a:noAutofit/>
          </a:bodyPr>
          <a:lstStyle>
            <a:lvl1pPr>
              <a:defRPr sz="100"/>
            </a:lvl1pPr>
          </a:lstStyle>
          <a:p>
            <a:r>
              <a:rPr lang="en-GB" dirty="0"/>
              <a:t> </a:t>
            </a:r>
          </a:p>
        </p:txBody>
      </p:sp>
      <p:sp>
        <p:nvSpPr>
          <p:cNvPr id="17" name="Espace réservé pour une image  16">
            <a:extLst>
              <a:ext uri="{FF2B5EF4-FFF2-40B4-BE49-F238E27FC236}">
                <a16:creationId xmlns:a16="http://schemas.microsoft.com/office/drawing/2014/main" id="{7BCE5305-6FEF-81F7-1224-C43DA63A66A8}"/>
              </a:ext>
            </a:extLst>
          </p:cNvPr>
          <p:cNvSpPr>
            <a:spLocks noGrp="1"/>
          </p:cNvSpPr>
          <p:nvPr>
            <p:ph type="pic" sz="quarter" idx="18" hasCustomPrompt="1"/>
          </p:nvPr>
        </p:nvSpPr>
        <p:spPr>
          <a:xfrm>
            <a:off x="7273291" y="1986454"/>
            <a:ext cx="2012950" cy="2524585"/>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lumMod val="95000"/>
            </a:schemeClr>
          </a:solidFill>
          <a:effectLst>
            <a:outerShdw blurRad="317500" dist="114300" dir="5400000" algn="t" rotWithShape="0">
              <a:prstClr val="black">
                <a:alpha val="10000"/>
              </a:prstClr>
            </a:outerShdw>
          </a:effectLst>
        </p:spPr>
        <p:txBody>
          <a:bodyPr wrap="square">
            <a:noAutofit/>
          </a:bodyPr>
          <a:lstStyle>
            <a:lvl1pPr>
              <a:defRPr sz="100"/>
            </a:lvl1pPr>
          </a:lstStyle>
          <a:p>
            <a:r>
              <a:rPr lang="en-GB" dirty="0"/>
              <a:t> </a:t>
            </a:r>
          </a:p>
        </p:txBody>
      </p:sp>
      <p:sp>
        <p:nvSpPr>
          <p:cNvPr id="18" name="Espace réservé pour une image  17">
            <a:extLst>
              <a:ext uri="{FF2B5EF4-FFF2-40B4-BE49-F238E27FC236}">
                <a16:creationId xmlns:a16="http://schemas.microsoft.com/office/drawing/2014/main" id="{D005201C-A79E-7DCA-6EC0-8F54A4F9AEB2}"/>
              </a:ext>
            </a:extLst>
          </p:cNvPr>
          <p:cNvSpPr>
            <a:spLocks noGrp="1"/>
          </p:cNvSpPr>
          <p:nvPr>
            <p:ph type="pic" sz="quarter" idx="19" hasCustomPrompt="1"/>
          </p:nvPr>
        </p:nvSpPr>
        <p:spPr>
          <a:xfrm>
            <a:off x="9498331" y="1986454"/>
            <a:ext cx="2012950" cy="2524585"/>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lumMod val="95000"/>
            </a:schemeClr>
          </a:solidFill>
          <a:effectLst>
            <a:outerShdw blurRad="317500" dist="114300" dir="5400000" algn="t" rotWithShape="0">
              <a:prstClr val="black">
                <a:alpha val="10000"/>
              </a:prstClr>
            </a:outerShdw>
          </a:effectLst>
        </p:spPr>
        <p:txBody>
          <a:bodyPr wrap="square">
            <a:noAutofit/>
          </a:bodyPr>
          <a:lstStyle>
            <a:lvl1pPr>
              <a:defRPr sz="100"/>
            </a:lvl1pPr>
          </a:lstStyle>
          <a:p>
            <a:r>
              <a:rPr lang="en-GB" dirty="0"/>
              <a:t> </a:t>
            </a:r>
          </a:p>
        </p:txBody>
      </p:sp>
      <p:sp>
        <p:nvSpPr>
          <p:cNvPr id="20" name="Espace réservé du texte 19">
            <a:extLst>
              <a:ext uri="{FF2B5EF4-FFF2-40B4-BE49-F238E27FC236}">
                <a16:creationId xmlns:a16="http://schemas.microsoft.com/office/drawing/2014/main" id="{8EDD1272-EB1D-5F99-9BCD-98AEAF797ECC}"/>
              </a:ext>
            </a:extLst>
          </p:cNvPr>
          <p:cNvSpPr>
            <a:spLocks noGrp="1"/>
          </p:cNvSpPr>
          <p:nvPr>
            <p:ph type="body" sz="quarter" idx="20" hasCustomPrompt="1"/>
          </p:nvPr>
        </p:nvSpPr>
        <p:spPr>
          <a:xfrm>
            <a:off x="1360421" y="4650423"/>
            <a:ext cx="488449" cy="424732"/>
          </a:xfrm>
          <a:prstGeom prst="rect">
            <a:avLst/>
          </a:prstGeom>
        </p:spPr>
        <p:txBody>
          <a:bodyPr wrap="none" lIns="72000" rIns="72000" anchor="ctr">
            <a:spAutoFit/>
          </a:bodyPr>
          <a:lstStyle>
            <a:lvl1pPr marL="0" indent="0" algn="ctr">
              <a:buNone/>
              <a:defRPr sz="2400" b="1">
                <a:solidFill>
                  <a:schemeClr val="tx2"/>
                </a:solidFill>
              </a:defRPr>
            </a:lvl1pPr>
          </a:lstStyle>
          <a:p>
            <a:pPr lvl="0"/>
            <a:r>
              <a:rPr lang="en-GB" dirty="0"/>
              <a:t>00</a:t>
            </a:r>
          </a:p>
        </p:txBody>
      </p:sp>
      <p:sp>
        <p:nvSpPr>
          <p:cNvPr id="22" name="Espace réservé du texte 19">
            <a:extLst>
              <a:ext uri="{FF2B5EF4-FFF2-40B4-BE49-F238E27FC236}">
                <a16:creationId xmlns:a16="http://schemas.microsoft.com/office/drawing/2014/main" id="{3B976850-CCC9-2790-6B8B-B666D24EE4D5}"/>
              </a:ext>
            </a:extLst>
          </p:cNvPr>
          <p:cNvSpPr>
            <a:spLocks noGrp="1"/>
          </p:cNvSpPr>
          <p:nvPr>
            <p:ph type="body" sz="quarter" idx="21" hasCustomPrompt="1"/>
          </p:nvPr>
        </p:nvSpPr>
        <p:spPr>
          <a:xfrm>
            <a:off x="3585461" y="4650423"/>
            <a:ext cx="488449" cy="424732"/>
          </a:xfrm>
          <a:prstGeom prst="rect">
            <a:avLst/>
          </a:prstGeom>
        </p:spPr>
        <p:txBody>
          <a:bodyPr wrap="none" lIns="72000" rIns="72000" anchor="ctr">
            <a:spAutoFit/>
          </a:bodyPr>
          <a:lstStyle>
            <a:lvl1pPr marL="0" indent="0" algn="ctr">
              <a:buNone/>
              <a:defRPr sz="2400" b="1">
                <a:solidFill>
                  <a:schemeClr val="tx2"/>
                </a:solidFill>
              </a:defRPr>
            </a:lvl1pPr>
          </a:lstStyle>
          <a:p>
            <a:pPr lvl="0"/>
            <a:r>
              <a:rPr lang="en-GB"/>
              <a:t>00</a:t>
            </a:r>
            <a:endParaRPr lang="en-GB" dirty="0"/>
          </a:p>
        </p:txBody>
      </p:sp>
      <p:sp>
        <p:nvSpPr>
          <p:cNvPr id="23" name="Espace réservé du texte 19">
            <a:extLst>
              <a:ext uri="{FF2B5EF4-FFF2-40B4-BE49-F238E27FC236}">
                <a16:creationId xmlns:a16="http://schemas.microsoft.com/office/drawing/2014/main" id="{EF422F67-99BA-B101-7C90-70CF6A6EAB4E}"/>
              </a:ext>
            </a:extLst>
          </p:cNvPr>
          <p:cNvSpPr>
            <a:spLocks noGrp="1"/>
          </p:cNvSpPr>
          <p:nvPr>
            <p:ph type="body" sz="quarter" idx="22" hasCustomPrompt="1"/>
          </p:nvPr>
        </p:nvSpPr>
        <p:spPr>
          <a:xfrm>
            <a:off x="5810501" y="4650423"/>
            <a:ext cx="488449" cy="424732"/>
          </a:xfrm>
          <a:prstGeom prst="rect">
            <a:avLst/>
          </a:prstGeom>
        </p:spPr>
        <p:txBody>
          <a:bodyPr wrap="none" lIns="72000" rIns="72000" anchor="ctr">
            <a:spAutoFit/>
          </a:bodyPr>
          <a:lstStyle>
            <a:lvl1pPr marL="0" indent="0" algn="ctr">
              <a:buNone/>
              <a:defRPr sz="2400" b="1">
                <a:solidFill>
                  <a:schemeClr val="tx2"/>
                </a:solidFill>
              </a:defRPr>
            </a:lvl1pPr>
          </a:lstStyle>
          <a:p>
            <a:pPr lvl="0"/>
            <a:r>
              <a:rPr lang="en-GB"/>
              <a:t>00</a:t>
            </a:r>
            <a:endParaRPr lang="en-GB" dirty="0"/>
          </a:p>
        </p:txBody>
      </p:sp>
      <p:sp>
        <p:nvSpPr>
          <p:cNvPr id="24" name="Espace réservé du texte 19">
            <a:extLst>
              <a:ext uri="{FF2B5EF4-FFF2-40B4-BE49-F238E27FC236}">
                <a16:creationId xmlns:a16="http://schemas.microsoft.com/office/drawing/2014/main" id="{F1A5B8FA-8D16-30E7-1127-3775E6CF004E}"/>
              </a:ext>
            </a:extLst>
          </p:cNvPr>
          <p:cNvSpPr>
            <a:spLocks noGrp="1"/>
          </p:cNvSpPr>
          <p:nvPr>
            <p:ph type="body" sz="quarter" idx="23" hasCustomPrompt="1"/>
          </p:nvPr>
        </p:nvSpPr>
        <p:spPr>
          <a:xfrm>
            <a:off x="8035541" y="4650423"/>
            <a:ext cx="488449" cy="424732"/>
          </a:xfrm>
          <a:prstGeom prst="rect">
            <a:avLst/>
          </a:prstGeom>
        </p:spPr>
        <p:txBody>
          <a:bodyPr wrap="none" lIns="72000" rIns="72000" anchor="ctr">
            <a:spAutoFit/>
          </a:bodyPr>
          <a:lstStyle>
            <a:lvl1pPr marL="0" indent="0" algn="ctr">
              <a:buNone/>
              <a:defRPr sz="2400" b="1">
                <a:solidFill>
                  <a:schemeClr val="tx2"/>
                </a:solidFill>
              </a:defRPr>
            </a:lvl1pPr>
          </a:lstStyle>
          <a:p>
            <a:pPr lvl="0"/>
            <a:r>
              <a:rPr lang="en-GB"/>
              <a:t>00</a:t>
            </a:r>
            <a:endParaRPr lang="en-GB" dirty="0"/>
          </a:p>
        </p:txBody>
      </p:sp>
      <p:sp>
        <p:nvSpPr>
          <p:cNvPr id="25" name="Espace réservé du texte 19">
            <a:extLst>
              <a:ext uri="{FF2B5EF4-FFF2-40B4-BE49-F238E27FC236}">
                <a16:creationId xmlns:a16="http://schemas.microsoft.com/office/drawing/2014/main" id="{73440083-CD80-9786-98E9-BC45A03040BD}"/>
              </a:ext>
            </a:extLst>
          </p:cNvPr>
          <p:cNvSpPr>
            <a:spLocks noGrp="1"/>
          </p:cNvSpPr>
          <p:nvPr>
            <p:ph type="body" sz="quarter" idx="24" hasCustomPrompt="1"/>
          </p:nvPr>
        </p:nvSpPr>
        <p:spPr>
          <a:xfrm>
            <a:off x="10260581" y="4650423"/>
            <a:ext cx="488449" cy="424732"/>
          </a:xfrm>
          <a:prstGeom prst="rect">
            <a:avLst/>
          </a:prstGeom>
        </p:spPr>
        <p:txBody>
          <a:bodyPr wrap="none" lIns="72000" rIns="72000" anchor="ctr">
            <a:spAutoFit/>
          </a:bodyPr>
          <a:lstStyle>
            <a:lvl1pPr marL="0" indent="0" algn="ctr">
              <a:buNone/>
              <a:defRPr sz="2400" b="1">
                <a:solidFill>
                  <a:schemeClr val="tx2"/>
                </a:solidFill>
              </a:defRPr>
            </a:lvl1pPr>
          </a:lstStyle>
          <a:p>
            <a:pPr lvl="0"/>
            <a:r>
              <a:rPr lang="en-GB" dirty="0"/>
              <a:t>00</a:t>
            </a:r>
          </a:p>
        </p:txBody>
      </p:sp>
      <p:sp>
        <p:nvSpPr>
          <p:cNvPr id="26" name="Espace réservé du texte 19">
            <a:extLst>
              <a:ext uri="{FF2B5EF4-FFF2-40B4-BE49-F238E27FC236}">
                <a16:creationId xmlns:a16="http://schemas.microsoft.com/office/drawing/2014/main" id="{7F2C6D8C-09A5-196B-0F7E-68635A0582CE}"/>
              </a:ext>
            </a:extLst>
          </p:cNvPr>
          <p:cNvSpPr>
            <a:spLocks noGrp="1"/>
          </p:cNvSpPr>
          <p:nvPr>
            <p:ph type="body" sz="quarter" idx="25" hasCustomPrompt="1"/>
          </p:nvPr>
        </p:nvSpPr>
        <p:spPr>
          <a:xfrm>
            <a:off x="598171" y="5095474"/>
            <a:ext cx="2012950" cy="1073827"/>
          </a:xfrm>
          <a:prstGeom prst="rect">
            <a:avLst/>
          </a:prstGeom>
        </p:spPr>
        <p:txBody>
          <a:bodyPr wrap="square" anchor="t">
            <a:noAutofit/>
          </a:bodyPr>
          <a:lstStyle>
            <a:lvl1pPr marL="0" indent="0" algn="ctr">
              <a:buNone/>
              <a:defRPr sz="12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27" name="Espace réservé du texte 19">
            <a:extLst>
              <a:ext uri="{FF2B5EF4-FFF2-40B4-BE49-F238E27FC236}">
                <a16:creationId xmlns:a16="http://schemas.microsoft.com/office/drawing/2014/main" id="{2F279F8F-2084-A95A-24DF-28144B1C58EC}"/>
              </a:ext>
            </a:extLst>
          </p:cNvPr>
          <p:cNvSpPr>
            <a:spLocks noGrp="1"/>
          </p:cNvSpPr>
          <p:nvPr>
            <p:ph type="body" sz="quarter" idx="26" hasCustomPrompt="1"/>
          </p:nvPr>
        </p:nvSpPr>
        <p:spPr>
          <a:xfrm>
            <a:off x="2823211" y="5095474"/>
            <a:ext cx="2012950" cy="1073827"/>
          </a:xfrm>
          <a:prstGeom prst="rect">
            <a:avLst/>
          </a:prstGeom>
        </p:spPr>
        <p:txBody>
          <a:bodyPr wrap="square" anchor="t">
            <a:noAutofit/>
          </a:bodyPr>
          <a:lstStyle>
            <a:lvl1pPr marL="0" indent="0" algn="ctr">
              <a:buNone/>
              <a:defRPr sz="12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28" name="Espace réservé du texte 19">
            <a:extLst>
              <a:ext uri="{FF2B5EF4-FFF2-40B4-BE49-F238E27FC236}">
                <a16:creationId xmlns:a16="http://schemas.microsoft.com/office/drawing/2014/main" id="{35CB24AE-F645-AB23-AF7F-5B482E8936B6}"/>
              </a:ext>
            </a:extLst>
          </p:cNvPr>
          <p:cNvSpPr>
            <a:spLocks noGrp="1"/>
          </p:cNvSpPr>
          <p:nvPr>
            <p:ph type="body" sz="quarter" idx="27" hasCustomPrompt="1"/>
          </p:nvPr>
        </p:nvSpPr>
        <p:spPr>
          <a:xfrm>
            <a:off x="5048251" y="5095474"/>
            <a:ext cx="2012950" cy="1073827"/>
          </a:xfrm>
          <a:prstGeom prst="rect">
            <a:avLst/>
          </a:prstGeom>
        </p:spPr>
        <p:txBody>
          <a:bodyPr wrap="square" anchor="t">
            <a:noAutofit/>
          </a:bodyPr>
          <a:lstStyle>
            <a:lvl1pPr marL="0" indent="0" algn="ctr">
              <a:buNone/>
              <a:defRPr sz="12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29" name="Espace réservé du texte 19">
            <a:extLst>
              <a:ext uri="{FF2B5EF4-FFF2-40B4-BE49-F238E27FC236}">
                <a16:creationId xmlns:a16="http://schemas.microsoft.com/office/drawing/2014/main" id="{A0C4FFBA-8578-48E1-23E9-2E00711FCF69}"/>
              </a:ext>
            </a:extLst>
          </p:cNvPr>
          <p:cNvSpPr>
            <a:spLocks noGrp="1"/>
          </p:cNvSpPr>
          <p:nvPr>
            <p:ph type="body" sz="quarter" idx="28" hasCustomPrompt="1"/>
          </p:nvPr>
        </p:nvSpPr>
        <p:spPr>
          <a:xfrm>
            <a:off x="7273291" y="5095474"/>
            <a:ext cx="2012950" cy="1073827"/>
          </a:xfrm>
          <a:prstGeom prst="rect">
            <a:avLst/>
          </a:prstGeom>
        </p:spPr>
        <p:txBody>
          <a:bodyPr wrap="square" anchor="t">
            <a:noAutofit/>
          </a:bodyPr>
          <a:lstStyle>
            <a:lvl1pPr marL="0" indent="0" algn="ctr">
              <a:buNone/>
              <a:defRPr sz="12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30" name="Espace réservé du texte 19">
            <a:extLst>
              <a:ext uri="{FF2B5EF4-FFF2-40B4-BE49-F238E27FC236}">
                <a16:creationId xmlns:a16="http://schemas.microsoft.com/office/drawing/2014/main" id="{27672810-BE01-C411-713F-C3218336C8D7}"/>
              </a:ext>
            </a:extLst>
          </p:cNvPr>
          <p:cNvSpPr>
            <a:spLocks noGrp="1"/>
          </p:cNvSpPr>
          <p:nvPr>
            <p:ph type="body" sz="quarter" idx="29" hasCustomPrompt="1"/>
          </p:nvPr>
        </p:nvSpPr>
        <p:spPr>
          <a:xfrm>
            <a:off x="9498331" y="5095474"/>
            <a:ext cx="2012950" cy="1073827"/>
          </a:xfrm>
          <a:prstGeom prst="rect">
            <a:avLst/>
          </a:prstGeom>
        </p:spPr>
        <p:txBody>
          <a:bodyPr wrap="square" anchor="t">
            <a:noAutofit/>
          </a:bodyPr>
          <a:lstStyle>
            <a:lvl1pPr marL="0" indent="0" algn="ctr">
              <a:buNone/>
              <a:defRPr sz="1200" b="1">
                <a:solidFill>
                  <a:schemeClr val="tx1"/>
                </a:solidFill>
              </a:defRPr>
            </a:lvl1pPr>
          </a:lstStyle>
          <a:p>
            <a:pPr lvl="0"/>
            <a:r>
              <a:rPr lang="en-GB"/>
              <a:t>Lorem ipsum dolores sit ametrucium elit setam vistea estrum</a:t>
            </a:r>
            <a:endParaRPr lang="en-GB" dirty="0"/>
          </a:p>
        </p:txBody>
      </p:sp>
      <p:grpSp>
        <p:nvGrpSpPr>
          <p:cNvPr id="2" name="Groupe 1">
            <a:extLst>
              <a:ext uri="{FF2B5EF4-FFF2-40B4-BE49-F238E27FC236}">
                <a16:creationId xmlns:a16="http://schemas.microsoft.com/office/drawing/2014/main" id="{CCE17A29-9F56-2047-52A7-B23F205C84ED}"/>
              </a:ext>
            </a:extLst>
          </p:cNvPr>
          <p:cNvGrpSpPr>
            <a:grpSpLocks noGrp="1" noUngrp="1" noRot="1" noMove="1" noResize="1"/>
          </p:cNvGrpSpPr>
          <p:nvPr/>
        </p:nvGrpSpPr>
        <p:grpSpPr>
          <a:xfrm>
            <a:off x="12405628" y="0"/>
            <a:ext cx="1885826" cy="2451438"/>
            <a:chOff x="511520" y="2588002"/>
            <a:chExt cx="1885826" cy="2451438"/>
          </a:xfrm>
        </p:grpSpPr>
        <p:sp>
          <p:nvSpPr>
            <p:cNvPr id="6" name="Freeform 5">
              <a:extLst>
                <a:ext uri="{FF2B5EF4-FFF2-40B4-BE49-F238E27FC236}">
                  <a16:creationId xmlns:a16="http://schemas.microsoft.com/office/drawing/2014/main" id="{C6C7915B-9A57-A5D8-3096-DDB68B088A59}"/>
                </a:ext>
              </a:extLst>
            </p:cNvPr>
            <p:cNvSpPr>
              <a:spLocks noGrp="1" noRot="1" noMove="1" noResize="1" noEditPoints="1" noAdjustHandles="1" noChangeArrowheads="1" noChangeShapeType="1"/>
            </p:cNvSpPr>
            <p:nvPr/>
          </p:nvSpPr>
          <p:spPr bwMode="auto">
            <a:xfrm>
              <a:off x="1241708" y="2588002"/>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7" name="Rectangle 6">
              <a:extLst>
                <a:ext uri="{FF2B5EF4-FFF2-40B4-BE49-F238E27FC236}">
                  <a16:creationId xmlns:a16="http://schemas.microsoft.com/office/drawing/2014/main" id="{3EECBA38-03E9-C39A-FF7B-E1F756B59A39}"/>
                </a:ext>
              </a:extLst>
            </p:cNvPr>
            <p:cNvSpPr>
              <a:spLocks noGrp="1" noRot="1" noMove="1" noResize="1" noEditPoints="1" noAdjustHandles="1" noChangeArrowheads="1" noChangeShapeType="1"/>
            </p:cNvSpPr>
            <p:nvPr/>
          </p:nvSpPr>
          <p:spPr>
            <a:xfrm>
              <a:off x="511520" y="2946559"/>
              <a:ext cx="1885826" cy="2092881"/>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visual</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Remove the visual</a:t>
              </a:r>
            </a:p>
            <a:p>
              <a:pPr marL="171450" lvl="0" indent="-171450">
                <a:buFont typeface="Arial" panose="020B0604020202020204" pitchFamily="34" charset="0"/>
                <a:buChar char="•"/>
              </a:pPr>
              <a:r>
                <a:rPr lang="en-US" sz="1000" dirty="0">
                  <a:solidFill>
                    <a:schemeClr val="tx1"/>
                  </a:solidFill>
                </a:rPr>
                <a:t>Click on the icon </a:t>
              </a:r>
              <a:br>
                <a:rPr lang="en-US" sz="1000" dirty="0">
                  <a:solidFill>
                    <a:schemeClr val="tx1"/>
                  </a:solidFill>
                </a:rPr>
              </a:br>
              <a:r>
                <a:rPr lang="en-US" sz="1000" dirty="0">
                  <a:solidFill>
                    <a:schemeClr val="tx1"/>
                  </a:solidFill>
                </a:rPr>
                <a:t>in the center of the gray block</a:t>
              </a:r>
            </a:p>
            <a:p>
              <a:pPr marL="171450" lvl="0" indent="-171450">
                <a:buFont typeface="Arial" panose="020B0604020202020204" pitchFamily="34" charset="0"/>
                <a:buChar char="•"/>
              </a:pPr>
              <a:r>
                <a:rPr lang="en-US" sz="1000" dirty="0">
                  <a:solidFill>
                    <a:schemeClr val="tx1"/>
                  </a:solidFill>
                </a:rPr>
                <a:t>Import a visual</a:t>
              </a:r>
              <a:br>
                <a:rPr lang="en-US" sz="1000" dirty="0">
                  <a:solidFill>
                    <a:schemeClr val="tx1"/>
                  </a:solidFill>
                </a:rPr>
              </a:br>
              <a:r>
                <a:rPr lang="en-US" sz="1000" dirty="0">
                  <a:solidFill>
                    <a:schemeClr val="tx1"/>
                  </a:solidFill>
                </a:rPr>
                <a:t>from your computer</a:t>
              </a:r>
            </a:p>
            <a:p>
              <a:pPr marL="171450" lvl="0" indent="-171450">
                <a:buFont typeface="Arial" panose="020B0604020202020204" pitchFamily="34" charset="0"/>
                <a:buChar char="•"/>
              </a:pPr>
              <a:r>
                <a:rPr lang="en-US" sz="1000" dirty="0">
                  <a:solidFill>
                    <a:schemeClr val="tx1"/>
                  </a:solidFill>
                </a:rPr>
                <a:t>To crop the image,</a:t>
              </a:r>
              <a:br>
                <a:rPr lang="en-US" sz="1000" dirty="0">
                  <a:solidFill>
                    <a:schemeClr val="tx1"/>
                  </a:solidFill>
                </a:rPr>
              </a:br>
              <a:r>
                <a:rPr lang="en-US" sz="1000" dirty="0">
                  <a:solidFill>
                    <a:schemeClr val="tx1"/>
                  </a:solidFill>
                </a:rPr>
                <a:t>in “Picture Tools”, click on “crop” tab and choose</a:t>
              </a:r>
              <a:br>
                <a:rPr lang="en-US" sz="1000" dirty="0">
                  <a:solidFill>
                    <a:schemeClr val="tx1"/>
                  </a:solidFill>
                </a:rPr>
              </a:br>
              <a:r>
                <a:rPr lang="en-US" sz="1000" dirty="0">
                  <a:solidFill>
                    <a:schemeClr val="tx1"/>
                  </a:solidFill>
                </a:rPr>
                <a:t>the desired option. </a:t>
              </a:r>
              <a:br>
                <a:rPr lang="en-US" sz="1000" dirty="0">
                  <a:solidFill>
                    <a:schemeClr val="tx1"/>
                  </a:solidFill>
                </a:rPr>
              </a:br>
              <a:r>
                <a:rPr lang="en-US" sz="1000" dirty="0">
                  <a:solidFill>
                    <a:schemeClr val="tx1"/>
                  </a:solidFill>
                </a:rPr>
                <a:t>Adapt (move, zoom</a:t>
              </a:r>
              <a:br>
                <a:rPr lang="en-US" sz="1000" dirty="0">
                  <a:solidFill>
                    <a:schemeClr val="tx1"/>
                  </a:solidFill>
                </a:rPr>
              </a:br>
              <a:r>
                <a:rPr lang="en-US" sz="1000" dirty="0">
                  <a:solidFill>
                    <a:schemeClr val="tx1"/>
                  </a:solidFill>
                </a:rPr>
                <a:t>in or out) the image</a:t>
              </a:r>
            </a:p>
          </p:txBody>
        </p:sp>
      </p:grpSp>
      <p:grpSp>
        <p:nvGrpSpPr>
          <p:cNvPr id="9" name="Groupe 8">
            <a:extLst>
              <a:ext uri="{FF2B5EF4-FFF2-40B4-BE49-F238E27FC236}">
                <a16:creationId xmlns:a16="http://schemas.microsoft.com/office/drawing/2014/main" id="{13D8F024-67DE-226F-9130-D2C05368C9B4}"/>
              </a:ext>
            </a:extLst>
          </p:cNvPr>
          <p:cNvGrpSpPr>
            <a:grpSpLocks noGrp="1" noUngrp="1" noRot="1" noMove="1" noResize="1"/>
          </p:cNvGrpSpPr>
          <p:nvPr/>
        </p:nvGrpSpPr>
        <p:grpSpPr>
          <a:xfrm>
            <a:off x="-2139933" y="0"/>
            <a:ext cx="1885826" cy="1835885"/>
            <a:chOff x="2689543" y="1651754"/>
            <a:chExt cx="1885826" cy="1835885"/>
          </a:xfrm>
        </p:grpSpPr>
        <p:sp>
          <p:nvSpPr>
            <p:cNvPr id="11" name="Freeform 5">
              <a:extLst>
                <a:ext uri="{FF2B5EF4-FFF2-40B4-BE49-F238E27FC236}">
                  <a16:creationId xmlns:a16="http://schemas.microsoft.com/office/drawing/2014/main" id="{2318BB58-A6AB-CE46-105D-8BD7C9347F38}"/>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2" name="Rectangle 11">
              <a:extLst>
                <a:ext uri="{FF2B5EF4-FFF2-40B4-BE49-F238E27FC236}">
                  <a16:creationId xmlns:a16="http://schemas.microsoft.com/office/drawing/2014/main" id="{6D5E1085-2166-EBB8-FD9E-8F641EFDBBE1}"/>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Tree>
    <p:extLst>
      <p:ext uri="{BB962C8B-B14F-4D97-AF65-F5344CB8AC3E}">
        <p14:creationId xmlns:p14="http://schemas.microsoft.com/office/powerpoint/2010/main" val="1412173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ummary x6">
    <p:bg bwMode="ltGray">
      <p:bgPr>
        <a:solidFill>
          <a:schemeClr val="bg1">
            <a:lumMod val="95000"/>
          </a:schemeClr>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D8A00A5B-F30F-4D5C-7A5D-092CC6BC98AF}"/>
              </a:ext>
            </a:extLst>
          </p:cNvPr>
          <p:cNvSpPr/>
          <p:nvPr/>
        </p:nvSpPr>
        <p:spPr bwMode="ltGray">
          <a:xfrm>
            <a:off x="0" y="-1"/>
            <a:ext cx="6096000" cy="19621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Espace réservé du pied de page 3">
            <a:extLst>
              <a:ext uri="{FF2B5EF4-FFF2-40B4-BE49-F238E27FC236}">
                <a16:creationId xmlns:a16="http://schemas.microsoft.com/office/drawing/2014/main" id="{42252A32-7B1C-2A62-A4E4-93EAF8D8BFB2}"/>
              </a:ext>
            </a:extLst>
          </p:cNvPr>
          <p:cNvSpPr>
            <a:spLocks noGrp="1"/>
          </p:cNvSpPr>
          <p:nvPr>
            <p:ph type="ftr" sz="quarter" idx="11"/>
          </p:nvPr>
        </p:nvSpPr>
        <p:spPr/>
        <p:txBody>
          <a:bodyPr/>
          <a:lstStyle/>
          <a:p>
            <a:endParaRPr lang="en-US" dirty="0"/>
          </a:p>
        </p:txBody>
      </p:sp>
      <p:sp>
        <p:nvSpPr>
          <p:cNvPr id="5" name="Espace réservé du numéro de diapositive 4">
            <a:extLst>
              <a:ext uri="{FF2B5EF4-FFF2-40B4-BE49-F238E27FC236}">
                <a16:creationId xmlns:a16="http://schemas.microsoft.com/office/drawing/2014/main" id="{B56495AC-944F-65D5-A9EF-4E04E6EF781F}"/>
              </a:ext>
            </a:extLst>
          </p:cNvPr>
          <p:cNvSpPr>
            <a:spLocks noGrp="1"/>
          </p:cNvSpPr>
          <p:nvPr>
            <p:ph type="sldNum" sz="quarter" idx="12"/>
          </p:nvPr>
        </p:nvSpPr>
        <p:spPr/>
        <p:txBody>
          <a:bodyPr/>
          <a:lstStyle/>
          <a:p>
            <a:fld id="{48F63A3B-78C7-47BE-AE5E-E10140E04643}" type="slidenum">
              <a:rPr lang="en-US" smtClean="0"/>
              <a:t>‹Nº›</a:t>
            </a:fld>
            <a:endParaRPr lang="en-US" dirty="0"/>
          </a:p>
        </p:txBody>
      </p:sp>
      <p:sp>
        <p:nvSpPr>
          <p:cNvPr id="8" name="ZoneTexte 7">
            <a:extLst>
              <a:ext uri="{FF2B5EF4-FFF2-40B4-BE49-F238E27FC236}">
                <a16:creationId xmlns:a16="http://schemas.microsoft.com/office/drawing/2014/main" id="{695FF3DA-637E-BD98-4767-8E4405B5235C}"/>
              </a:ext>
            </a:extLst>
          </p:cNvPr>
          <p:cNvSpPr txBox="1"/>
          <p:nvPr/>
        </p:nvSpPr>
        <p:spPr>
          <a:xfrm>
            <a:off x="583200" y="745892"/>
            <a:ext cx="4062714" cy="923330"/>
          </a:xfrm>
          <a:prstGeom prst="rect">
            <a:avLst/>
          </a:prstGeom>
          <a:noFill/>
        </p:spPr>
        <p:txBody>
          <a:bodyPr wrap="square" rtlCol="0">
            <a:spAutoFit/>
          </a:bodyPr>
          <a:lstStyle/>
          <a:p>
            <a:pPr algn="l"/>
            <a:r>
              <a:rPr lang="en-GB" sz="5400" b="1" dirty="0"/>
              <a:t>SUMMARY</a:t>
            </a:r>
          </a:p>
        </p:txBody>
      </p:sp>
      <p:cxnSp>
        <p:nvCxnSpPr>
          <p:cNvPr id="10" name="Connecteur droit 9">
            <a:extLst>
              <a:ext uri="{FF2B5EF4-FFF2-40B4-BE49-F238E27FC236}">
                <a16:creationId xmlns:a16="http://schemas.microsoft.com/office/drawing/2014/main" id="{791910AD-746C-2DE1-4C44-BA6E8B3A932A}"/>
              </a:ext>
            </a:extLst>
          </p:cNvPr>
          <p:cNvCxnSpPr>
            <a:cxnSpLocks/>
          </p:cNvCxnSpPr>
          <p:nvPr/>
        </p:nvCxnSpPr>
        <p:spPr>
          <a:xfrm>
            <a:off x="716280" y="0"/>
            <a:ext cx="0" cy="619645"/>
          </a:xfrm>
          <a:prstGeom prst="line">
            <a:avLst/>
          </a:prstGeom>
          <a:ln w="317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2" name="Groupe 1">
            <a:extLst>
              <a:ext uri="{FF2B5EF4-FFF2-40B4-BE49-F238E27FC236}">
                <a16:creationId xmlns:a16="http://schemas.microsoft.com/office/drawing/2014/main" id="{CCE17A29-9F56-2047-52A7-B23F205C84ED}"/>
              </a:ext>
            </a:extLst>
          </p:cNvPr>
          <p:cNvGrpSpPr>
            <a:grpSpLocks noGrp="1" noUngrp="1" noRot="1" noMove="1" noResize="1"/>
          </p:cNvGrpSpPr>
          <p:nvPr/>
        </p:nvGrpSpPr>
        <p:grpSpPr>
          <a:xfrm>
            <a:off x="12405628" y="0"/>
            <a:ext cx="1885826" cy="2451438"/>
            <a:chOff x="511520" y="2588002"/>
            <a:chExt cx="1885826" cy="2451438"/>
          </a:xfrm>
        </p:grpSpPr>
        <p:sp>
          <p:nvSpPr>
            <p:cNvPr id="6" name="Freeform 5">
              <a:extLst>
                <a:ext uri="{FF2B5EF4-FFF2-40B4-BE49-F238E27FC236}">
                  <a16:creationId xmlns:a16="http://schemas.microsoft.com/office/drawing/2014/main" id="{C6C7915B-9A57-A5D8-3096-DDB68B088A59}"/>
                </a:ext>
              </a:extLst>
            </p:cNvPr>
            <p:cNvSpPr>
              <a:spLocks noGrp="1" noRot="1" noMove="1" noResize="1" noEditPoints="1" noAdjustHandles="1" noChangeArrowheads="1" noChangeShapeType="1"/>
            </p:cNvSpPr>
            <p:nvPr/>
          </p:nvSpPr>
          <p:spPr bwMode="auto">
            <a:xfrm>
              <a:off x="1241708" y="2588002"/>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7" name="Rectangle 6">
              <a:extLst>
                <a:ext uri="{FF2B5EF4-FFF2-40B4-BE49-F238E27FC236}">
                  <a16:creationId xmlns:a16="http://schemas.microsoft.com/office/drawing/2014/main" id="{3EECBA38-03E9-C39A-FF7B-E1F756B59A39}"/>
                </a:ext>
              </a:extLst>
            </p:cNvPr>
            <p:cNvSpPr>
              <a:spLocks noGrp="1" noRot="1" noMove="1" noResize="1" noEditPoints="1" noAdjustHandles="1" noChangeArrowheads="1" noChangeShapeType="1"/>
            </p:cNvSpPr>
            <p:nvPr/>
          </p:nvSpPr>
          <p:spPr>
            <a:xfrm>
              <a:off x="511520" y="2946559"/>
              <a:ext cx="1885826" cy="2092881"/>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visual</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Remove the visual</a:t>
              </a:r>
            </a:p>
            <a:p>
              <a:pPr marL="171450" lvl="0" indent="-171450">
                <a:buFont typeface="Arial" panose="020B0604020202020204" pitchFamily="34" charset="0"/>
                <a:buChar char="•"/>
              </a:pPr>
              <a:r>
                <a:rPr lang="en-US" sz="1000" dirty="0">
                  <a:solidFill>
                    <a:schemeClr val="tx1"/>
                  </a:solidFill>
                </a:rPr>
                <a:t>Click on the icon </a:t>
              </a:r>
              <a:br>
                <a:rPr lang="en-US" sz="1000" dirty="0">
                  <a:solidFill>
                    <a:schemeClr val="tx1"/>
                  </a:solidFill>
                </a:rPr>
              </a:br>
              <a:r>
                <a:rPr lang="en-US" sz="1000" dirty="0">
                  <a:solidFill>
                    <a:schemeClr val="tx1"/>
                  </a:solidFill>
                </a:rPr>
                <a:t>in the center of the gray block</a:t>
              </a:r>
            </a:p>
            <a:p>
              <a:pPr marL="171450" lvl="0" indent="-171450">
                <a:buFont typeface="Arial" panose="020B0604020202020204" pitchFamily="34" charset="0"/>
                <a:buChar char="•"/>
              </a:pPr>
              <a:r>
                <a:rPr lang="en-US" sz="1000" dirty="0">
                  <a:solidFill>
                    <a:schemeClr val="tx1"/>
                  </a:solidFill>
                </a:rPr>
                <a:t>Import a visual</a:t>
              </a:r>
              <a:br>
                <a:rPr lang="en-US" sz="1000" dirty="0">
                  <a:solidFill>
                    <a:schemeClr val="tx1"/>
                  </a:solidFill>
                </a:rPr>
              </a:br>
              <a:r>
                <a:rPr lang="en-US" sz="1000" dirty="0">
                  <a:solidFill>
                    <a:schemeClr val="tx1"/>
                  </a:solidFill>
                </a:rPr>
                <a:t>from your computer</a:t>
              </a:r>
            </a:p>
            <a:p>
              <a:pPr marL="171450" lvl="0" indent="-171450">
                <a:buFont typeface="Arial" panose="020B0604020202020204" pitchFamily="34" charset="0"/>
                <a:buChar char="•"/>
              </a:pPr>
              <a:r>
                <a:rPr lang="en-US" sz="1000" dirty="0">
                  <a:solidFill>
                    <a:schemeClr val="tx1"/>
                  </a:solidFill>
                </a:rPr>
                <a:t>To crop the image,</a:t>
              </a:r>
              <a:br>
                <a:rPr lang="en-US" sz="1000" dirty="0">
                  <a:solidFill>
                    <a:schemeClr val="tx1"/>
                  </a:solidFill>
                </a:rPr>
              </a:br>
              <a:r>
                <a:rPr lang="en-US" sz="1000" dirty="0">
                  <a:solidFill>
                    <a:schemeClr val="tx1"/>
                  </a:solidFill>
                </a:rPr>
                <a:t>in “Picture Tools”, click on “crop” tab and choose</a:t>
              </a:r>
              <a:br>
                <a:rPr lang="en-US" sz="1000" dirty="0">
                  <a:solidFill>
                    <a:schemeClr val="tx1"/>
                  </a:solidFill>
                </a:rPr>
              </a:br>
              <a:r>
                <a:rPr lang="en-US" sz="1000" dirty="0">
                  <a:solidFill>
                    <a:schemeClr val="tx1"/>
                  </a:solidFill>
                </a:rPr>
                <a:t>the desired option. </a:t>
              </a:r>
              <a:br>
                <a:rPr lang="en-US" sz="1000" dirty="0">
                  <a:solidFill>
                    <a:schemeClr val="tx1"/>
                  </a:solidFill>
                </a:rPr>
              </a:br>
              <a:r>
                <a:rPr lang="en-US" sz="1000" dirty="0">
                  <a:solidFill>
                    <a:schemeClr val="tx1"/>
                  </a:solidFill>
                </a:rPr>
                <a:t>Adapt (move, zoom</a:t>
              </a:r>
              <a:br>
                <a:rPr lang="en-US" sz="1000" dirty="0">
                  <a:solidFill>
                    <a:schemeClr val="tx1"/>
                  </a:solidFill>
                </a:rPr>
              </a:br>
              <a:r>
                <a:rPr lang="en-US" sz="1000" dirty="0">
                  <a:solidFill>
                    <a:schemeClr val="tx1"/>
                  </a:solidFill>
                </a:rPr>
                <a:t>in or out) the image</a:t>
              </a:r>
            </a:p>
          </p:txBody>
        </p:sp>
      </p:grpSp>
      <p:grpSp>
        <p:nvGrpSpPr>
          <p:cNvPr id="9" name="Groupe 8">
            <a:extLst>
              <a:ext uri="{FF2B5EF4-FFF2-40B4-BE49-F238E27FC236}">
                <a16:creationId xmlns:a16="http://schemas.microsoft.com/office/drawing/2014/main" id="{13D8F024-67DE-226F-9130-D2C05368C9B4}"/>
              </a:ext>
            </a:extLst>
          </p:cNvPr>
          <p:cNvGrpSpPr>
            <a:grpSpLocks noGrp="1" noUngrp="1" noRot="1" noMove="1" noResize="1"/>
          </p:cNvGrpSpPr>
          <p:nvPr/>
        </p:nvGrpSpPr>
        <p:grpSpPr>
          <a:xfrm>
            <a:off x="-2139933" y="0"/>
            <a:ext cx="1885826" cy="1835885"/>
            <a:chOff x="2689543" y="1651754"/>
            <a:chExt cx="1885826" cy="1835885"/>
          </a:xfrm>
        </p:grpSpPr>
        <p:sp>
          <p:nvSpPr>
            <p:cNvPr id="11" name="Freeform 5">
              <a:extLst>
                <a:ext uri="{FF2B5EF4-FFF2-40B4-BE49-F238E27FC236}">
                  <a16:creationId xmlns:a16="http://schemas.microsoft.com/office/drawing/2014/main" id="{2318BB58-A6AB-CE46-105D-8BD7C9347F38}"/>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2" name="Rectangle 11">
              <a:extLst>
                <a:ext uri="{FF2B5EF4-FFF2-40B4-BE49-F238E27FC236}">
                  <a16:creationId xmlns:a16="http://schemas.microsoft.com/office/drawing/2014/main" id="{6D5E1085-2166-EBB8-FD9E-8F641EFDBBE1}"/>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
        <p:nvSpPr>
          <p:cNvPr id="19" name="Rectangle 18">
            <a:extLst>
              <a:ext uri="{FF2B5EF4-FFF2-40B4-BE49-F238E27FC236}">
                <a16:creationId xmlns:a16="http://schemas.microsoft.com/office/drawing/2014/main" id="{97705897-0175-2AA9-BEF5-F4ABC0B5139E}"/>
              </a:ext>
            </a:extLst>
          </p:cNvPr>
          <p:cNvSpPr/>
          <p:nvPr/>
        </p:nvSpPr>
        <p:spPr>
          <a:xfrm>
            <a:off x="0" y="0"/>
            <a:ext cx="90000" cy="6858000"/>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Espace réservé pour une image  17">
            <a:extLst>
              <a:ext uri="{FF2B5EF4-FFF2-40B4-BE49-F238E27FC236}">
                <a16:creationId xmlns:a16="http://schemas.microsoft.com/office/drawing/2014/main" id="{88556455-F442-75F6-E973-6C17F5A40747}"/>
              </a:ext>
            </a:extLst>
          </p:cNvPr>
          <p:cNvSpPr>
            <a:spLocks noGrp="1"/>
          </p:cNvSpPr>
          <p:nvPr>
            <p:ph type="pic" sz="quarter" idx="15" hasCustomPrompt="1"/>
          </p:nvPr>
        </p:nvSpPr>
        <p:spPr>
          <a:xfrm>
            <a:off x="90000" y="1962130"/>
            <a:ext cx="6006000" cy="4895869"/>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solidFill>
          <a:effectLst>
            <a:outerShdw blurRad="317500" dist="114300" dir="5400000" algn="t" rotWithShape="0">
              <a:prstClr val="black">
                <a:alpha val="10000"/>
              </a:prstClr>
            </a:outerShdw>
          </a:effectLst>
        </p:spPr>
        <p:txBody>
          <a:bodyPr wrap="square">
            <a:noAutofit/>
          </a:bodyPr>
          <a:lstStyle>
            <a:lvl1pPr>
              <a:defRPr sz="100"/>
            </a:lvl1pPr>
          </a:lstStyle>
          <a:p>
            <a:r>
              <a:rPr lang="en-GB" dirty="0"/>
              <a:t> </a:t>
            </a:r>
          </a:p>
        </p:txBody>
      </p:sp>
      <p:sp>
        <p:nvSpPr>
          <p:cNvPr id="35" name="Espace réservé du texte 19">
            <a:extLst>
              <a:ext uri="{FF2B5EF4-FFF2-40B4-BE49-F238E27FC236}">
                <a16:creationId xmlns:a16="http://schemas.microsoft.com/office/drawing/2014/main" id="{63041405-7991-DDF5-D220-437E4ACF1CF6}"/>
              </a:ext>
            </a:extLst>
          </p:cNvPr>
          <p:cNvSpPr>
            <a:spLocks noGrp="1"/>
          </p:cNvSpPr>
          <p:nvPr>
            <p:ph type="body" sz="quarter" idx="20" hasCustomPrompt="1"/>
          </p:nvPr>
        </p:nvSpPr>
        <p:spPr>
          <a:xfrm>
            <a:off x="6636282" y="1188472"/>
            <a:ext cx="658367" cy="646331"/>
          </a:xfrm>
          <a:prstGeom prst="rect">
            <a:avLst/>
          </a:prstGeom>
        </p:spPr>
        <p:txBody>
          <a:bodyPr wrap="none" lIns="72000" rIns="72000" anchor="ctr">
            <a:spAutoFit/>
          </a:bodyPr>
          <a:lstStyle>
            <a:lvl1pPr marL="0" indent="0" algn="l">
              <a:lnSpc>
                <a:spcPct val="100000"/>
              </a:lnSpc>
              <a:buNone/>
              <a:defRPr sz="3600" b="1">
                <a:solidFill>
                  <a:schemeClr val="tx2"/>
                </a:solidFill>
              </a:defRPr>
            </a:lvl1pPr>
          </a:lstStyle>
          <a:p>
            <a:pPr lvl="0"/>
            <a:r>
              <a:rPr lang="en-GB" dirty="0"/>
              <a:t>00</a:t>
            </a:r>
          </a:p>
        </p:txBody>
      </p:sp>
      <p:sp>
        <p:nvSpPr>
          <p:cNvPr id="36" name="Espace réservé du texte 19">
            <a:extLst>
              <a:ext uri="{FF2B5EF4-FFF2-40B4-BE49-F238E27FC236}">
                <a16:creationId xmlns:a16="http://schemas.microsoft.com/office/drawing/2014/main" id="{BBBD1E56-E175-0361-BBC5-857D701B16F5}"/>
              </a:ext>
            </a:extLst>
          </p:cNvPr>
          <p:cNvSpPr>
            <a:spLocks noGrp="1"/>
          </p:cNvSpPr>
          <p:nvPr>
            <p:ph type="body" sz="quarter" idx="25" hasCustomPrompt="1"/>
          </p:nvPr>
        </p:nvSpPr>
        <p:spPr>
          <a:xfrm>
            <a:off x="7384648" y="1219250"/>
            <a:ext cx="4529108" cy="584775"/>
          </a:xfrm>
          <a:prstGeom prst="rect">
            <a:avLst/>
          </a:prstGeom>
        </p:spPr>
        <p:txBody>
          <a:bodyPr wrap="square" anchor="ctr">
            <a:spAutoFit/>
          </a:bodyPr>
          <a:lstStyle>
            <a:lvl1pPr marL="0" indent="0" algn="l">
              <a:lnSpc>
                <a:spcPct val="100000"/>
              </a:lnSpc>
              <a:buNone/>
              <a:defRPr sz="16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37" name="Espace réservé du texte 19">
            <a:extLst>
              <a:ext uri="{FF2B5EF4-FFF2-40B4-BE49-F238E27FC236}">
                <a16:creationId xmlns:a16="http://schemas.microsoft.com/office/drawing/2014/main" id="{A576F60E-FFE1-8979-A94B-1DAD63503F13}"/>
              </a:ext>
            </a:extLst>
          </p:cNvPr>
          <p:cNvSpPr>
            <a:spLocks noGrp="1"/>
          </p:cNvSpPr>
          <p:nvPr>
            <p:ph type="body" sz="quarter" idx="26" hasCustomPrompt="1"/>
          </p:nvPr>
        </p:nvSpPr>
        <p:spPr>
          <a:xfrm>
            <a:off x="6636282" y="2062540"/>
            <a:ext cx="658367" cy="646331"/>
          </a:xfrm>
          <a:prstGeom prst="rect">
            <a:avLst/>
          </a:prstGeom>
        </p:spPr>
        <p:txBody>
          <a:bodyPr wrap="none" lIns="72000" rIns="72000" anchor="ctr">
            <a:spAutoFit/>
          </a:bodyPr>
          <a:lstStyle>
            <a:lvl1pPr marL="0" indent="0" algn="l">
              <a:lnSpc>
                <a:spcPct val="100000"/>
              </a:lnSpc>
              <a:buNone/>
              <a:defRPr sz="3600" b="1">
                <a:solidFill>
                  <a:schemeClr val="tx2"/>
                </a:solidFill>
              </a:defRPr>
            </a:lvl1pPr>
          </a:lstStyle>
          <a:p>
            <a:pPr lvl="0"/>
            <a:r>
              <a:rPr lang="en-GB" dirty="0"/>
              <a:t>00</a:t>
            </a:r>
          </a:p>
        </p:txBody>
      </p:sp>
      <p:sp>
        <p:nvSpPr>
          <p:cNvPr id="38" name="Espace réservé du texte 19">
            <a:extLst>
              <a:ext uri="{FF2B5EF4-FFF2-40B4-BE49-F238E27FC236}">
                <a16:creationId xmlns:a16="http://schemas.microsoft.com/office/drawing/2014/main" id="{4544A560-E4E2-65B0-5A29-0B05B36CFB9F}"/>
              </a:ext>
            </a:extLst>
          </p:cNvPr>
          <p:cNvSpPr>
            <a:spLocks noGrp="1"/>
          </p:cNvSpPr>
          <p:nvPr>
            <p:ph type="body" sz="quarter" idx="27" hasCustomPrompt="1"/>
          </p:nvPr>
        </p:nvSpPr>
        <p:spPr>
          <a:xfrm>
            <a:off x="7384648" y="2093318"/>
            <a:ext cx="4529108" cy="584775"/>
          </a:xfrm>
          <a:prstGeom prst="rect">
            <a:avLst/>
          </a:prstGeom>
        </p:spPr>
        <p:txBody>
          <a:bodyPr wrap="square" anchor="ctr">
            <a:spAutoFit/>
          </a:bodyPr>
          <a:lstStyle>
            <a:lvl1pPr marL="0" indent="0" algn="l">
              <a:lnSpc>
                <a:spcPct val="100000"/>
              </a:lnSpc>
              <a:buNone/>
              <a:defRPr sz="16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39" name="Espace réservé du texte 19">
            <a:extLst>
              <a:ext uri="{FF2B5EF4-FFF2-40B4-BE49-F238E27FC236}">
                <a16:creationId xmlns:a16="http://schemas.microsoft.com/office/drawing/2014/main" id="{C9E7BC72-9A69-1C3A-9412-F1CEF4360185}"/>
              </a:ext>
            </a:extLst>
          </p:cNvPr>
          <p:cNvSpPr>
            <a:spLocks noGrp="1"/>
          </p:cNvSpPr>
          <p:nvPr>
            <p:ph type="body" sz="quarter" idx="28" hasCustomPrompt="1"/>
          </p:nvPr>
        </p:nvSpPr>
        <p:spPr>
          <a:xfrm>
            <a:off x="6636282" y="2936608"/>
            <a:ext cx="658367" cy="646331"/>
          </a:xfrm>
          <a:prstGeom prst="rect">
            <a:avLst/>
          </a:prstGeom>
        </p:spPr>
        <p:txBody>
          <a:bodyPr wrap="none" lIns="72000" rIns="72000" anchor="ctr">
            <a:spAutoFit/>
          </a:bodyPr>
          <a:lstStyle>
            <a:lvl1pPr marL="0" indent="0" algn="l">
              <a:lnSpc>
                <a:spcPct val="100000"/>
              </a:lnSpc>
              <a:buNone/>
              <a:defRPr sz="3600" b="1">
                <a:solidFill>
                  <a:schemeClr val="tx2"/>
                </a:solidFill>
              </a:defRPr>
            </a:lvl1pPr>
          </a:lstStyle>
          <a:p>
            <a:pPr lvl="0"/>
            <a:r>
              <a:rPr lang="en-GB" dirty="0"/>
              <a:t>00</a:t>
            </a:r>
          </a:p>
        </p:txBody>
      </p:sp>
      <p:sp>
        <p:nvSpPr>
          <p:cNvPr id="40" name="Espace réservé du texte 19">
            <a:extLst>
              <a:ext uri="{FF2B5EF4-FFF2-40B4-BE49-F238E27FC236}">
                <a16:creationId xmlns:a16="http://schemas.microsoft.com/office/drawing/2014/main" id="{08D236ED-6507-46BD-56A3-87693C271B0C}"/>
              </a:ext>
            </a:extLst>
          </p:cNvPr>
          <p:cNvSpPr>
            <a:spLocks noGrp="1"/>
          </p:cNvSpPr>
          <p:nvPr>
            <p:ph type="body" sz="quarter" idx="29" hasCustomPrompt="1"/>
          </p:nvPr>
        </p:nvSpPr>
        <p:spPr>
          <a:xfrm>
            <a:off x="7384648" y="2967386"/>
            <a:ext cx="4529108" cy="584775"/>
          </a:xfrm>
          <a:prstGeom prst="rect">
            <a:avLst/>
          </a:prstGeom>
        </p:spPr>
        <p:txBody>
          <a:bodyPr wrap="square" anchor="ctr">
            <a:spAutoFit/>
          </a:bodyPr>
          <a:lstStyle>
            <a:lvl1pPr marL="0" indent="0" algn="l">
              <a:lnSpc>
                <a:spcPct val="100000"/>
              </a:lnSpc>
              <a:buNone/>
              <a:defRPr sz="16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41" name="Espace réservé du texte 19">
            <a:extLst>
              <a:ext uri="{FF2B5EF4-FFF2-40B4-BE49-F238E27FC236}">
                <a16:creationId xmlns:a16="http://schemas.microsoft.com/office/drawing/2014/main" id="{06A2D74F-11BC-30D2-538E-0FBFA56ADC62}"/>
              </a:ext>
            </a:extLst>
          </p:cNvPr>
          <p:cNvSpPr>
            <a:spLocks noGrp="1"/>
          </p:cNvSpPr>
          <p:nvPr>
            <p:ph type="body" sz="quarter" idx="30" hasCustomPrompt="1"/>
          </p:nvPr>
        </p:nvSpPr>
        <p:spPr>
          <a:xfrm>
            <a:off x="6636282" y="3810676"/>
            <a:ext cx="658367" cy="646331"/>
          </a:xfrm>
          <a:prstGeom prst="rect">
            <a:avLst/>
          </a:prstGeom>
        </p:spPr>
        <p:txBody>
          <a:bodyPr wrap="none" lIns="72000" rIns="72000" anchor="ctr">
            <a:spAutoFit/>
          </a:bodyPr>
          <a:lstStyle>
            <a:lvl1pPr marL="0" indent="0" algn="l">
              <a:lnSpc>
                <a:spcPct val="100000"/>
              </a:lnSpc>
              <a:buNone/>
              <a:defRPr sz="3600" b="1">
                <a:solidFill>
                  <a:schemeClr val="tx2"/>
                </a:solidFill>
              </a:defRPr>
            </a:lvl1pPr>
          </a:lstStyle>
          <a:p>
            <a:pPr lvl="0"/>
            <a:r>
              <a:rPr lang="en-GB" dirty="0"/>
              <a:t>00</a:t>
            </a:r>
          </a:p>
        </p:txBody>
      </p:sp>
      <p:sp>
        <p:nvSpPr>
          <p:cNvPr id="42" name="Espace réservé du texte 19">
            <a:extLst>
              <a:ext uri="{FF2B5EF4-FFF2-40B4-BE49-F238E27FC236}">
                <a16:creationId xmlns:a16="http://schemas.microsoft.com/office/drawing/2014/main" id="{2F6904E7-4D18-FBE7-3384-0F609E07E3A2}"/>
              </a:ext>
            </a:extLst>
          </p:cNvPr>
          <p:cNvSpPr>
            <a:spLocks noGrp="1"/>
          </p:cNvSpPr>
          <p:nvPr>
            <p:ph type="body" sz="quarter" idx="31" hasCustomPrompt="1"/>
          </p:nvPr>
        </p:nvSpPr>
        <p:spPr>
          <a:xfrm>
            <a:off x="7384648" y="3841454"/>
            <a:ext cx="4529108" cy="584775"/>
          </a:xfrm>
          <a:prstGeom prst="rect">
            <a:avLst/>
          </a:prstGeom>
        </p:spPr>
        <p:txBody>
          <a:bodyPr wrap="square" anchor="ctr">
            <a:spAutoFit/>
          </a:bodyPr>
          <a:lstStyle>
            <a:lvl1pPr marL="0" indent="0" algn="l">
              <a:lnSpc>
                <a:spcPct val="100000"/>
              </a:lnSpc>
              <a:buNone/>
              <a:defRPr sz="16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43" name="Espace réservé du texte 19">
            <a:extLst>
              <a:ext uri="{FF2B5EF4-FFF2-40B4-BE49-F238E27FC236}">
                <a16:creationId xmlns:a16="http://schemas.microsoft.com/office/drawing/2014/main" id="{5FA086C5-EDF3-3F62-D219-6686BC9A573D}"/>
              </a:ext>
            </a:extLst>
          </p:cNvPr>
          <p:cNvSpPr>
            <a:spLocks noGrp="1"/>
          </p:cNvSpPr>
          <p:nvPr>
            <p:ph type="body" sz="quarter" idx="32" hasCustomPrompt="1"/>
          </p:nvPr>
        </p:nvSpPr>
        <p:spPr>
          <a:xfrm>
            <a:off x="6636282" y="4684744"/>
            <a:ext cx="658367" cy="646331"/>
          </a:xfrm>
          <a:prstGeom prst="rect">
            <a:avLst/>
          </a:prstGeom>
        </p:spPr>
        <p:txBody>
          <a:bodyPr wrap="none" lIns="72000" rIns="72000" anchor="ctr">
            <a:spAutoFit/>
          </a:bodyPr>
          <a:lstStyle>
            <a:lvl1pPr marL="0" indent="0" algn="l">
              <a:lnSpc>
                <a:spcPct val="100000"/>
              </a:lnSpc>
              <a:buNone/>
              <a:defRPr sz="3600" b="1">
                <a:solidFill>
                  <a:schemeClr val="tx2"/>
                </a:solidFill>
              </a:defRPr>
            </a:lvl1pPr>
          </a:lstStyle>
          <a:p>
            <a:pPr lvl="0"/>
            <a:r>
              <a:rPr lang="en-GB" dirty="0"/>
              <a:t>00</a:t>
            </a:r>
          </a:p>
        </p:txBody>
      </p:sp>
      <p:sp>
        <p:nvSpPr>
          <p:cNvPr id="44" name="Espace réservé du texte 19">
            <a:extLst>
              <a:ext uri="{FF2B5EF4-FFF2-40B4-BE49-F238E27FC236}">
                <a16:creationId xmlns:a16="http://schemas.microsoft.com/office/drawing/2014/main" id="{A7A5AC1C-F1AB-C790-947C-1DFE9BCFB7A6}"/>
              </a:ext>
            </a:extLst>
          </p:cNvPr>
          <p:cNvSpPr>
            <a:spLocks noGrp="1"/>
          </p:cNvSpPr>
          <p:nvPr>
            <p:ph type="body" sz="quarter" idx="33" hasCustomPrompt="1"/>
          </p:nvPr>
        </p:nvSpPr>
        <p:spPr>
          <a:xfrm>
            <a:off x="7384648" y="4715522"/>
            <a:ext cx="4529108" cy="584775"/>
          </a:xfrm>
          <a:prstGeom prst="rect">
            <a:avLst/>
          </a:prstGeom>
        </p:spPr>
        <p:txBody>
          <a:bodyPr wrap="square" anchor="ctr">
            <a:spAutoFit/>
          </a:bodyPr>
          <a:lstStyle>
            <a:lvl1pPr marL="0" indent="0" algn="l">
              <a:lnSpc>
                <a:spcPct val="100000"/>
              </a:lnSpc>
              <a:buNone/>
              <a:defRPr sz="16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45" name="Espace réservé du texte 19">
            <a:extLst>
              <a:ext uri="{FF2B5EF4-FFF2-40B4-BE49-F238E27FC236}">
                <a16:creationId xmlns:a16="http://schemas.microsoft.com/office/drawing/2014/main" id="{8DAC540D-D86B-8A39-4934-41EEED90CBFD}"/>
              </a:ext>
            </a:extLst>
          </p:cNvPr>
          <p:cNvSpPr>
            <a:spLocks noGrp="1"/>
          </p:cNvSpPr>
          <p:nvPr>
            <p:ph type="body" sz="quarter" idx="34" hasCustomPrompt="1"/>
          </p:nvPr>
        </p:nvSpPr>
        <p:spPr>
          <a:xfrm>
            <a:off x="6636282" y="5558810"/>
            <a:ext cx="658367" cy="646331"/>
          </a:xfrm>
          <a:prstGeom prst="rect">
            <a:avLst/>
          </a:prstGeom>
        </p:spPr>
        <p:txBody>
          <a:bodyPr wrap="none" lIns="72000" rIns="72000" anchor="ctr">
            <a:spAutoFit/>
          </a:bodyPr>
          <a:lstStyle>
            <a:lvl1pPr marL="0" indent="0" algn="l">
              <a:lnSpc>
                <a:spcPct val="100000"/>
              </a:lnSpc>
              <a:buNone/>
              <a:defRPr sz="3600" b="1">
                <a:solidFill>
                  <a:schemeClr val="tx2"/>
                </a:solidFill>
              </a:defRPr>
            </a:lvl1pPr>
          </a:lstStyle>
          <a:p>
            <a:pPr lvl="0"/>
            <a:r>
              <a:rPr lang="en-GB" dirty="0"/>
              <a:t>00</a:t>
            </a:r>
          </a:p>
        </p:txBody>
      </p:sp>
      <p:sp>
        <p:nvSpPr>
          <p:cNvPr id="46" name="Espace réservé du texte 19">
            <a:extLst>
              <a:ext uri="{FF2B5EF4-FFF2-40B4-BE49-F238E27FC236}">
                <a16:creationId xmlns:a16="http://schemas.microsoft.com/office/drawing/2014/main" id="{E85AC0D0-5F31-E131-9B36-8EE63466C444}"/>
              </a:ext>
            </a:extLst>
          </p:cNvPr>
          <p:cNvSpPr>
            <a:spLocks noGrp="1"/>
          </p:cNvSpPr>
          <p:nvPr>
            <p:ph type="body" sz="quarter" idx="35" hasCustomPrompt="1"/>
          </p:nvPr>
        </p:nvSpPr>
        <p:spPr>
          <a:xfrm>
            <a:off x="7384648" y="5589588"/>
            <a:ext cx="4529108" cy="584775"/>
          </a:xfrm>
          <a:prstGeom prst="rect">
            <a:avLst/>
          </a:prstGeom>
        </p:spPr>
        <p:txBody>
          <a:bodyPr wrap="square" anchor="ctr">
            <a:spAutoFit/>
          </a:bodyPr>
          <a:lstStyle>
            <a:lvl1pPr marL="0" indent="0" algn="l">
              <a:lnSpc>
                <a:spcPct val="100000"/>
              </a:lnSpc>
              <a:buNone/>
              <a:defRPr sz="16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Tree>
    <p:extLst>
      <p:ext uri="{BB962C8B-B14F-4D97-AF65-F5344CB8AC3E}">
        <p14:creationId xmlns:p14="http://schemas.microsoft.com/office/powerpoint/2010/main" val="2476475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ummary x8">
    <p:bg bwMode="ltGray">
      <p:bgPr>
        <a:solidFill>
          <a:schemeClr val="bg1">
            <a:lumMod val="95000"/>
          </a:schemeClr>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D8A00A5B-F30F-4D5C-7A5D-092CC6BC98AF}"/>
              </a:ext>
            </a:extLst>
          </p:cNvPr>
          <p:cNvSpPr/>
          <p:nvPr/>
        </p:nvSpPr>
        <p:spPr bwMode="ltGray">
          <a:xfrm>
            <a:off x="0" y="-1"/>
            <a:ext cx="6096000" cy="19621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Espace réservé du pied de page 3">
            <a:extLst>
              <a:ext uri="{FF2B5EF4-FFF2-40B4-BE49-F238E27FC236}">
                <a16:creationId xmlns:a16="http://schemas.microsoft.com/office/drawing/2014/main" id="{42252A32-7B1C-2A62-A4E4-93EAF8D8BFB2}"/>
              </a:ext>
            </a:extLst>
          </p:cNvPr>
          <p:cNvSpPr>
            <a:spLocks noGrp="1"/>
          </p:cNvSpPr>
          <p:nvPr>
            <p:ph type="ftr" sz="quarter" idx="11"/>
          </p:nvPr>
        </p:nvSpPr>
        <p:spPr/>
        <p:txBody>
          <a:bodyPr/>
          <a:lstStyle/>
          <a:p>
            <a:endParaRPr lang="en-US" dirty="0"/>
          </a:p>
        </p:txBody>
      </p:sp>
      <p:sp>
        <p:nvSpPr>
          <p:cNvPr id="5" name="Espace réservé du numéro de diapositive 4">
            <a:extLst>
              <a:ext uri="{FF2B5EF4-FFF2-40B4-BE49-F238E27FC236}">
                <a16:creationId xmlns:a16="http://schemas.microsoft.com/office/drawing/2014/main" id="{B56495AC-944F-65D5-A9EF-4E04E6EF781F}"/>
              </a:ext>
            </a:extLst>
          </p:cNvPr>
          <p:cNvSpPr>
            <a:spLocks noGrp="1"/>
          </p:cNvSpPr>
          <p:nvPr>
            <p:ph type="sldNum" sz="quarter" idx="12"/>
          </p:nvPr>
        </p:nvSpPr>
        <p:spPr/>
        <p:txBody>
          <a:bodyPr/>
          <a:lstStyle/>
          <a:p>
            <a:fld id="{48F63A3B-78C7-47BE-AE5E-E10140E04643}" type="slidenum">
              <a:rPr lang="en-US" smtClean="0"/>
              <a:t>‹Nº›</a:t>
            </a:fld>
            <a:endParaRPr lang="en-US" dirty="0"/>
          </a:p>
        </p:txBody>
      </p:sp>
      <p:sp>
        <p:nvSpPr>
          <p:cNvPr id="8" name="ZoneTexte 7">
            <a:extLst>
              <a:ext uri="{FF2B5EF4-FFF2-40B4-BE49-F238E27FC236}">
                <a16:creationId xmlns:a16="http://schemas.microsoft.com/office/drawing/2014/main" id="{695FF3DA-637E-BD98-4767-8E4405B5235C}"/>
              </a:ext>
            </a:extLst>
          </p:cNvPr>
          <p:cNvSpPr txBox="1"/>
          <p:nvPr/>
        </p:nvSpPr>
        <p:spPr>
          <a:xfrm>
            <a:off x="583200" y="745892"/>
            <a:ext cx="4062714" cy="923330"/>
          </a:xfrm>
          <a:prstGeom prst="rect">
            <a:avLst/>
          </a:prstGeom>
          <a:noFill/>
        </p:spPr>
        <p:txBody>
          <a:bodyPr wrap="square" rtlCol="0">
            <a:spAutoFit/>
          </a:bodyPr>
          <a:lstStyle/>
          <a:p>
            <a:pPr algn="l"/>
            <a:r>
              <a:rPr lang="en-GB" sz="5400" b="1" dirty="0"/>
              <a:t>SUMMARY</a:t>
            </a:r>
          </a:p>
        </p:txBody>
      </p:sp>
      <p:cxnSp>
        <p:nvCxnSpPr>
          <p:cNvPr id="10" name="Connecteur droit 9">
            <a:extLst>
              <a:ext uri="{FF2B5EF4-FFF2-40B4-BE49-F238E27FC236}">
                <a16:creationId xmlns:a16="http://schemas.microsoft.com/office/drawing/2014/main" id="{791910AD-746C-2DE1-4C44-BA6E8B3A932A}"/>
              </a:ext>
            </a:extLst>
          </p:cNvPr>
          <p:cNvCxnSpPr>
            <a:cxnSpLocks/>
          </p:cNvCxnSpPr>
          <p:nvPr/>
        </p:nvCxnSpPr>
        <p:spPr>
          <a:xfrm>
            <a:off x="716280" y="0"/>
            <a:ext cx="0" cy="619645"/>
          </a:xfrm>
          <a:prstGeom prst="line">
            <a:avLst/>
          </a:prstGeom>
          <a:ln w="317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2" name="Groupe 1">
            <a:extLst>
              <a:ext uri="{FF2B5EF4-FFF2-40B4-BE49-F238E27FC236}">
                <a16:creationId xmlns:a16="http://schemas.microsoft.com/office/drawing/2014/main" id="{CCE17A29-9F56-2047-52A7-B23F205C84ED}"/>
              </a:ext>
            </a:extLst>
          </p:cNvPr>
          <p:cNvGrpSpPr>
            <a:grpSpLocks noGrp="1" noUngrp="1" noRot="1" noMove="1" noResize="1"/>
          </p:cNvGrpSpPr>
          <p:nvPr/>
        </p:nvGrpSpPr>
        <p:grpSpPr>
          <a:xfrm>
            <a:off x="12405628" y="0"/>
            <a:ext cx="1885826" cy="2451438"/>
            <a:chOff x="511520" y="2588002"/>
            <a:chExt cx="1885826" cy="2451438"/>
          </a:xfrm>
        </p:grpSpPr>
        <p:sp>
          <p:nvSpPr>
            <p:cNvPr id="6" name="Freeform 5">
              <a:extLst>
                <a:ext uri="{FF2B5EF4-FFF2-40B4-BE49-F238E27FC236}">
                  <a16:creationId xmlns:a16="http://schemas.microsoft.com/office/drawing/2014/main" id="{C6C7915B-9A57-A5D8-3096-DDB68B088A59}"/>
                </a:ext>
              </a:extLst>
            </p:cNvPr>
            <p:cNvSpPr>
              <a:spLocks noGrp="1" noRot="1" noMove="1" noResize="1" noEditPoints="1" noAdjustHandles="1" noChangeArrowheads="1" noChangeShapeType="1"/>
            </p:cNvSpPr>
            <p:nvPr/>
          </p:nvSpPr>
          <p:spPr bwMode="auto">
            <a:xfrm>
              <a:off x="1241708" y="2588002"/>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7" name="Rectangle 6">
              <a:extLst>
                <a:ext uri="{FF2B5EF4-FFF2-40B4-BE49-F238E27FC236}">
                  <a16:creationId xmlns:a16="http://schemas.microsoft.com/office/drawing/2014/main" id="{3EECBA38-03E9-C39A-FF7B-E1F756B59A39}"/>
                </a:ext>
              </a:extLst>
            </p:cNvPr>
            <p:cNvSpPr>
              <a:spLocks noGrp="1" noRot="1" noMove="1" noResize="1" noEditPoints="1" noAdjustHandles="1" noChangeArrowheads="1" noChangeShapeType="1"/>
            </p:cNvSpPr>
            <p:nvPr/>
          </p:nvSpPr>
          <p:spPr>
            <a:xfrm>
              <a:off x="511520" y="2946559"/>
              <a:ext cx="1885826" cy="2092881"/>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visual</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Remove the visual</a:t>
              </a:r>
            </a:p>
            <a:p>
              <a:pPr marL="171450" lvl="0" indent="-171450">
                <a:buFont typeface="Arial" panose="020B0604020202020204" pitchFamily="34" charset="0"/>
                <a:buChar char="•"/>
              </a:pPr>
              <a:r>
                <a:rPr lang="en-US" sz="1000" dirty="0">
                  <a:solidFill>
                    <a:schemeClr val="tx1"/>
                  </a:solidFill>
                </a:rPr>
                <a:t>Click on the icon </a:t>
              </a:r>
              <a:br>
                <a:rPr lang="en-US" sz="1000" dirty="0">
                  <a:solidFill>
                    <a:schemeClr val="tx1"/>
                  </a:solidFill>
                </a:rPr>
              </a:br>
              <a:r>
                <a:rPr lang="en-US" sz="1000" dirty="0">
                  <a:solidFill>
                    <a:schemeClr val="tx1"/>
                  </a:solidFill>
                </a:rPr>
                <a:t>in the center of the gray block</a:t>
              </a:r>
            </a:p>
            <a:p>
              <a:pPr marL="171450" lvl="0" indent="-171450">
                <a:buFont typeface="Arial" panose="020B0604020202020204" pitchFamily="34" charset="0"/>
                <a:buChar char="•"/>
              </a:pPr>
              <a:r>
                <a:rPr lang="en-US" sz="1000" dirty="0">
                  <a:solidFill>
                    <a:schemeClr val="tx1"/>
                  </a:solidFill>
                </a:rPr>
                <a:t>Import a visual</a:t>
              </a:r>
              <a:br>
                <a:rPr lang="en-US" sz="1000" dirty="0">
                  <a:solidFill>
                    <a:schemeClr val="tx1"/>
                  </a:solidFill>
                </a:rPr>
              </a:br>
              <a:r>
                <a:rPr lang="en-US" sz="1000" dirty="0">
                  <a:solidFill>
                    <a:schemeClr val="tx1"/>
                  </a:solidFill>
                </a:rPr>
                <a:t>from your computer</a:t>
              </a:r>
            </a:p>
            <a:p>
              <a:pPr marL="171450" lvl="0" indent="-171450">
                <a:buFont typeface="Arial" panose="020B0604020202020204" pitchFamily="34" charset="0"/>
                <a:buChar char="•"/>
              </a:pPr>
              <a:r>
                <a:rPr lang="en-US" sz="1000" dirty="0">
                  <a:solidFill>
                    <a:schemeClr val="tx1"/>
                  </a:solidFill>
                </a:rPr>
                <a:t>To crop the image,</a:t>
              </a:r>
              <a:br>
                <a:rPr lang="en-US" sz="1000" dirty="0">
                  <a:solidFill>
                    <a:schemeClr val="tx1"/>
                  </a:solidFill>
                </a:rPr>
              </a:br>
              <a:r>
                <a:rPr lang="en-US" sz="1000" dirty="0">
                  <a:solidFill>
                    <a:schemeClr val="tx1"/>
                  </a:solidFill>
                </a:rPr>
                <a:t>in “Picture Tools”, click on “crop” tab and choose</a:t>
              </a:r>
              <a:br>
                <a:rPr lang="en-US" sz="1000" dirty="0">
                  <a:solidFill>
                    <a:schemeClr val="tx1"/>
                  </a:solidFill>
                </a:rPr>
              </a:br>
              <a:r>
                <a:rPr lang="en-US" sz="1000" dirty="0">
                  <a:solidFill>
                    <a:schemeClr val="tx1"/>
                  </a:solidFill>
                </a:rPr>
                <a:t>the desired option. </a:t>
              </a:r>
              <a:br>
                <a:rPr lang="en-US" sz="1000" dirty="0">
                  <a:solidFill>
                    <a:schemeClr val="tx1"/>
                  </a:solidFill>
                </a:rPr>
              </a:br>
              <a:r>
                <a:rPr lang="en-US" sz="1000" dirty="0">
                  <a:solidFill>
                    <a:schemeClr val="tx1"/>
                  </a:solidFill>
                </a:rPr>
                <a:t>Adapt (move, zoom</a:t>
              </a:r>
              <a:br>
                <a:rPr lang="en-US" sz="1000" dirty="0">
                  <a:solidFill>
                    <a:schemeClr val="tx1"/>
                  </a:solidFill>
                </a:rPr>
              </a:br>
              <a:r>
                <a:rPr lang="en-US" sz="1000" dirty="0">
                  <a:solidFill>
                    <a:schemeClr val="tx1"/>
                  </a:solidFill>
                </a:rPr>
                <a:t>in or out) the image</a:t>
              </a:r>
            </a:p>
          </p:txBody>
        </p:sp>
      </p:grpSp>
      <p:grpSp>
        <p:nvGrpSpPr>
          <p:cNvPr id="9" name="Groupe 8">
            <a:extLst>
              <a:ext uri="{FF2B5EF4-FFF2-40B4-BE49-F238E27FC236}">
                <a16:creationId xmlns:a16="http://schemas.microsoft.com/office/drawing/2014/main" id="{13D8F024-67DE-226F-9130-D2C05368C9B4}"/>
              </a:ext>
            </a:extLst>
          </p:cNvPr>
          <p:cNvGrpSpPr>
            <a:grpSpLocks noGrp="1" noUngrp="1" noRot="1" noMove="1" noResize="1"/>
          </p:cNvGrpSpPr>
          <p:nvPr/>
        </p:nvGrpSpPr>
        <p:grpSpPr>
          <a:xfrm>
            <a:off x="-2139933" y="0"/>
            <a:ext cx="1885826" cy="1835885"/>
            <a:chOff x="2689543" y="1651754"/>
            <a:chExt cx="1885826" cy="1835885"/>
          </a:xfrm>
        </p:grpSpPr>
        <p:sp>
          <p:nvSpPr>
            <p:cNvPr id="11" name="Freeform 5">
              <a:extLst>
                <a:ext uri="{FF2B5EF4-FFF2-40B4-BE49-F238E27FC236}">
                  <a16:creationId xmlns:a16="http://schemas.microsoft.com/office/drawing/2014/main" id="{2318BB58-A6AB-CE46-105D-8BD7C9347F38}"/>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2" name="Rectangle 11">
              <a:extLst>
                <a:ext uri="{FF2B5EF4-FFF2-40B4-BE49-F238E27FC236}">
                  <a16:creationId xmlns:a16="http://schemas.microsoft.com/office/drawing/2014/main" id="{6D5E1085-2166-EBB8-FD9E-8F641EFDBBE1}"/>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
        <p:nvSpPr>
          <p:cNvPr id="19" name="Rectangle 18">
            <a:extLst>
              <a:ext uri="{FF2B5EF4-FFF2-40B4-BE49-F238E27FC236}">
                <a16:creationId xmlns:a16="http://schemas.microsoft.com/office/drawing/2014/main" id="{97705897-0175-2AA9-BEF5-F4ABC0B5139E}"/>
              </a:ext>
            </a:extLst>
          </p:cNvPr>
          <p:cNvSpPr/>
          <p:nvPr/>
        </p:nvSpPr>
        <p:spPr>
          <a:xfrm>
            <a:off x="0" y="0"/>
            <a:ext cx="90000" cy="6858000"/>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Espace réservé pour une image  17">
            <a:extLst>
              <a:ext uri="{FF2B5EF4-FFF2-40B4-BE49-F238E27FC236}">
                <a16:creationId xmlns:a16="http://schemas.microsoft.com/office/drawing/2014/main" id="{88556455-F442-75F6-E973-6C17F5A40747}"/>
              </a:ext>
            </a:extLst>
          </p:cNvPr>
          <p:cNvSpPr>
            <a:spLocks noGrp="1"/>
          </p:cNvSpPr>
          <p:nvPr>
            <p:ph type="pic" sz="quarter" idx="15" hasCustomPrompt="1"/>
          </p:nvPr>
        </p:nvSpPr>
        <p:spPr>
          <a:xfrm>
            <a:off x="90000" y="1962130"/>
            <a:ext cx="6006000" cy="4895869"/>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solidFill>
          <a:effectLst>
            <a:outerShdw blurRad="317500" dist="114300" dir="5400000" algn="t" rotWithShape="0">
              <a:prstClr val="black">
                <a:alpha val="10000"/>
              </a:prstClr>
            </a:outerShdw>
          </a:effectLst>
        </p:spPr>
        <p:txBody>
          <a:bodyPr wrap="square">
            <a:noAutofit/>
          </a:bodyPr>
          <a:lstStyle>
            <a:lvl1pPr>
              <a:defRPr sz="100"/>
            </a:lvl1pPr>
          </a:lstStyle>
          <a:p>
            <a:r>
              <a:rPr lang="en-GB" dirty="0"/>
              <a:t> </a:t>
            </a:r>
          </a:p>
        </p:txBody>
      </p:sp>
      <p:sp>
        <p:nvSpPr>
          <p:cNvPr id="35" name="Espace réservé du texte 19">
            <a:extLst>
              <a:ext uri="{FF2B5EF4-FFF2-40B4-BE49-F238E27FC236}">
                <a16:creationId xmlns:a16="http://schemas.microsoft.com/office/drawing/2014/main" id="{63041405-7991-DDF5-D220-437E4ACF1CF6}"/>
              </a:ext>
            </a:extLst>
          </p:cNvPr>
          <p:cNvSpPr>
            <a:spLocks noGrp="1"/>
          </p:cNvSpPr>
          <p:nvPr>
            <p:ph type="body" sz="quarter" idx="20" hasCustomPrompt="1"/>
          </p:nvPr>
        </p:nvSpPr>
        <p:spPr>
          <a:xfrm>
            <a:off x="6636282" y="1250027"/>
            <a:ext cx="546157" cy="523220"/>
          </a:xfrm>
          <a:prstGeom prst="rect">
            <a:avLst/>
          </a:prstGeom>
        </p:spPr>
        <p:txBody>
          <a:bodyPr wrap="none" lIns="72000" rIns="72000" anchor="ctr">
            <a:spAutoFit/>
          </a:bodyPr>
          <a:lstStyle>
            <a:lvl1pPr marL="0" indent="0" algn="l">
              <a:lnSpc>
                <a:spcPct val="100000"/>
              </a:lnSpc>
              <a:buNone/>
              <a:defRPr sz="2800" b="1">
                <a:solidFill>
                  <a:schemeClr val="tx2"/>
                </a:solidFill>
              </a:defRPr>
            </a:lvl1pPr>
          </a:lstStyle>
          <a:p>
            <a:pPr lvl="0"/>
            <a:r>
              <a:rPr lang="en-GB" dirty="0"/>
              <a:t>00</a:t>
            </a:r>
          </a:p>
        </p:txBody>
      </p:sp>
      <p:sp>
        <p:nvSpPr>
          <p:cNvPr id="36" name="Espace réservé du texte 19">
            <a:extLst>
              <a:ext uri="{FF2B5EF4-FFF2-40B4-BE49-F238E27FC236}">
                <a16:creationId xmlns:a16="http://schemas.microsoft.com/office/drawing/2014/main" id="{BBBD1E56-E175-0361-BBC5-857D701B16F5}"/>
              </a:ext>
            </a:extLst>
          </p:cNvPr>
          <p:cNvSpPr>
            <a:spLocks noGrp="1"/>
          </p:cNvSpPr>
          <p:nvPr>
            <p:ph type="body" sz="quarter" idx="25" hasCustomPrompt="1"/>
          </p:nvPr>
        </p:nvSpPr>
        <p:spPr>
          <a:xfrm>
            <a:off x="7274560" y="1373137"/>
            <a:ext cx="4639196" cy="276999"/>
          </a:xfrm>
          <a:prstGeom prst="rect">
            <a:avLst/>
          </a:prstGeom>
        </p:spPr>
        <p:txBody>
          <a:bodyPr wrap="square" anchor="ctr">
            <a:spAutoFit/>
          </a:bodyPr>
          <a:lstStyle>
            <a:lvl1pPr marL="0" indent="0" algn="l">
              <a:lnSpc>
                <a:spcPct val="100000"/>
              </a:lnSpc>
              <a:buNone/>
              <a:defRPr sz="12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37" name="Espace réservé du texte 19">
            <a:extLst>
              <a:ext uri="{FF2B5EF4-FFF2-40B4-BE49-F238E27FC236}">
                <a16:creationId xmlns:a16="http://schemas.microsoft.com/office/drawing/2014/main" id="{A576F60E-FFE1-8979-A94B-1DAD63503F13}"/>
              </a:ext>
            </a:extLst>
          </p:cNvPr>
          <p:cNvSpPr>
            <a:spLocks noGrp="1"/>
          </p:cNvSpPr>
          <p:nvPr>
            <p:ph type="body" sz="quarter" idx="26" hasCustomPrompt="1"/>
          </p:nvPr>
        </p:nvSpPr>
        <p:spPr>
          <a:xfrm>
            <a:off x="6636282" y="1883155"/>
            <a:ext cx="546157" cy="523220"/>
          </a:xfrm>
          <a:prstGeom prst="rect">
            <a:avLst/>
          </a:prstGeom>
        </p:spPr>
        <p:txBody>
          <a:bodyPr wrap="none" lIns="72000" rIns="72000" anchor="ctr">
            <a:spAutoFit/>
          </a:bodyPr>
          <a:lstStyle>
            <a:lvl1pPr marL="0" indent="0" algn="l">
              <a:lnSpc>
                <a:spcPct val="100000"/>
              </a:lnSpc>
              <a:buNone/>
              <a:defRPr sz="2800" b="1">
                <a:solidFill>
                  <a:schemeClr val="tx2"/>
                </a:solidFill>
              </a:defRPr>
            </a:lvl1pPr>
          </a:lstStyle>
          <a:p>
            <a:pPr lvl="0"/>
            <a:r>
              <a:rPr lang="en-GB" dirty="0"/>
              <a:t>00</a:t>
            </a:r>
          </a:p>
        </p:txBody>
      </p:sp>
      <p:sp>
        <p:nvSpPr>
          <p:cNvPr id="38" name="Espace réservé du texte 19">
            <a:extLst>
              <a:ext uri="{FF2B5EF4-FFF2-40B4-BE49-F238E27FC236}">
                <a16:creationId xmlns:a16="http://schemas.microsoft.com/office/drawing/2014/main" id="{4544A560-E4E2-65B0-5A29-0B05B36CFB9F}"/>
              </a:ext>
            </a:extLst>
          </p:cNvPr>
          <p:cNvSpPr>
            <a:spLocks noGrp="1"/>
          </p:cNvSpPr>
          <p:nvPr>
            <p:ph type="body" sz="quarter" idx="27" hasCustomPrompt="1"/>
          </p:nvPr>
        </p:nvSpPr>
        <p:spPr>
          <a:xfrm>
            <a:off x="7274560" y="2006265"/>
            <a:ext cx="4639196" cy="276999"/>
          </a:xfrm>
          <a:prstGeom prst="rect">
            <a:avLst/>
          </a:prstGeom>
        </p:spPr>
        <p:txBody>
          <a:bodyPr wrap="square" anchor="ctr">
            <a:spAutoFit/>
          </a:bodyPr>
          <a:lstStyle>
            <a:lvl1pPr marL="0" indent="0" algn="l">
              <a:lnSpc>
                <a:spcPct val="100000"/>
              </a:lnSpc>
              <a:buNone/>
              <a:defRPr sz="12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39" name="Espace réservé du texte 19">
            <a:extLst>
              <a:ext uri="{FF2B5EF4-FFF2-40B4-BE49-F238E27FC236}">
                <a16:creationId xmlns:a16="http://schemas.microsoft.com/office/drawing/2014/main" id="{C9E7BC72-9A69-1C3A-9412-F1CEF4360185}"/>
              </a:ext>
            </a:extLst>
          </p:cNvPr>
          <p:cNvSpPr>
            <a:spLocks noGrp="1"/>
          </p:cNvSpPr>
          <p:nvPr>
            <p:ph type="body" sz="quarter" idx="28" hasCustomPrompt="1"/>
          </p:nvPr>
        </p:nvSpPr>
        <p:spPr>
          <a:xfrm>
            <a:off x="6636282" y="2516283"/>
            <a:ext cx="546157" cy="523220"/>
          </a:xfrm>
          <a:prstGeom prst="rect">
            <a:avLst/>
          </a:prstGeom>
        </p:spPr>
        <p:txBody>
          <a:bodyPr wrap="none" lIns="72000" rIns="72000" anchor="ctr">
            <a:spAutoFit/>
          </a:bodyPr>
          <a:lstStyle>
            <a:lvl1pPr marL="0" indent="0" algn="l">
              <a:lnSpc>
                <a:spcPct val="100000"/>
              </a:lnSpc>
              <a:buNone/>
              <a:defRPr sz="2800" b="1">
                <a:solidFill>
                  <a:schemeClr val="tx2"/>
                </a:solidFill>
              </a:defRPr>
            </a:lvl1pPr>
          </a:lstStyle>
          <a:p>
            <a:pPr lvl="0"/>
            <a:r>
              <a:rPr lang="en-GB" dirty="0"/>
              <a:t>00</a:t>
            </a:r>
          </a:p>
        </p:txBody>
      </p:sp>
      <p:sp>
        <p:nvSpPr>
          <p:cNvPr id="40" name="Espace réservé du texte 19">
            <a:extLst>
              <a:ext uri="{FF2B5EF4-FFF2-40B4-BE49-F238E27FC236}">
                <a16:creationId xmlns:a16="http://schemas.microsoft.com/office/drawing/2014/main" id="{08D236ED-6507-46BD-56A3-87693C271B0C}"/>
              </a:ext>
            </a:extLst>
          </p:cNvPr>
          <p:cNvSpPr>
            <a:spLocks noGrp="1"/>
          </p:cNvSpPr>
          <p:nvPr>
            <p:ph type="body" sz="quarter" idx="29" hasCustomPrompt="1"/>
          </p:nvPr>
        </p:nvSpPr>
        <p:spPr>
          <a:xfrm>
            <a:off x="7274560" y="2639393"/>
            <a:ext cx="4639196" cy="276999"/>
          </a:xfrm>
          <a:prstGeom prst="rect">
            <a:avLst/>
          </a:prstGeom>
        </p:spPr>
        <p:txBody>
          <a:bodyPr wrap="square" anchor="ctr">
            <a:spAutoFit/>
          </a:bodyPr>
          <a:lstStyle>
            <a:lvl1pPr marL="0" indent="0" algn="l">
              <a:lnSpc>
                <a:spcPct val="100000"/>
              </a:lnSpc>
              <a:buNone/>
              <a:defRPr sz="12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41" name="Espace réservé du texte 19">
            <a:extLst>
              <a:ext uri="{FF2B5EF4-FFF2-40B4-BE49-F238E27FC236}">
                <a16:creationId xmlns:a16="http://schemas.microsoft.com/office/drawing/2014/main" id="{06A2D74F-11BC-30D2-538E-0FBFA56ADC62}"/>
              </a:ext>
            </a:extLst>
          </p:cNvPr>
          <p:cNvSpPr>
            <a:spLocks noGrp="1"/>
          </p:cNvSpPr>
          <p:nvPr>
            <p:ph type="body" sz="quarter" idx="30" hasCustomPrompt="1"/>
          </p:nvPr>
        </p:nvSpPr>
        <p:spPr>
          <a:xfrm>
            <a:off x="6636282" y="3782539"/>
            <a:ext cx="546157" cy="523220"/>
          </a:xfrm>
          <a:prstGeom prst="rect">
            <a:avLst/>
          </a:prstGeom>
        </p:spPr>
        <p:txBody>
          <a:bodyPr wrap="none" lIns="72000" rIns="72000" anchor="ctr">
            <a:spAutoFit/>
          </a:bodyPr>
          <a:lstStyle>
            <a:lvl1pPr marL="0" indent="0" algn="l">
              <a:lnSpc>
                <a:spcPct val="100000"/>
              </a:lnSpc>
              <a:buNone/>
              <a:defRPr sz="2800" b="1">
                <a:solidFill>
                  <a:schemeClr val="tx2"/>
                </a:solidFill>
              </a:defRPr>
            </a:lvl1pPr>
          </a:lstStyle>
          <a:p>
            <a:pPr lvl="0"/>
            <a:r>
              <a:rPr lang="en-GB" dirty="0"/>
              <a:t>00</a:t>
            </a:r>
          </a:p>
        </p:txBody>
      </p:sp>
      <p:sp>
        <p:nvSpPr>
          <p:cNvPr id="42" name="Espace réservé du texte 19">
            <a:extLst>
              <a:ext uri="{FF2B5EF4-FFF2-40B4-BE49-F238E27FC236}">
                <a16:creationId xmlns:a16="http://schemas.microsoft.com/office/drawing/2014/main" id="{2F6904E7-4D18-FBE7-3384-0F609E07E3A2}"/>
              </a:ext>
            </a:extLst>
          </p:cNvPr>
          <p:cNvSpPr>
            <a:spLocks noGrp="1"/>
          </p:cNvSpPr>
          <p:nvPr>
            <p:ph type="body" sz="quarter" idx="31" hasCustomPrompt="1"/>
          </p:nvPr>
        </p:nvSpPr>
        <p:spPr>
          <a:xfrm>
            <a:off x="7274560" y="3905649"/>
            <a:ext cx="4639196" cy="276999"/>
          </a:xfrm>
          <a:prstGeom prst="rect">
            <a:avLst/>
          </a:prstGeom>
        </p:spPr>
        <p:txBody>
          <a:bodyPr wrap="square" anchor="ctr">
            <a:spAutoFit/>
          </a:bodyPr>
          <a:lstStyle>
            <a:lvl1pPr marL="0" indent="0" algn="l">
              <a:lnSpc>
                <a:spcPct val="100000"/>
              </a:lnSpc>
              <a:buNone/>
              <a:defRPr sz="12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43" name="Espace réservé du texte 19">
            <a:extLst>
              <a:ext uri="{FF2B5EF4-FFF2-40B4-BE49-F238E27FC236}">
                <a16:creationId xmlns:a16="http://schemas.microsoft.com/office/drawing/2014/main" id="{5FA086C5-EDF3-3F62-D219-6686BC9A573D}"/>
              </a:ext>
            </a:extLst>
          </p:cNvPr>
          <p:cNvSpPr>
            <a:spLocks noGrp="1"/>
          </p:cNvSpPr>
          <p:nvPr>
            <p:ph type="body" sz="quarter" idx="32" hasCustomPrompt="1"/>
          </p:nvPr>
        </p:nvSpPr>
        <p:spPr>
          <a:xfrm>
            <a:off x="6636282" y="5048795"/>
            <a:ext cx="546157" cy="523220"/>
          </a:xfrm>
          <a:prstGeom prst="rect">
            <a:avLst/>
          </a:prstGeom>
        </p:spPr>
        <p:txBody>
          <a:bodyPr wrap="none" lIns="72000" rIns="72000" anchor="ctr">
            <a:spAutoFit/>
          </a:bodyPr>
          <a:lstStyle>
            <a:lvl1pPr marL="0" indent="0" algn="l">
              <a:lnSpc>
                <a:spcPct val="100000"/>
              </a:lnSpc>
              <a:buNone/>
              <a:defRPr sz="2800" b="1">
                <a:solidFill>
                  <a:schemeClr val="tx2"/>
                </a:solidFill>
              </a:defRPr>
            </a:lvl1pPr>
          </a:lstStyle>
          <a:p>
            <a:pPr lvl="0"/>
            <a:r>
              <a:rPr lang="en-GB" dirty="0"/>
              <a:t>00</a:t>
            </a:r>
          </a:p>
        </p:txBody>
      </p:sp>
      <p:sp>
        <p:nvSpPr>
          <p:cNvPr id="44" name="Espace réservé du texte 19">
            <a:extLst>
              <a:ext uri="{FF2B5EF4-FFF2-40B4-BE49-F238E27FC236}">
                <a16:creationId xmlns:a16="http://schemas.microsoft.com/office/drawing/2014/main" id="{A7A5AC1C-F1AB-C790-947C-1DFE9BCFB7A6}"/>
              </a:ext>
            </a:extLst>
          </p:cNvPr>
          <p:cNvSpPr>
            <a:spLocks noGrp="1"/>
          </p:cNvSpPr>
          <p:nvPr>
            <p:ph type="body" sz="quarter" idx="33" hasCustomPrompt="1"/>
          </p:nvPr>
        </p:nvSpPr>
        <p:spPr>
          <a:xfrm>
            <a:off x="7274560" y="5171905"/>
            <a:ext cx="4639196" cy="276999"/>
          </a:xfrm>
          <a:prstGeom prst="rect">
            <a:avLst/>
          </a:prstGeom>
        </p:spPr>
        <p:txBody>
          <a:bodyPr wrap="square" anchor="ctr">
            <a:spAutoFit/>
          </a:bodyPr>
          <a:lstStyle>
            <a:lvl1pPr marL="0" indent="0" algn="l">
              <a:lnSpc>
                <a:spcPct val="100000"/>
              </a:lnSpc>
              <a:buNone/>
              <a:defRPr sz="12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45" name="Espace réservé du texte 19">
            <a:extLst>
              <a:ext uri="{FF2B5EF4-FFF2-40B4-BE49-F238E27FC236}">
                <a16:creationId xmlns:a16="http://schemas.microsoft.com/office/drawing/2014/main" id="{8DAC540D-D86B-8A39-4934-41EEED90CBFD}"/>
              </a:ext>
            </a:extLst>
          </p:cNvPr>
          <p:cNvSpPr>
            <a:spLocks noGrp="1"/>
          </p:cNvSpPr>
          <p:nvPr>
            <p:ph type="body" sz="quarter" idx="34" hasCustomPrompt="1"/>
          </p:nvPr>
        </p:nvSpPr>
        <p:spPr>
          <a:xfrm>
            <a:off x="6636282" y="5681921"/>
            <a:ext cx="546157" cy="523220"/>
          </a:xfrm>
          <a:prstGeom prst="rect">
            <a:avLst/>
          </a:prstGeom>
        </p:spPr>
        <p:txBody>
          <a:bodyPr wrap="none" lIns="72000" rIns="72000" anchor="ctr">
            <a:spAutoFit/>
          </a:bodyPr>
          <a:lstStyle>
            <a:lvl1pPr marL="0" indent="0" algn="l">
              <a:lnSpc>
                <a:spcPct val="100000"/>
              </a:lnSpc>
              <a:buNone/>
              <a:defRPr sz="2800" b="1">
                <a:solidFill>
                  <a:schemeClr val="tx2"/>
                </a:solidFill>
              </a:defRPr>
            </a:lvl1pPr>
          </a:lstStyle>
          <a:p>
            <a:pPr lvl="0"/>
            <a:r>
              <a:rPr lang="en-GB" dirty="0"/>
              <a:t>00</a:t>
            </a:r>
          </a:p>
        </p:txBody>
      </p:sp>
      <p:sp>
        <p:nvSpPr>
          <p:cNvPr id="46" name="Espace réservé du texte 19">
            <a:extLst>
              <a:ext uri="{FF2B5EF4-FFF2-40B4-BE49-F238E27FC236}">
                <a16:creationId xmlns:a16="http://schemas.microsoft.com/office/drawing/2014/main" id="{E85AC0D0-5F31-E131-9B36-8EE63466C444}"/>
              </a:ext>
            </a:extLst>
          </p:cNvPr>
          <p:cNvSpPr>
            <a:spLocks noGrp="1"/>
          </p:cNvSpPr>
          <p:nvPr>
            <p:ph type="body" sz="quarter" idx="35" hasCustomPrompt="1"/>
          </p:nvPr>
        </p:nvSpPr>
        <p:spPr>
          <a:xfrm>
            <a:off x="7274560" y="5805032"/>
            <a:ext cx="4639196" cy="276999"/>
          </a:xfrm>
          <a:prstGeom prst="rect">
            <a:avLst/>
          </a:prstGeom>
        </p:spPr>
        <p:txBody>
          <a:bodyPr wrap="square" anchor="ctr">
            <a:spAutoFit/>
          </a:bodyPr>
          <a:lstStyle>
            <a:lvl1pPr marL="0" indent="0" algn="l">
              <a:lnSpc>
                <a:spcPct val="100000"/>
              </a:lnSpc>
              <a:buNone/>
              <a:defRPr sz="12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14" name="Espace réservé du texte 19">
            <a:extLst>
              <a:ext uri="{FF2B5EF4-FFF2-40B4-BE49-F238E27FC236}">
                <a16:creationId xmlns:a16="http://schemas.microsoft.com/office/drawing/2014/main" id="{F59DB17B-3634-B95F-8A29-F0F4864E0819}"/>
              </a:ext>
            </a:extLst>
          </p:cNvPr>
          <p:cNvSpPr>
            <a:spLocks noGrp="1"/>
          </p:cNvSpPr>
          <p:nvPr>
            <p:ph type="body" sz="quarter" idx="36" hasCustomPrompt="1"/>
          </p:nvPr>
        </p:nvSpPr>
        <p:spPr>
          <a:xfrm>
            <a:off x="6636282" y="4415667"/>
            <a:ext cx="546157" cy="523220"/>
          </a:xfrm>
          <a:prstGeom prst="rect">
            <a:avLst/>
          </a:prstGeom>
        </p:spPr>
        <p:txBody>
          <a:bodyPr wrap="none" lIns="72000" rIns="72000" anchor="ctr">
            <a:spAutoFit/>
          </a:bodyPr>
          <a:lstStyle>
            <a:lvl1pPr marL="0" indent="0" algn="l">
              <a:lnSpc>
                <a:spcPct val="100000"/>
              </a:lnSpc>
              <a:buNone/>
              <a:defRPr sz="2800" b="1">
                <a:solidFill>
                  <a:schemeClr val="tx2"/>
                </a:solidFill>
              </a:defRPr>
            </a:lvl1pPr>
          </a:lstStyle>
          <a:p>
            <a:pPr lvl="0"/>
            <a:r>
              <a:rPr lang="en-GB" dirty="0"/>
              <a:t>00</a:t>
            </a:r>
          </a:p>
        </p:txBody>
      </p:sp>
      <p:sp>
        <p:nvSpPr>
          <p:cNvPr id="15" name="Espace réservé du texte 19">
            <a:extLst>
              <a:ext uri="{FF2B5EF4-FFF2-40B4-BE49-F238E27FC236}">
                <a16:creationId xmlns:a16="http://schemas.microsoft.com/office/drawing/2014/main" id="{87BCCAA2-0EB8-A405-5D08-FE1859E87265}"/>
              </a:ext>
            </a:extLst>
          </p:cNvPr>
          <p:cNvSpPr>
            <a:spLocks noGrp="1"/>
          </p:cNvSpPr>
          <p:nvPr>
            <p:ph type="body" sz="quarter" idx="37" hasCustomPrompt="1"/>
          </p:nvPr>
        </p:nvSpPr>
        <p:spPr>
          <a:xfrm>
            <a:off x="7274560" y="4538777"/>
            <a:ext cx="4639196" cy="276999"/>
          </a:xfrm>
          <a:prstGeom prst="rect">
            <a:avLst/>
          </a:prstGeom>
        </p:spPr>
        <p:txBody>
          <a:bodyPr wrap="square" anchor="ctr">
            <a:spAutoFit/>
          </a:bodyPr>
          <a:lstStyle>
            <a:lvl1pPr marL="0" indent="0" algn="l">
              <a:lnSpc>
                <a:spcPct val="100000"/>
              </a:lnSpc>
              <a:buNone/>
              <a:defRPr sz="12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16" name="Espace réservé du texte 19">
            <a:extLst>
              <a:ext uri="{FF2B5EF4-FFF2-40B4-BE49-F238E27FC236}">
                <a16:creationId xmlns:a16="http://schemas.microsoft.com/office/drawing/2014/main" id="{68E67A63-CF69-3001-3B97-480CD7A171EB}"/>
              </a:ext>
            </a:extLst>
          </p:cNvPr>
          <p:cNvSpPr>
            <a:spLocks noGrp="1"/>
          </p:cNvSpPr>
          <p:nvPr>
            <p:ph type="body" sz="quarter" idx="38" hasCustomPrompt="1"/>
          </p:nvPr>
        </p:nvSpPr>
        <p:spPr>
          <a:xfrm>
            <a:off x="6636282" y="3149411"/>
            <a:ext cx="546157" cy="523220"/>
          </a:xfrm>
          <a:prstGeom prst="rect">
            <a:avLst/>
          </a:prstGeom>
        </p:spPr>
        <p:txBody>
          <a:bodyPr wrap="none" lIns="72000" rIns="72000" anchor="ctr">
            <a:spAutoFit/>
          </a:bodyPr>
          <a:lstStyle>
            <a:lvl1pPr marL="0" indent="0" algn="l">
              <a:lnSpc>
                <a:spcPct val="100000"/>
              </a:lnSpc>
              <a:buNone/>
              <a:defRPr sz="2800" b="1">
                <a:solidFill>
                  <a:schemeClr val="tx2"/>
                </a:solidFill>
              </a:defRPr>
            </a:lvl1pPr>
          </a:lstStyle>
          <a:p>
            <a:pPr lvl="0"/>
            <a:r>
              <a:rPr lang="en-GB" dirty="0"/>
              <a:t>00</a:t>
            </a:r>
          </a:p>
        </p:txBody>
      </p:sp>
      <p:sp>
        <p:nvSpPr>
          <p:cNvPr id="17" name="Espace réservé du texte 19">
            <a:extLst>
              <a:ext uri="{FF2B5EF4-FFF2-40B4-BE49-F238E27FC236}">
                <a16:creationId xmlns:a16="http://schemas.microsoft.com/office/drawing/2014/main" id="{92723CDB-B043-ECCE-75F8-D86054701300}"/>
              </a:ext>
            </a:extLst>
          </p:cNvPr>
          <p:cNvSpPr>
            <a:spLocks noGrp="1"/>
          </p:cNvSpPr>
          <p:nvPr>
            <p:ph type="body" sz="quarter" idx="39" hasCustomPrompt="1"/>
          </p:nvPr>
        </p:nvSpPr>
        <p:spPr>
          <a:xfrm>
            <a:off x="7274560" y="3272521"/>
            <a:ext cx="4639196" cy="276999"/>
          </a:xfrm>
          <a:prstGeom prst="rect">
            <a:avLst/>
          </a:prstGeom>
        </p:spPr>
        <p:txBody>
          <a:bodyPr wrap="square" anchor="ctr">
            <a:spAutoFit/>
          </a:bodyPr>
          <a:lstStyle>
            <a:lvl1pPr marL="0" indent="0" algn="l">
              <a:lnSpc>
                <a:spcPct val="100000"/>
              </a:lnSpc>
              <a:buNone/>
              <a:defRPr sz="12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Tree>
    <p:extLst>
      <p:ext uri="{BB962C8B-B14F-4D97-AF65-F5344CB8AC3E}">
        <p14:creationId xmlns:p14="http://schemas.microsoft.com/office/powerpoint/2010/main" val="348572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ummary x10">
    <p:bg bwMode="ltGray">
      <p:bgPr>
        <a:solidFill>
          <a:schemeClr val="bg1">
            <a:lumMod val="95000"/>
          </a:schemeClr>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D8A00A5B-F30F-4D5C-7A5D-092CC6BC98AF}"/>
              </a:ext>
            </a:extLst>
          </p:cNvPr>
          <p:cNvSpPr/>
          <p:nvPr/>
        </p:nvSpPr>
        <p:spPr bwMode="ltGray">
          <a:xfrm>
            <a:off x="0" y="-1"/>
            <a:ext cx="6096000" cy="19621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Espace réservé du pied de page 3">
            <a:extLst>
              <a:ext uri="{FF2B5EF4-FFF2-40B4-BE49-F238E27FC236}">
                <a16:creationId xmlns:a16="http://schemas.microsoft.com/office/drawing/2014/main" id="{42252A32-7B1C-2A62-A4E4-93EAF8D8BFB2}"/>
              </a:ext>
            </a:extLst>
          </p:cNvPr>
          <p:cNvSpPr>
            <a:spLocks noGrp="1"/>
          </p:cNvSpPr>
          <p:nvPr>
            <p:ph type="ftr" sz="quarter" idx="11"/>
          </p:nvPr>
        </p:nvSpPr>
        <p:spPr/>
        <p:txBody>
          <a:bodyPr/>
          <a:lstStyle/>
          <a:p>
            <a:endParaRPr lang="en-US" dirty="0"/>
          </a:p>
        </p:txBody>
      </p:sp>
      <p:sp>
        <p:nvSpPr>
          <p:cNvPr id="5" name="Espace réservé du numéro de diapositive 4">
            <a:extLst>
              <a:ext uri="{FF2B5EF4-FFF2-40B4-BE49-F238E27FC236}">
                <a16:creationId xmlns:a16="http://schemas.microsoft.com/office/drawing/2014/main" id="{B56495AC-944F-65D5-A9EF-4E04E6EF781F}"/>
              </a:ext>
            </a:extLst>
          </p:cNvPr>
          <p:cNvSpPr>
            <a:spLocks noGrp="1"/>
          </p:cNvSpPr>
          <p:nvPr>
            <p:ph type="sldNum" sz="quarter" idx="12"/>
          </p:nvPr>
        </p:nvSpPr>
        <p:spPr/>
        <p:txBody>
          <a:bodyPr/>
          <a:lstStyle/>
          <a:p>
            <a:fld id="{48F63A3B-78C7-47BE-AE5E-E10140E04643}" type="slidenum">
              <a:rPr lang="en-US" smtClean="0"/>
              <a:t>‹Nº›</a:t>
            </a:fld>
            <a:endParaRPr lang="en-US" dirty="0"/>
          </a:p>
        </p:txBody>
      </p:sp>
      <p:sp>
        <p:nvSpPr>
          <p:cNvPr id="8" name="ZoneTexte 7">
            <a:extLst>
              <a:ext uri="{FF2B5EF4-FFF2-40B4-BE49-F238E27FC236}">
                <a16:creationId xmlns:a16="http://schemas.microsoft.com/office/drawing/2014/main" id="{695FF3DA-637E-BD98-4767-8E4405B5235C}"/>
              </a:ext>
            </a:extLst>
          </p:cNvPr>
          <p:cNvSpPr txBox="1"/>
          <p:nvPr/>
        </p:nvSpPr>
        <p:spPr>
          <a:xfrm>
            <a:off x="583200" y="745892"/>
            <a:ext cx="4062714" cy="923330"/>
          </a:xfrm>
          <a:prstGeom prst="rect">
            <a:avLst/>
          </a:prstGeom>
          <a:noFill/>
        </p:spPr>
        <p:txBody>
          <a:bodyPr wrap="square" rtlCol="0">
            <a:spAutoFit/>
          </a:bodyPr>
          <a:lstStyle/>
          <a:p>
            <a:pPr algn="l"/>
            <a:r>
              <a:rPr lang="en-GB" sz="5400" b="1" dirty="0"/>
              <a:t>SUMMARY</a:t>
            </a:r>
          </a:p>
        </p:txBody>
      </p:sp>
      <p:cxnSp>
        <p:nvCxnSpPr>
          <p:cNvPr id="10" name="Connecteur droit 9">
            <a:extLst>
              <a:ext uri="{FF2B5EF4-FFF2-40B4-BE49-F238E27FC236}">
                <a16:creationId xmlns:a16="http://schemas.microsoft.com/office/drawing/2014/main" id="{791910AD-746C-2DE1-4C44-BA6E8B3A932A}"/>
              </a:ext>
            </a:extLst>
          </p:cNvPr>
          <p:cNvCxnSpPr>
            <a:cxnSpLocks/>
          </p:cNvCxnSpPr>
          <p:nvPr/>
        </p:nvCxnSpPr>
        <p:spPr>
          <a:xfrm>
            <a:off x="716280" y="0"/>
            <a:ext cx="0" cy="619645"/>
          </a:xfrm>
          <a:prstGeom prst="line">
            <a:avLst/>
          </a:prstGeom>
          <a:ln w="317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2" name="Groupe 1">
            <a:extLst>
              <a:ext uri="{FF2B5EF4-FFF2-40B4-BE49-F238E27FC236}">
                <a16:creationId xmlns:a16="http://schemas.microsoft.com/office/drawing/2014/main" id="{CCE17A29-9F56-2047-52A7-B23F205C84ED}"/>
              </a:ext>
            </a:extLst>
          </p:cNvPr>
          <p:cNvGrpSpPr>
            <a:grpSpLocks noGrp="1" noUngrp="1" noRot="1" noMove="1" noResize="1"/>
          </p:cNvGrpSpPr>
          <p:nvPr/>
        </p:nvGrpSpPr>
        <p:grpSpPr>
          <a:xfrm>
            <a:off x="12405628" y="0"/>
            <a:ext cx="1885826" cy="2451438"/>
            <a:chOff x="511520" y="2588002"/>
            <a:chExt cx="1885826" cy="2451438"/>
          </a:xfrm>
        </p:grpSpPr>
        <p:sp>
          <p:nvSpPr>
            <p:cNvPr id="6" name="Freeform 5">
              <a:extLst>
                <a:ext uri="{FF2B5EF4-FFF2-40B4-BE49-F238E27FC236}">
                  <a16:creationId xmlns:a16="http://schemas.microsoft.com/office/drawing/2014/main" id="{C6C7915B-9A57-A5D8-3096-DDB68B088A59}"/>
                </a:ext>
              </a:extLst>
            </p:cNvPr>
            <p:cNvSpPr>
              <a:spLocks noGrp="1" noRot="1" noMove="1" noResize="1" noEditPoints="1" noAdjustHandles="1" noChangeArrowheads="1" noChangeShapeType="1"/>
            </p:cNvSpPr>
            <p:nvPr/>
          </p:nvSpPr>
          <p:spPr bwMode="auto">
            <a:xfrm>
              <a:off x="1241708" y="2588002"/>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7" name="Rectangle 6">
              <a:extLst>
                <a:ext uri="{FF2B5EF4-FFF2-40B4-BE49-F238E27FC236}">
                  <a16:creationId xmlns:a16="http://schemas.microsoft.com/office/drawing/2014/main" id="{3EECBA38-03E9-C39A-FF7B-E1F756B59A39}"/>
                </a:ext>
              </a:extLst>
            </p:cNvPr>
            <p:cNvSpPr>
              <a:spLocks noGrp="1" noRot="1" noMove="1" noResize="1" noEditPoints="1" noAdjustHandles="1" noChangeArrowheads="1" noChangeShapeType="1"/>
            </p:cNvSpPr>
            <p:nvPr/>
          </p:nvSpPr>
          <p:spPr>
            <a:xfrm>
              <a:off x="511520" y="2946559"/>
              <a:ext cx="1885826" cy="2092881"/>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visual</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Remove the visual</a:t>
              </a:r>
            </a:p>
            <a:p>
              <a:pPr marL="171450" lvl="0" indent="-171450">
                <a:buFont typeface="Arial" panose="020B0604020202020204" pitchFamily="34" charset="0"/>
                <a:buChar char="•"/>
              </a:pPr>
              <a:r>
                <a:rPr lang="en-US" sz="1000" dirty="0">
                  <a:solidFill>
                    <a:schemeClr val="tx1"/>
                  </a:solidFill>
                </a:rPr>
                <a:t>Click on the icon </a:t>
              </a:r>
              <a:br>
                <a:rPr lang="en-US" sz="1000" dirty="0">
                  <a:solidFill>
                    <a:schemeClr val="tx1"/>
                  </a:solidFill>
                </a:rPr>
              </a:br>
              <a:r>
                <a:rPr lang="en-US" sz="1000" dirty="0">
                  <a:solidFill>
                    <a:schemeClr val="tx1"/>
                  </a:solidFill>
                </a:rPr>
                <a:t>in the center of the gray block</a:t>
              </a:r>
            </a:p>
            <a:p>
              <a:pPr marL="171450" lvl="0" indent="-171450">
                <a:buFont typeface="Arial" panose="020B0604020202020204" pitchFamily="34" charset="0"/>
                <a:buChar char="•"/>
              </a:pPr>
              <a:r>
                <a:rPr lang="en-US" sz="1000" dirty="0">
                  <a:solidFill>
                    <a:schemeClr val="tx1"/>
                  </a:solidFill>
                </a:rPr>
                <a:t>Import a visual</a:t>
              </a:r>
              <a:br>
                <a:rPr lang="en-US" sz="1000" dirty="0">
                  <a:solidFill>
                    <a:schemeClr val="tx1"/>
                  </a:solidFill>
                </a:rPr>
              </a:br>
              <a:r>
                <a:rPr lang="en-US" sz="1000" dirty="0">
                  <a:solidFill>
                    <a:schemeClr val="tx1"/>
                  </a:solidFill>
                </a:rPr>
                <a:t>from your computer</a:t>
              </a:r>
            </a:p>
            <a:p>
              <a:pPr marL="171450" lvl="0" indent="-171450">
                <a:buFont typeface="Arial" panose="020B0604020202020204" pitchFamily="34" charset="0"/>
                <a:buChar char="•"/>
              </a:pPr>
              <a:r>
                <a:rPr lang="en-US" sz="1000" dirty="0">
                  <a:solidFill>
                    <a:schemeClr val="tx1"/>
                  </a:solidFill>
                </a:rPr>
                <a:t>To crop the image,</a:t>
              </a:r>
              <a:br>
                <a:rPr lang="en-US" sz="1000" dirty="0">
                  <a:solidFill>
                    <a:schemeClr val="tx1"/>
                  </a:solidFill>
                </a:rPr>
              </a:br>
              <a:r>
                <a:rPr lang="en-US" sz="1000" dirty="0">
                  <a:solidFill>
                    <a:schemeClr val="tx1"/>
                  </a:solidFill>
                </a:rPr>
                <a:t>in “Picture Tools”, click on “crop” tab and choose</a:t>
              </a:r>
              <a:br>
                <a:rPr lang="en-US" sz="1000" dirty="0">
                  <a:solidFill>
                    <a:schemeClr val="tx1"/>
                  </a:solidFill>
                </a:rPr>
              </a:br>
              <a:r>
                <a:rPr lang="en-US" sz="1000" dirty="0">
                  <a:solidFill>
                    <a:schemeClr val="tx1"/>
                  </a:solidFill>
                </a:rPr>
                <a:t>the desired option. </a:t>
              </a:r>
              <a:br>
                <a:rPr lang="en-US" sz="1000" dirty="0">
                  <a:solidFill>
                    <a:schemeClr val="tx1"/>
                  </a:solidFill>
                </a:rPr>
              </a:br>
              <a:r>
                <a:rPr lang="en-US" sz="1000" dirty="0">
                  <a:solidFill>
                    <a:schemeClr val="tx1"/>
                  </a:solidFill>
                </a:rPr>
                <a:t>Adapt (move, zoom</a:t>
              </a:r>
              <a:br>
                <a:rPr lang="en-US" sz="1000" dirty="0">
                  <a:solidFill>
                    <a:schemeClr val="tx1"/>
                  </a:solidFill>
                </a:rPr>
              </a:br>
              <a:r>
                <a:rPr lang="en-US" sz="1000" dirty="0">
                  <a:solidFill>
                    <a:schemeClr val="tx1"/>
                  </a:solidFill>
                </a:rPr>
                <a:t>in or out) the image</a:t>
              </a:r>
            </a:p>
          </p:txBody>
        </p:sp>
      </p:grpSp>
      <p:grpSp>
        <p:nvGrpSpPr>
          <p:cNvPr id="9" name="Groupe 8">
            <a:extLst>
              <a:ext uri="{FF2B5EF4-FFF2-40B4-BE49-F238E27FC236}">
                <a16:creationId xmlns:a16="http://schemas.microsoft.com/office/drawing/2014/main" id="{13D8F024-67DE-226F-9130-D2C05368C9B4}"/>
              </a:ext>
            </a:extLst>
          </p:cNvPr>
          <p:cNvGrpSpPr>
            <a:grpSpLocks noGrp="1" noUngrp="1" noRot="1" noMove="1" noResize="1"/>
          </p:cNvGrpSpPr>
          <p:nvPr/>
        </p:nvGrpSpPr>
        <p:grpSpPr>
          <a:xfrm>
            <a:off x="-2139933" y="0"/>
            <a:ext cx="1885826" cy="1835885"/>
            <a:chOff x="2689543" y="1651754"/>
            <a:chExt cx="1885826" cy="1835885"/>
          </a:xfrm>
        </p:grpSpPr>
        <p:sp>
          <p:nvSpPr>
            <p:cNvPr id="11" name="Freeform 5">
              <a:extLst>
                <a:ext uri="{FF2B5EF4-FFF2-40B4-BE49-F238E27FC236}">
                  <a16:creationId xmlns:a16="http://schemas.microsoft.com/office/drawing/2014/main" id="{2318BB58-A6AB-CE46-105D-8BD7C9347F38}"/>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2" name="Rectangle 11">
              <a:extLst>
                <a:ext uri="{FF2B5EF4-FFF2-40B4-BE49-F238E27FC236}">
                  <a16:creationId xmlns:a16="http://schemas.microsoft.com/office/drawing/2014/main" id="{6D5E1085-2166-EBB8-FD9E-8F641EFDBBE1}"/>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
        <p:nvSpPr>
          <p:cNvPr id="19" name="Rectangle 18">
            <a:extLst>
              <a:ext uri="{FF2B5EF4-FFF2-40B4-BE49-F238E27FC236}">
                <a16:creationId xmlns:a16="http://schemas.microsoft.com/office/drawing/2014/main" id="{97705897-0175-2AA9-BEF5-F4ABC0B5139E}"/>
              </a:ext>
            </a:extLst>
          </p:cNvPr>
          <p:cNvSpPr/>
          <p:nvPr/>
        </p:nvSpPr>
        <p:spPr>
          <a:xfrm>
            <a:off x="0" y="0"/>
            <a:ext cx="90000" cy="6858000"/>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Espace réservé pour une image  17">
            <a:extLst>
              <a:ext uri="{FF2B5EF4-FFF2-40B4-BE49-F238E27FC236}">
                <a16:creationId xmlns:a16="http://schemas.microsoft.com/office/drawing/2014/main" id="{88556455-F442-75F6-E973-6C17F5A40747}"/>
              </a:ext>
            </a:extLst>
          </p:cNvPr>
          <p:cNvSpPr>
            <a:spLocks noGrp="1"/>
          </p:cNvSpPr>
          <p:nvPr>
            <p:ph type="pic" sz="quarter" idx="15" hasCustomPrompt="1"/>
          </p:nvPr>
        </p:nvSpPr>
        <p:spPr>
          <a:xfrm>
            <a:off x="90000" y="1962130"/>
            <a:ext cx="6006000" cy="4895869"/>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solidFill>
          <a:effectLst>
            <a:outerShdw blurRad="317500" dist="114300" dir="5400000" algn="t" rotWithShape="0">
              <a:prstClr val="black">
                <a:alpha val="10000"/>
              </a:prstClr>
            </a:outerShdw>
          </a:effectLst>
        </p:spPr>
        <p:txBody>
          <a:bodyPr wrap="square">
            <a:noAutofit/>
          </a:bodyPr>
          <a:lstStyle>
            <a:lvl1pPr>
              <a:defRPr sz="100"/>
            </a:lvl1pPr>
          </a:lstStyle>
          <a:p>
            <a:r>
              <a:rPr lang="en-GB" dirty="0"/>
              <a:t> </a:t>
            </a:r>
          </a:p>
        </p:txBody>
      </p:sp>
      <p:sp>
        <p:nvSpPr>
          <p:cNvPr id="35" name="Espace réservé du texte 19">
            <a:extLst>
              <a:ext uri="{FF2B5EF4-FFF2-40B4-BE49-F238E27FC236}">
                <a16:creationId xmlns:a16="http://schemas.microsoft.com/office/drawing/2014/main" id="{63041405-7991-DDF5-D220-437E4ACF1CF6}"/>
              </a:ext>
            </a:extLst>
          </p:cNvPr>
          <p:cNvSpPr>
            <a:spLocks noGrp="1"/>
          </p:cNvSpPr>
          <p:nvPr>
            <p:ph type="body" sz="quarter" idx="20" hasCustomPrompt="1"/>
          </p:nvPr>
        </p:nvSpPr>
        <p:spPr>
          <a:xfrm>
            <a:off x="6636282" y="1250027"/>
            <a:ext cx="488449" cy="461665"/>
          </a:xfrm>
          <a:prstGeom prst="rect">
            <a:avLst/>
          </a:prstGeom>
        </p:spPr>
        <p:txBody>
          <a:bodyPr wrap="none" lIns="72000" rIns="72000" anchor="ctr">
            <a:spAutoFit/>
          </a:bodyPr>
          <a:lstStyle>
            <a:lvl1pPr marL="0" indent="0" algn="l">
              <a:lnSpc>
                <a:spcPct val="100000"/>
              </a:lnSpc>
              <a:buNone/>
              <a:defRPr sz="2400" b="1">
                <a:solidFill>
                  <a:schemeClr val="tx2"/>
                </a:solidFill>
              </a:defRPr>
            </a:lvl1pPr>
          </a:lstStyle>
          <a:p>
            <a:pPr lvl="0"/>
            <a:r>
              <a:rPr lang="en-GB" dirty="0"/>
              <a:t>00</a:t>
            </a:r>
          </a:p>
        </p:txBody>
      </p:sp>
      <p:sp>
        <p:nvSpPr>
          <p:cNvPr id="36" name="Espace réservé du texte 19">
            <a:extLst>
              <a:ext uri="{FF2B5EF4-FFF2-40B4-BE49-F238E27FC236}">
                <a16:creationId xmlns:a16="http://schemas.microsoft.com/office/drawing/2014/main" id="{BBBD1E56-E175-0361-BBC5-857D701B16F5}"/>
              </a:ext>
            </a:extLst>
          </p:cNvPr>
          <p:cNvSpPr>
            <a:spLocks noGrp="1"/>
          </p:cNvSpPr>
          <p:nvPr>
            <p:ph type="body" sz="quarter" idx="25" hasCustomPrompt="1"/>
          </p:nvPr>
        </p:nvSpPr>
        <p:spPr>
          <a:xfrm>
            <a:off x="7213600" y="1350054"/>
            <a:ext cx="4700156" cy="261610"/>
          </a:xfrm>
          <a:prstGeom prst="rect">
            <a:avLst/>
          </a:prstGeom>
        </p:spPr>
        <p:txBody>
          <a:bodyPr wrap="square" anchor="ctr">
            <a:spAutoFit/>
          </a:bodyPr>
          <a:lstStyle>
            <a:lvl1pPr marL="0" indent="0" algn="l">
              <a:lnSpc>
                <a:spcPct val="100000"/>
              </a:lnSpc>
              <a:buNone/>
              <a:defRPr sz="11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37" name="Espace réservé du texte 19">
            <a:extLst>
              <a:ext uri="{FF2B5EF4-FFF2-40B4-BE49-F238E27FC236}">
                <a16:creationId xmlns:a16="http://schemas.microsoft.com/office/drawing/2014/main" id="{A576F60E-FFE1-8979-A94B-1DAD63503F13}"/>
              </a:ext>
            </a:extLst>
          </p:cNvPr>
          <p:cNvSpPr>
            <a:spLocks noGrp="1"/>
          </p:cNvSpPr>
          <p:nvPr>
            <p:ph type="body" sz="quarter" idx="26" hasCustomPrompt="1"/>
          </p:nvPr>
        </p:nvSpPr>
        <p:spPr>
          <a:xfrm>
            <a:off x="6636282" y="1745879"/>
            <a:ext cx="488449" cy="461665"/>
          </a:xfrm>
          <a:prstGeom prst="rect">
            <a:avLst/>
          </a:prstGeom>
        </p:spPr>
        <p:txBody>
          <a:bodyPr wrap="none" lIns="72000" rIns="72000" anchor="ctr">
            <a:spAutoFit/>
          </a:bodyPr>
          <a:lstStyle>
            <a:lvl1pPr marL="0" indent="0" algn="l">
              <a:lnSpc>
                <a:spcPct val="100000"/>
              </a:lnSpc>
              <a:buNone/>
              <a:defRPr sz="2400" b="1">
                <a:solidFill>
                  <a:schemeClr val="tx2"/>
                </a:solidFill>
              </a:defRPr>
            </a:lvl1pPr>
          </a:lstStyle>
          <a:p>
            <a:pPr lvl="0"/>
            <a:r>
              <a:rPr lang="en-GB" dirty="0"/>
              <a:t>00</a:t>
            </a:r>
          </a:p>
        </p:txBody>
      </p:sp>
      <p:sp>
        <p:nvSpPr>
          <p:cNvPr id="38" name="Espace réservé du texte 19">
            <a:extLst>
              <a:ext uri="{FF2B5EF4-FFF2-40B4-BE49-F238E27FC236}">
                <a16:creationId xmlns:a16="http://schemas.microsoft.com/office/drawing/2014/main" id="{4544A560-E4E2-65B0-5A29-0B05B36CFB9F}"/>
              </a:ext>
            </a:extLst>
          </p:cNvPr>
          <p:cNvSpPr>
            <a:spLocks noGrp="1"/>
          </p:cNvSpPr>
          <p:nvPr>
            <p:ph type="body" sz="quarter" idx="27" hasCustomPrompt="1"/>
          </p:nvPr>
        </p:nvSpPr>
        <p:spPr>
          <a:xfrm>
            <a:off x="7213600" y="1845906"/>
            <a:ext cx="4700156" cy="261610"/>
          </a:xfrm>
          <a:prstGeom prst="rect">
            <a:avLst/>
          </a:prstGeom>
        </p:spPr>
        <p:txBody>
          <a:bodyPr wrap="square" anchor="ctr">
            <a:spAutoFit/>
          </a:bodyPr>
          <a:lstStyle>
            <a:lvl1pPr marL="0" indent="0" algn="l">
              <a:lnSpc>
                <a:spcPct val="100000"/>
              </a:lnSpc>
              <a:buNone/>
              <a:defRPr sz="11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39" name="Espace réservé du texte 19">
            <a:extLst>
              <a:ext uri="{FF2B5EF4-FFF2-40B4-BE49-F238E27FC236}">
                <a16:creationId xmlns:a16="http://schemas.microsoft.com/office/drawing/2014/main" id="{C9E7BC72-9A69-1C3A-9412-F1CEF4360185}"/>
              </a:ext>
            </a:extLst>
          </p:cNvPr>
          <p:cNvSpPr>
            <a:spLocks noGrp="1"/>
          </p:cNvSpPr>
          <p:nvPr>
            <p:ph type="body" sz="quarter" idx="28" hasCustomPrompt="1"/>
          </p:nvPr>
        </p:nvSpPr>
        <p:spPr>
          <a:xfrm>
            <a:off x="6636282" y="2241731"/>
            <a:ext cx="488449" cy="461665"/>
          </a:xfrm>
          <a:prstGeom prst="rect">
            <a:avLst/>
          </a:prstGeom>
        </p:spPr>
        <p:txBody>
          <a:bodyPr wrap="none" lIns="72000" rIns="72000" anchor="ctr">
            <a:spAutoFit/>
          </a:bodyPr>
          <a:lstStyle>
            <a:lvl1pPr marL="0" indent="0" algn="l">
              <a:lnSpc>
                <a:spcPct val="100000"/>
              </a:lnSpc>
              <a:buNone/>
              <a:defRPr sz="2400" b="1">
                <a:solidFill>
                  <a:schemeClr val="tx2"/>
                </a:solidFill>
              </a:defRPr>
            </a:lvl1pPr>
          </a:lstStyle>
          <a:p>
            <a:pPr lvl="0"/>
            <a:r>
              <a:rPr lang="en-GB" dirty="0"/>
              <a:t>00</a:t>
            </a:r>
          </a:p>
        </p:txBody>
      </p:sp>
      <p:sp>
        <p:nvSpPr>
          <p:cNvPr id="40" name="Espace réservé du texte 19">
            <a:extLst>
              <a:ext uri="{FF2B5EF4-FFF2-40B4-BE49-F238E27FC236}">
                <a16:creationId xmlns:a16="http://schemas.microsoft.com/office/drawing/2014/main" id="{08D236ED-6507-46BD-56A3-87693C271B0C}"/>
              </a:ext>
            </a:extLst>
          </p:cNvPr>
          <p:cNvSpPr>
            <a:spLocks noGrp="1"/>
          </p:cNvSpPr>
          <p:nvPr>
            <p:ph type="body" sz="quarter" idx="29" hasCustomPrompt="1"/>
          </p:nvPr>
        </p:nvSpPr>
        <p:spPr>
          <a:xfrm>
            <a:off x="7213600" y="2341758"/>
            <a:ext cx="4700156" cy="261610"/>
          </a:xfrm>
          <a:prstGeom prst="rect">
            <a:avLst/>
          </a:prstGeom>
        </p:spPr>
        <p:txBody>
          <a:bodyPr wrap="square" anchor="ctr">
            <a:spAutoFit/>
          </a:bodyPr>
          <a:lstStyle>
            <a:lvl1pPr marL="0" indent="0" algn="l">
              <a:lnSpc>
                <a:spcPct val="100000"/>
              </a:lnSpc>
              <a:buNone/>
              <a:defRPr sz="11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41" name="Espace réservé du texte 19">
            <a:extLst>
              <a:ext uri="{FF2B5EF4-FFF2-40B4-BE49-F238E27FC236}">
                <a16:creationId xmlns:a16="http://schemas.microsoft.com/office/drawing/2014/main" id="{06A2D74F-11BC-30D2-538E-0FBFA56ADC62}"/>
              </a:ext>
            </a:extLst>
          </p:cNvPr>
          <p:cNvSpPr>
            <a:spLocks noGrp="1"/>
          </p:cNvSpPr>
          <p:nvPr>
            <p:ph type="body" sz="quarter" idx="30" hasCustomPrompt="1"/>
          </p:nvPr>
        </p:nvSpPr>
        <p:spPr>
          <a:xfrm>
            <a:off x="6636282" y="3233435"/>
            <a:ext cx="488449" cy="461665"/>
          </a:xfrm>
          <a:prstGeom prst="rect">
            <a:avLst/>
          </a:prstGeom>
        </p:spPr>
        <p:txBody>
          <a:bodyPr wrap="none" lIns="72000" rIns="72000" anchor="ctr">
            <a:spAutoFit/>
          </a:bodyPr>
          <a:lstStyle>
            <a:lvl1pPr marL="0" indent="0" algn="l">
              <a:lnSpc>
                <a:spcPct val="100000"/>
              </a:lnSpc>
              <a:buNone/>
              <a:defRPr sz="2400" b="1">
                <a:solidFill>
                  <a:schemeClr val="tx2"/>
                </a:solidFill>
              </a:defRPr>
            </a:lvl1pPr>
          </a:lstStyle>
          <a:p>
            <a:pPr lvl="0"/>
            <a:r>
              <a:rPr lang="en-GB" dirty="0"/>
              <a:t>00</a:t>
            </a:r>
          </a:p>
        </p:txBody>
      </p:sp>
      <p:sp>
        <p:nvSpPr>
          <p:cNvPr id="42" name="Espace réservé du texte 19">
            <a:extLst>
              <a:ext uri="{FF2B5EF4-FFF2-40B4-BE49-F238E27FC236}">
                <a16:creationId xmlns:a16="http://schemas.microsoft.com/office/drawing/2014/main" id="{2F6904E7-4D18-FBE7-3384-0F609E07E3A2}"/>
              </a:ext>
            </a:extLst>
          </p:cNvPr>
          <p:cNvSpPr>
            <a:spLocks noGrp="1"/>
          </p:cNvSpPr>
          <p:nvPr>
            <p:ph type="body" sz="quarter" idx="31" hasCustomPrompt="1"/>
          </p:nvPr>
        </p:nvSpPr>
        <p:spPr>
          <a:xfrm>
            <a:off x="7213600" y="3333462"/>
            <a:ext cx="4700156" cy="261610"/>
          </a:xfrm>
          <a:prstGeom prst="rect">
            <a:avLst/>
          </a:prstGeom>
        </p:spPr>
        <p:txBody>
          <a:bodyPr wrap="square" anchor="ctr">
            <a:spAutoFit/>
          </a:bodyPr>
          <a:lstStyle>
            <a:lvl1pPr marL="0" indent="0" algn="l">
              <a:lnSpc>
                <a:spcPct val="100000"/>
              </a:lnSpc>
              <a:buNone/>
              <a:defRPr sz="11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43" name="Espace réservé du texte 19">
            <a:extLst>
              <a:ext uri="{FF2B5EF4-FFF2-40B4-BE49-F238E27FC236}">
                <a16:creationId xmlns:a16="http://schemas.microsoft.com/office/drawing/2014/main" id="{5FA086C5-EDF3-3F62-D219-6686BC9A573D}"/>
              </a:ext>
            </a:extLst>
          </p:cNvPr>
          <p:cNvSpPr>
            <a:spLocks noGrp="1"/>
          </p:cNvSpPr>
          <p:nvPr>
            <p:ph type="body" sz="quarter" idx="32" hasCustomPrompt="1"/>
          </p:nvPr>
        </p:nvSpPr>
        <p:spPr>
          <a:xfrm>
            <a:off x="6636282" y="4720991"/>
            <a:ext cx="488449" cy="461665"/>
          </a:xfrm>
          <a:prstGeom prst="rect">
            <a:avLst/>
          </a:prstGeom>
        </p:spPr>
        <p:txBody>
          <a:bodyPr wrap="none" lIns="72000" rIns="72000" anchor="ctr">
            <a:spAutoFit/>
          </a:bodyPr>
          <a:lstStyle>
            <a:lvl1pPr marL="0" indent="0" algn="l">
              <a:lnSpc>
                <a:spcPct val="100000"/>
              </a:lnSpc>
              <a:buNone/>
              <a:defRPr sz="2400" b="1">
                <a:solidFill>
                  <a:schemeClr val="tx2"/>
                </a:solidFill>
              </a:defRPr>
            </a:lvl1pPr>
          </a:lstStyle>
          <a:p>
            <a:pPr lvl="0"/>
            <a:r>
              <a:rPr lang="en-GB" dirty="0"/>
              <a:t>00</a:t>
            </a:r>
          </a:p>
        </p:txBody>
      </p:sp>
      <p:sp>
        <p:nvSpPr>
          <p:cNvPr id="44" name="Espace réservé du texte 19">
            <a:extLst>
              <a:ext uri="{FF2B5EF4-FFF2-40B4-BE49-F238E27FC236}">
                <a16:creationId xmlns:a16="http://schemas.microsoft.com/office/drawing/2014/main" id="{A7A5AC1C-F1AB-C790-947C-1DFE9BCFB7A6}"/>
              </a:ext>
            </a:extLst>
          </p:cNvPr>
          <p:cNvSpPr>
            <a:spLocks noGrp="1"/>
          </p:cNvSpPr>
          <p:nvPr>
            <p:ph type="body" sz="quarter" idx="33" hasCustomPrompt="1"/>
          </p:nvPr>
        </p:nvSpPr>
        <p:spPr>
          <a:xfrm>
            <a:off x="7213600" y="4821018"/>
            <a:ext cx="4700156" cy="261610"/>
          </a:xfrm>
          <a:prstGeom prst="rect">
            <a:avLst/>
          </a:prstGeom>
        </p:spPr>
        <p:txBody>
          <a:bodyPr wrap="square" anchor="ctr">
            <a:spAutoFit/>
          </a:bodyPr>
          <a:lstStyle>
            <a:lvl1pPr marL="0" indent="0" algn="l">
              <a:lnSpc>
                <a:spcPct val="100000"/>
              </a:lnSpc>
              <a:buNone/>
              <a:defRPr sz="11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45" name="Espace réservé du texte 19">
            <a:extLst>
              <a:ext uri="{FF2B5EF4-FFF2-40B4-BE49-F238E27FC236}">
                <a16:creationId xmlns:a16="http://schemas.microsoft.com/office/drawing/2014/main" id="{8DAC540D-D86B-8A39-4934-41EEED90CBFD}"/>
              </a:ext>
            </a:extLst>
          </p:cNvPr>
          <p:cNvSpPr>
            <a:spLocks noGrp="1"/>
          </p:cNvSpPr>
          <p:nvPr>
            <p:ph type="body" sz="quarter" idx="34" hasCustomPrompt="1"/>
          </p:nvPr>
        </p:nvSpPr>
        <p:spPr>
          <a:xfrm>
            <a:off x="6636282" y="5712698"/>
            <a:ext cx="488449" cy="461665"/>
          </a:xfrm>
          <a:prstGeom prst="rect">
            <a:avLst/>
          </a:prstGeom>
        </p:spPr>
        <p:txBody>
          <a:bodyPr wrap="none" lIns="72000" rIns="72000" anchor="ctr">
            <a:spAutoFit/>
          </a:bodyPr>
          <a:lstStyle>
            <a:lvl1pPr marL="0" indent="0" algn="l">
              <a:lnSpc>
                <a:spcPct val="100000"/>
              </a:lnSpc>
              <a:buNone/>
              <a:defRPr sz="2400" b="1">
                <a:solidFill>
                  <a:schemeClr val="tx2"/>
                </a:solidFill>
              </a:defRPr>
            </a:lvl1pPr>
          </a:lstStyle>
          <a:p>
            <a:pPr lvl="0"/>
            <a:r>
              <a:rPr lang="en-GB" dirty="0"/>
              <a:t>00</a:t>
            </a:r>
          </a:p>
        </p:txBody>
      </p:sp>
      <p:sp>
        <p:nvSpPr>
          <p:cNvPr id="46" name="Espace réservé du texte 19">
            <a:extLst>
              <a:ext uri="{FF2B5EF4-FFF2-40B4-BE49-F238E27FC236}">
                <a16:creationId xmlns:a16="http://schemas.microsoft.com/office/drawing/2014/main" id="{E85AC0D0-5F31-E131-9B36-8EE63466C444}"/>
              </a:ext>
            </a:extLst>
          </p:cNvPr>
          <p:cNvSpPr>
            <a:spLocks noGrp="1"/>
          </p:cNvSpPr>
          <p:nvPr>
            <p:ph type="body" sz="quarter" idx="35" hasCustomPrompt="1"/>
          </p:nvPr>
        </p:nvSpPr>
        <p:spPr>
          <a:xfrm>
            <a:off x="7213600" y="5812725"/>
            <a:ext cx="4700156" cy="261610"/>
          </a:xfrm>
          <a:prstGeom prst="rect">
            <a:avLst/>
          </a:prstGeom>
        </p:spPr>
        <p:txBody>
          <a:bodyPr wrap="square" anchor="ctr">
            <a:spAutoFit/>
          </a:bodyPr>
          <a:lstStyle>
            <a:lvl1pPr marL="0" indent="0" algn="l">
              <a:lnSpc>
                <a:spcPct val="100000"/>
              </a:lnSpc>
              <a:buNone/>
              <a:defRPr sz="11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14" name="Espace réservé du texte 19">
            <a:extLst>
              <a:ext uri="{FF2B5EF4-FFF2-40B4-BE49-F238E27FC236}">
                <a16:creationId xmlns:a16="http://schemas.microsoft.com/office/drawing/2014/main" id="{F59DB17B-3634-B95F-8A29-F0F4864E0819}"/>
              </a:ext>
            </a:extLst>
          </p:cNvPr>
          <p:cNvSpPr>
            <a:spLocks noGrp="1"/>
          </p:cNvSpPr>
          <p:nvPr>
            <p:ph type="body" sz="quarter" idx="36" hasCustomPrompt="1"/>
          </p:nvPr>
        </p:nvSpPr>
        <p:spPr>
          <a:xfrm>
            <a:off x="6636282" y="3729287"/>
            <a:ext cx="488449" cy="461665"/>
          </a:xfrm>
          <a:prstGeom prst="rect">
            <a:avLst/>
          </a:prstGeom>
        </p:spPr>
        <p:txBody>
          <a:bodyPr wrap="none" lIns="72000" rIns="72000" anchor="ctr">
            <a:spAutoFit/>
          </a:bodyPr>
          <a:lstStyle>
            <a:lvl1pPr marL="0" indent="0" algn="l">
              <a:lnSpc>
                <a:spcPct val="100000"/>
              </a:lnSpc>
              <a:buNone/>
              <a:defRPr sz="2400" b="1">
                <a:solidFill>
                  <a:schemeClr val="tx2"/>
                </a:solidFill>
              </a:defRPr>
            </a:lvl1pPr>
          </a:lstStyle>
          <a:p>
            <a:pPr lvl="0"/>
            <a:r>
              <a:rPr lang="en-GB" dirty="0"/>
              <a:t>00</a:t>
            </a:r>
          </a:p>
        </p:txBody>
      </p:sp>
      <p:sp>
        <p:nvSpPr>
          <p:cNvPr id="15" name="Espace réservé du texte 19">
            <a:extLst>
              <a:ext uri="{FF2B5EF4-FFF2-40B4-BE49-F238E27FC236}">
                <a16:creationId xmlns:a16="http://schemas.microsoft.com/office/drawing/2014/main" id="{87BCCAA2-0EB8-A405-5D08-FE1859E87265}"/>
              </a:ext>
            </a:extLst>
          </p:cNvPr>
          <p:cNvSpPr>
            <a:spLocks noGrp="1"/>
          </p:cNvSpPr>
          <p:nvPr>
            <p:ph type="body" sz="quarter" idx="37" hasCustomPrompt="1"/>
          </p:nvPr>
        </p:nvSpPr>
        <p:spPr>
          <a:xfrm>
            <a:off x="7213600" y="3829314"/>
            <a:ext cx="4700156" cy="261610"/>
          </a:xfrm>
          <a:prstGeom prst="rect">
            <a:avLst/>
          </a:prstGeom>
        </p:spPr>
        <p:txBody>
          <a:bodyPr wrap="square" anchor="ctr">
            <a:spAutoFit/>
          </a:bodyPr>
          <a:lstStyle>
            <a:lvl1pPr marL="0" indent="0" algn="l">
              <a:lnSpc>
                <a:spcPct val="100000"/>
              </a:lnSpc>
              <a:buNone/>
              <a:defRPr sz="11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16" name="Espace réservé du texte 19">
            <a:extLst>
              <a:ext uri="{FF2B5EF4-FFF2-40B4-BE49-F238E27FC236}">
                <a16:creationId xmlns:a16="http://schemas.microsoft.com/office/drawing/2014/main" id="{68E67A63-CF69-3001-3B97-480CD7A171EB}"/>
              </a:ext>
            </a:extLst>
          </p:cNvPr>
          <p:cNvSpPr>
            <a:spLocks noGrp="1"/>
          </p:cNvSpPr>
          <p:nvPr>
            <p:ph type="body" sz="quarter" idx="38" hasCustomPrompt="1"/>
          </p:nvPr>
        </p:nvSpPr>
        <p:spPr>
          <a:xfrm>
            <a:off x="6636282" y="2737583"/>
            <a:ext cx="488449" cy="461665"/>
          </a:xfrm>
          <a:prstGeom prst="rect">
            <a:avLst/>
          </a:prstGeom>
        </p:spPr>
        <p:txBody>
          <a:bodyPr wrap="none" lIns="72000" rIns="72000" anchor="ctr">
            <a:spAutoFit/>
          </a:bodyPr>
          <a:lstStyle>
            <a:lvl1pPr marL="0" indent="0" algn="l">
              <a:lnSpc>
                <a:spcPct val="100000"/>
              </a:lnSpc>
              <a:buNone/>
              <a:defRPr sz="2400" b="1">
                <a:solidFill>
                  <a:schemeClr val="tx2"/>
                </a:solidFill>
              </a:defRPr>
            </a:lvl1pPr>
          </a:lstStyle>
          <a:p>
            <a:pPr lvl="0"/>
            <a:r>
              <a:rPr lang="en-GB" dirty="0"/>
              <a:t>00</a:t>
            </a:r>
          </a:p>
        </p:txBody>
      </p:sp>
      <p:sp>
        <p:nvSpPr>
          <p:cNvPr id="17" name="Espace réservé du texte 19">
            <a:extLst>
              <a:ext uri="{FF2B5EF4-FFF2-40B4-BE49-F238E27FC236}">
                <a16:creationId xmlns:a16="http://schemas.microsoft.com/office/drawing/2014/main" id="{92723CDB-B043-ECCE-75F8-D86054701300}"/>
              </a:ext>
            </a:extLst>
          </p:cNvPr>
          <p:cNvSpPr>
            <a:spLocks noGrp="1"/>
          </p:cNvSpPr>
          <p:nvPr>
            <p:ph type="body" sz="quarter" idx="39" hasCustomPrompt="1"/>
          </p:nvPr>
        </p:nvSpPr>
        <p:spPr>
          <a:xfrm>
            <a:off x="7213600" y="2837610"/>
            <a:ext cx="4700156" cy="261610"/>
          </a:xfrm>
          <a:prstGeom prst="rect">
            <a:avLst/>
          </a:prstGeom>
        </p:spPr>
        <p:txBody>
          <a:bodyPr wrap="square" anchor="ctr">
            <a:spAutoFit/>
          </a:bodyPr>
          <a:lstStyle>
            <a:lvl1pPr marL="0" indent="0" algn="l">
              <a:lnSpc>
                <a:spcPct val="100000"/>
              </a:lnSpc>
              <a:buNone/>
              <a:defRPr sz="11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3" name="Espace réservé du texte 19">
            <a:extLst>
              <a:ext uri="{FF2B5EF4-FFF2-40B4-BE49-F238E27FC236}">
                <a16:creationId xmlns:a16="http://schemas.microsoft.com/office/drawing/2014/main" id="{FBDD565A-8347-04C6-E114-EDD51F1DC004}"/>
              </a:ext>
            </a:extLst>
          </p:cNvPr>
          <p:cNvSpPr>
            <a:spLocks noGrp="1"/>
          </p:cNvSpPr>
          <p:nvPr>
            <p:ph type="body" sz="quarter" idx="40" hasCustomPrompt="1"/>
          </p:nvPr>
        </p:nvSpPr>
        <p:spPr>
          <a:xfrm>
            <a:off x="6636282" y="5216843"/>
            <a:ext cx="488449" cy="461665"/>
          </a:xfrm>
          <a:prstGeom prst="rect">
            <a:avLst/>
          </a:prstGeom>
        </p:spPr>
        <p:txBody>
          <a:bodyPr wrap="none" lIns="72000" rIns="72000" anchor="ctr">
            <a:spAutoFit/>
          </a:bodyPr>
          <a:lstStyle>
            <a:lvl1pPr marL="0" indent="0" algn="l">
              <a:lnSpc>
                <a:spcPct val="100000"/>
              </a:lnSpc>
              <a:buNone/>
              <a:defRPr sz="2400" b="1">
                <a:solidFill>
                  <a:schemeClr val="tx2"/>
                </a:solidFill>
              </a:defRPr>
            </a:lvl1pPr>
          </a:lstStyle>
          <a:p>
            <a:pPr lvl="0"/>
            <a:r>
              <a:rPr lang="en-GB" dirty="0"/>
              <a:t>00</a:t>
            </a:r>
          </a:p>
        </p:txBody>
      </p:sp>
      <p:sp>
        <p:nvSpPr>
          <p:cNvPr id="13" name="Espace réservé du texte 19">
            <a:extLst>
              <a:ext uri="{FF2B5EF4-FFF2-40B4-BE49-F238E27FC236}">
                <a16:creationId xmlns:a16="http://schemas.microsoft.com/office/drawing/2014/main" id="{C6A05693-BFEA-399C-8939-D69536C99013}"/>
              </a:ext>
            </a:extLst>
          </p:cNvPr>
          <p:cNvSpPr>
            <a:spLocks noGrp="1"/>
          </p:cNvSpPr>
          <p:nvPr>
            <p:ph type="body" sz="quarter" idx="41" hasCustomPrompt="1"/>
          </p:nvPr>
        </p:nvSpPr>
        <p:spPr>
          <a:xfrm>
            <a:off x="7213600" y="5316870"/>
            <a:ext cx="4700156" cy="261610"/>
          </a:xfrm>
          <a:prstGeom prst="rect">
            <a:avLst/>
          </a:prstGeom>
        </p:spPr>
        <p:txBody>
          <a:bodyPr wrap="square" anchor="ctr">
            <a:spAutoFit/>
          </a:bodyPr>
          <a:lstStyle>
            <a:lvl1pPr marL="0" indent="0" algn="l">
              <a:lnSpc>
                <a:spcPct val="100000"/>
              </a:lnSpc>
              <a:buNone/>
              <a:defRPr sz="11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18" name="Espace réservé du texte 19">
            <a:extLst>
              <a:ext uri="{FF2B5EF4-FFF2-40B4-BE49-F238E27FC236}">
                <a16:creationId xmlns:a16="http://schemas.microsoft.com/office/drawing/2014/main" id="{4AAF0D82-467F-6E0E-41B2-694E07426BCD}"/>
              </a:ext>
            </a:extLst>
          </p:cNvPr>
          <p:cNvSpPr>
            <a:spLocks noGrp="1"/>
          </p:cNvSpPr>
          <p:nvPr>
            <p:ph type="body" sz="quarter" idx="42" hasCustomPrompt="1"/>
          </p:nvPr>
        </p:nvSpPr>
        <p:spPr>
          <a:xfrm>
            <a:off x="6636282" y="4225139"/>
            <a:ext cx="488449" cy="461665"/>
          </a:xfrm>
          <a:prstGeom prst="rect">
            <a:avLst/>
          </a:prstGeom>
        </p:spPr>
        <p:txBody>
          <a:bodyPr wrap="none" lIns="72000" rIns="72000" anchor="ctr">
            <a:spAutoFit/>
          </a:bodyPr>
          <a:lstStyle>
            <a:lvl1pPr marL="0" indent="0" algn="l">
              <a:lnSpc>
                <a:spcPct val="100000"/>
              </a:lnSpc>
              <a:buNone/>
              <a:defRPr sz="2400" b="1">
                <a:solidFill>
                  <a:schemeClr val="tx2"/>
                </a:solidFill>
              </a:defRPr>
            </a:lvl1pPr>
          </a:lstStyle>
          <a:p>
            <a:pPr lvl="0"/>
            <a:r>
              <a:rPr lang="en-GB" dirty="0"/>
              <a:t>00</a:t>
            </a:r>
          </a:p>
        </p:txBody>
      </p:sp>
      <p:sp>
        <p:nvSpPr>
          <p:cNvPr id="22" name="Espace réservé du texte 19">
            <a:extLst>
              <a:ext uri="{FF2B5EF4-FFF2-40B4-BE49-F238E27FC236}">
                <a16:creationId xmlns:a16="http://schemas.microsoft.com/office/drawing/2014/main" id="{7111393C-27C3-2151-C8D1-CE374DD42A90}"/>
              </a:ext>
            </a:extLst>
          </p:cNvPr>
          <p:cNvSpPr>
            <a:spLocks noGrp="1"/>
          </p:cNvSpPr>
          <p:nvPr>
            <p:ph type="body" sz="quarter" idx="43" hasCustomPrompt="1"/>
          </p:nvPr>
        </p:nvSpPr>
        <p:spPr>
          <a:xfrm>
            <a:off x="7213600" y="4325166"/>
            <a:ext cx="4700156" cy="261610"/>
          </a:xfrm>
          <a:prstGeom prst="rect">
            <a:avLst/>
          </a:prstGeom>
        </p:spPr>
        <p:txBody>
          <a:bodyPr wrap="square" anchor="ctr">
            <a:spAutoFit/>
          </a:bodyPr>
          <a:lstStyle>
            <a:lvl1pPr marL="0" indent="0" algn="l">
              <a:lnSpc>
                <a:spcPct val="100000"/>
              </a:lnSpc>
              <a:buNone/>
              <a:defRPr sz="11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Tree>
    <p:extLst>
      <p:ext uri="{BB962C8B-B14F-4D97-AF65-F5344CB8AC3E}">
        <p14:creationId xmlns:p14="http://schemas.microsoft.com/office/powerpoint/2010/main" val="1269775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Employee">
    <p:bg>
      <p:bgPr>
        <a:solidFill>
          <a:schemeClr val="bg1">
            <a:lumMod val="95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D3511F-3238-0F8A-8176-8701181AC6DD}"/>
              </a:ext>
            </a:extLst>
          </p:cNvPr>
          <p:cNvSpPr>
            <a:spLocks noGrp="1"/>
          </p:cNvSpPr>
          <p:nvPr>
            <p:ph type="title" hasCustomPrompt="1"/>
          </p:nvPr>
        </p:nvSpPr>
        <p:spPr>
          <a:xfrm>
            <a:off x="5577469" y="2190598"/>
            <a:ext cx="5139161" cy="1168557"/>
          </a:xfrm>
        </p:spPr>
        <p:txBody>
          <a:bodyPr/>
          <a:lstStyle>
            <a:lvl1pPr>
              <a:defRPr sz="6600" b="0" cap="none" baseline="0"/>
            </a:lvl1pPr>
          </a:lstStyle>
          <a:p>
            <a:r>
              <a:rPr lang="fr-FR" dirty="0"/>
              <a:t>Name</a:t>
            </a:r>
          </a:p>
        </p:txBody>
      </p:sp>
      <p:sp>
        <p:nvSpPr>
          <p:cNvPr id="3" name="Espace réservé du pied de page 2">
            <a:extLst>
              <a:ext uri="{FF2B5EF4-FFF2-40B4-BE49-F238E27FC236}">
                <a16:creationId xmlns:a16="http://schemas.microsoft.com/office/drawing/2014/main" id="{B36134FB-368B-042A-6B97-C106987C47F2}"/>
              </a:ext>
            </a:extLst>
          </p:cNvPr>
          <p:cNvSpPr>
            <a:spLocks noGrp="1"/>
          </p:cNvSpPr>
          <p:nvPr>
            <p:ph type="ftr" sz="quarter" idx="10"/>
          </p:nvPr>
        </p:nvSpPr>
        <p:spPr/>
        <p:txBody>
          <a:bodyPr/>
          <a:lstStyle/>
          <a:p>
            <a:endParaRPr lang="en-US" dirty="0"/>
          </a:p>
        </p:txBody>
      </p:sp>
      <p:sp>
        <p:nvSpPr>
          <p:cNvPr id="4" name="Espace réservé du numéro de diapositive 3">
            <a:extLst>
              <a:ext uri="{FF2B5EF4-FFF2-40B4-BE49-F238E27FC236}">
                <a16:creationId xmlns:a16="http://schemas.microsoft.com/office/drawing/2014/main" id="{8343FFA8-D215-4C17-5F7F-0EEDE1224609}"/>
              </a:ext>
            </a:extLst>
          </p:cNvPr>
          <p:cNvSpPr>
            <a:spLocks noGrp="1"/>
          </p:cNvSpPr>
          <p:nvPr>
            <p:ph type="sldNum" sz="quarter" idx="11"/>
          </p:nvPr>
        </p:nvSpPr>
        <p:spPr/>
        <p:txBody>
          <a:bodyPr/>
          <a:lstStyle/>
          <a:p>
            <a:fld id="{48F63A3B-78C7-47BE-AE5E-E10140E04643}" type="slidenum">
              <a:rPr lang="en-US" smtClean="0"/>
              <a:t>‹Nº›</a:t>
            </a:fld>
            <a:endParaRPr lang="en-US" dirty="0"/>
          </a:p>
        </p:txBody>
      </p:sp>
      <p:sp>
        <p:nvSpPr>
          <p:cNvPr id="6" name="Rectangle 5">
            <a:extLst>
              <a:ext uri="{FF2B5EF4-FFF2-40B4-BE49-F238E27FC236}">
                <a16:creationId xmlns:a16="http://schemas.microsoft.com/office/drawing/2014/main" id="{8ECF9A96-FC2B-6251-D748-4CEFF520347B}"/>
              </a:ext>
            </a:extLst>
          </p:cNvPr>
          <p:cNvSpPr/>
          <p:nvPr/>
        </p:nvSpPr>
        <p:spPr>
          <a:xfrm>
            <a:off x="0" y="0"/>
            <a:ext cx="3898899"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9" name="Group 6">
            <a:extLst>
              <a:ext uri="{FF2B5EF4-FFF2-40B4-BE49-F238E27FC236}">
                <a16:creationId xmlns:a16="http://schemas.microsoft.com/office/drawing/2014/main" id="{CBB1E924-B354-C08E-3AC4-1F446BA35B9B}"/>
              </a:ext>
            </a:extLst>
          </p:cNvPr>
          <p:cNvGrpSpPr/>
          <p:nvPr/>
        </p:nvGrpSpPr>
        <p:grpSpPr>
          <a:xfrm>
            <a:off x="11188700" y="3109151"/>
            <a:ext cx="1003300" cy="1004400"/>
            <a:chOff x="9708243" y="4939200"/>
            <a:chExt cx="1003300" cy="1004400"/>
          </a:xfrm>
        </p:grpSpPr>
        <p:sp>
          <p:nvSpPr>
            <p:cNvPr id="10" name="Rectangle 9">
              <a:extLst>
                <a:ext uri="{FF2B5EF4-FFF2-40B4-BE49-F238E27FC236}">
                  <a16:creationId xmlns:a16="http://schemas.microsoft.com/office/drawing/2014/main" id="{C9837D7C-1D9F-7672-AE78-18E780CE4B32}"/>
                </a:ext>
              </a:extLst>
            </p:cNvPr>
            <p:cNvSpPr/>
            <p:nvPr/>
          </p:nvSpPr>
          <p:spPr>
            <a:xfrm>
              <a:off x="9708243" y="4939200"/>
              <a:ext cx="1003300" cy="1004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ource Sans Pro" panose="020B0503030403020204" pitchFamily="34" charset="0"/>
                <a:ea typeface="Calibri" panose="020F0502020204030204" pitchFamily="34" charset="0"/>
                <a:cs typeface="Calibri" panose="020F0502020204030204" pitchFamily="34" charset="0"/>
              </a:endParaRPr>
            </a:p>
          </p:txBody>
        </p:sp>
        <p:sp>
          <p:nvSpPr>
            <p:cNvPr id="11" name="Graphic 11">
              <a:extLst>
                <a:ext uri="{FF2B5EF4-FFF2-40B4-BE49-F238E27FC236}">
                  <a16:creationId xmlns:a16="http://schemas.microsoft.com/office/drawing/2014/main" id="{95637BD9-CB47-5152-0E54-8C3DE36EDB8B}"/>
                </a:ext>
              </a:extLst>
            </p:cNvPr>
            <p:cNvSpPr/>
            <p:nvPr/>
          </p:nvSpPr>
          <p:spPr>
            <a:xfrm>
              <a:off x="10089243" y="5371342"/>
              <a:ext cx="241300" cy="140116"/>
            </a:xfrm>
            <a:custGeom>
              <a:avLst/>
              <a:gdLst>
                <a:gd name="connsiteX0" fmla="*/ 510804 w 512864"/>
                <a:gd name="connsiteY0" fmla="*/ 143194 h 297805"/>
                <a:gd name="connsiteX1" fmla="*/ 378454 w 512864"/>
                <a:gd name="connsiteY1" fmla="*/ 2569 h 297805"/>
                <a:gd name="connsiteX2" fmla="*/ 366691 w 512864"/>
                <a:gd name="connsiteY2" fmla="*/ 2180 h 297805"/>
                <a:gd name="connsiteX3" fmla="*/ 366302 w 512864"/>
                <a:gd name="connsiteY3" fmla="*/ 13943 h 297805"/>
                <a:gd name="connsiteX4" fmla="*/ 485474 w 512864"/>
                <a:gd name="connsiteY4" fmla="*/ 140612 h 297805"/>
                <a:gd name="connsiteX5" fmla="*/ 8274 w 512864"/>
                <a:gd name="connsiteY5" fmla="*/ 140612 h 297805"/>
                <a:gd name="connsiteX6" fmla="*/ 0 w 512864"/>
                <a:gd name="connsiteY6" fmla="*/ 148885 h 297805"/>
                <a:gd name="connsiteX7" fmla="*/ 8274 w 512864"/>
                <a:gd name="connsiteY7" fmla="*/ 157159 h 297805"/>
                <a:gd name="connsiteX8" fmla="*/ 485474 w 512864"/>
                <a:gd name="connsiteY8" fmla="*/ 157159 h 297805"/>
                <a:gd name="connsiteX9" fmla="*/ 366302 w 512864"/>
                <a:gd name="connsiteY9" fmla="*/ 283829 h 297805"/>
                <a:gd name="connsiteX10" fmla="*/ 366691 w 512864"/>
                <a:gd name="connsiteY10" fmla="*/ 295592 h 297805"/>
                <a:gd name="connsiteX11" fmla="*/ 378454 w 512864"/>
                <a:gd name="connsiteY11" fmla="*/ 295202 h 297805"/>
                <a:gd name="connsiteX12" fmla="*/ 510804 w 512864"/>
                <a:gd name="connsiteY12" fmla="*/ 154576 h 297805"/>
                <a:gd name="connsiteX13" fmla="*/ 510804 w 512864"/>
                <a:gd name="connsiteY13" fmla="*/ 143198 h 297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2864" h="297805">
                  <a:moveTo>
                    <a:pt x="510804" y="143194"/>
                  </a:moveTo>
                  <a:lnTo>
                    <a:pt x="378454" y="2569"/>
                  </a:lnTo>
                  <a:cubicBezTo>
                    <a:pt x="375251" y="-775"/>
                    <a:pt x="369773" y="-801"/>
                    <a:pt x="366691" y="2180"/>
                  </a:cubicBezTo>
                  <a:cubicBezTo>
                    <a:pt x="363557" y="5207"/>
                    <a:pt x="363326" y="10761"/>
                    <a:pt x="366302" y="13943"/>
                  </a:cubicBezTo>
                  <a:lnTo>
                    <a:pt x="485474" y="140612"/>
                  </a:lnTo>
                  <a:lnTo>
                    <a:pt x="8274" y="140612"/>
                  </a:lnTo>
                  <a:cubicBezTo>
                    <a:pt x="3708" y="140612"/>
                    <a:pt x="0" y="144314"/>
                    <a:pt x="0" y="148885"/>
                  </a:cubicBezTo>
                  <a:cubicBezTo>
                    <a:pt x="0" y="153452"/>
                    <a:pt x="3703" y="157159"/>
                    <a:pt x="8274" y="157159"/>
                  </a:cubicBezTo>
                  <a:lnTo>
                    <a:pt x="485474" y="157159"/>
                  </a:lnTo>
                  <a:lnTo>
                    <a:pt x="366302" y="283829"/>
                  </a:lnTo>
                  <a:cubicBezTo>
                    <a:pt x="363322" y="287010"/>
                    <a:pt x="363506" y="292615"/>
                    <a:pt x="366691" y="295592"/>
                  </a:cubicBezTo>
                  <a:cubicBezTo>
                    <a:pt x="369872" y="298568"/>
                    <a:pt x="374990" y="298644"/>
                    <a:pt x="378454" y="295202"/>
                  </a:cubicBezTo>
                  <a:lnTo>
                    <a:pt x="510804" y="154576"/>
                  </a:lnTo>
                  <a:cubicBezTo>
                    <a:pt x="513951" y="150707"/>
                    <a:pt x="513121" y="145960"/>
                    <a:pt x="510804" y="143198"/>
                  </a:cubicBezTo>
                  <a:close/>
                </a:path>
              </a:pathLst>
            </a:custGeom>
            <a:solidFill>
              <a:schemeClr val="accent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D1D1B"/>
                </a:solidFill>
                <a:effectLst/>
                <a:uLnTx/>
                <a:uFillTx/>
                <a:latin typeface="Source Sans Pro" panose="020B0503030403020204" pitchFamily="34" charset="0"/>
                <a:ea typeface="Calibri" panose="020F0502020204030204" pitchFamily="34" charset="0"/>
                <a:cs typeface="Calibri" panose="020F0502020204030204" pitchFamily="34" charset="0"/>
              </a:endParaRPr>
            </a:p>
          </p:txBody>
        </p:sp>
      </p:grpSp>
      <p:sp>
        <p:nvSpPr>
          <p:cNvPr id="14" name="Espace réservé du texte 13">
            <a:extLst>
              <a:ext uri="{FF2B5EF4-FFF2-40B4-BE49-F238E27FC236}">
                <a16:creationId xmlns:a16="http://schemas.microsoft.com/office/drawing/2014/main" id="{A426E27A-339D-0379-6401-E3C134587F2C}"/>
              </a:ext>
            </a:extLst>
          </p:cNvPr>
          <p:cNvSpPr>
            <a:spLocks noGrp="1"/>
          </p:cNvSpPr>
          <p:nvPr>
            <p:ph type="body" sz="quarter" idx="12" hasCustomPrompt="1"/>
          </p:nvPr>
        </p:nvSpPr>
        <p:spPr>
          <a:xfrm>
            <a:off x="5440363" y="4314825"/>
            <a:ext cx="1655738" cy="439709"/>
          </a:xfrm>
          <a:ln w="9525">
            <a:solidFill>
              <a:schemeClr val="accent1"/>
            </a:solidFill>
          </a:ln>
        </p:spPr>
        <p:txBody>
          <a:bodyPr wrap="none" lIns="144000" tIns="108000" rIns="144000" bIns="108000">
            <a:spAutoFit/>
          </a:bodyPr>
          <a:lstStyle>
            <a:lvl1pPr marL="0" indent="0">
              <a:buNone/>
              <a:defRPr b="1">
                <a:solidFill>
                  <a:schemeClr val="tx2"/>
                </a:solidFill>
              </a:defRPr>
            </a:lvl1pPr>
          </a:lstStyle>
          <a:p>
            <a:pPr lvl="0"/>
            <a:r>
              <a:rPr lang="fr-FR" dirty="0"/>
              <a:t>Your </a:t>
            </a:r>
            <a:r>
              <a:rPr lang="fr-FR" dirty="0" err="1"/>
              <a:t>text</a:t>
            </a:r>
            <a:r>
              <a:rPr lang="fr-FR" dirty="0"/>
              <a:t> </a:t>
            </a:r>
            <a:r>
              <a:rPr lang="fr-FR" dirty="0" err="1"/>
              <a:t>here</a:t>
            </a:r>
            <a:endParaRPr lang="fr-FR" dirty="0"/>
          </a:p>
        </p:txBody>
      </p:sp>
      <p:sp>
        <p:nvSpPr>
          <p:cNvPr id="17" name="Espace réservé pour une image  16">
            <a:extLst>
              <a:ext uri="{FF2B5EF4-FFF2-40B4-BE49-F238E27FC236}">
                <a16:creationId xmlns:a16="http://schemas.microsoft.com/office/drawing/2014/main" id="{AECB8F8F-AB58-7FBE-02A5-AA17178AA027}"/>
              </a:ext>
            </a:extLst>
          </p:cNvPr>
          <p:cNvSpPr>
            <a:spLocks noGrp="1"/>
          </p:cNvSpPr>
          <p:nvPr>
            <p:ph type="pic" sz="quarter" idx="13" hasCustomPrompt="1"/>
          </p:nvPr>
        </p:nvSpPr>
        <p:spPr>
          <a:xfrm>
            <a:off x="566058" y="493486"/>
            <a:ext cx="4539342" cy="5842000"/>
          </a:xfrm>
          <a:custGeom>
            <a:avLst/>
            <a:gdLst>
              <a:gd name="connsiteX0" fmla="*/ 0 w 4539342"/>
              <a:gd name="connsiteY0" fmla="*/ 0 h 5842000"/>
              <a:gd name="connsiteX1" fmla="*/ 4539342 w 4539342"/>
              <a:gd name="connsiteY1" fmla="*/ 0 h 5842000"/>
              <a:gd name="connsiteX2" fmla="*/ 4539342 w 4539342"/>
              <a:gd name="connsiteY2" fmla="*/ 5842000 h 5842000"/>
              <a:gd name="connsiteX3" fmla="*/ 0 w 4539342"/>
              <a:gd name="connsiteY3" fmla="*/ 5842000 h 5842000"/>
            </a:gdLst>
            <a:ahLst/>
            <a:cxnLst>
              <a:cxn ang="0">
                <a:pos x="connsiteX0" y="connsiteY0"/>
              </a:cxn>
              <a:cxn ang="0">
                <a:pos x="connsiteX1" y="connsiteY1"/>
              </a:cxn>
              <a:cxn ang="0">
                <a:pos x="connsiteX2" y="connsiteY2"/>
              </a:cxn>
              <a:cxn ang="0">
                <a:pos x="connsiteX3" y="connsiteY3"/>
              </a:cxn>
            </a:cxnLst>
            <a:rect l="l" t="t" r="r" b="b"/>
            <a:pathLst>
              <a:path w="4539342" h="5842000">
                <a:moveTo>
                  <a:pt x="0" y="0"/>
                </a:moveTo>
                <a:lnTo>
                  <a:pt x="4539342" y="0"/>
                </a:lnTo>
                <a:lnTo>
                  <a:pt x="4539342" y="5842000"/>
                </a:lnTo>
                <a:lnTo>
                  <a:pt x="0" y="5842000"/>
                </a:lnTo>
                <a:close/>
              </a:path>
            </a:pathLst>
          </a:custGeom>
          <a:solidFill>
            <a:srgbClr val="D9D9D9"/>
          </a:solidFill>
        </p:spPr>
        <p:txBody>
          <a:bodyPr wrap="square">
            <a:noAutofit/>
          </a:bodyPr>
          <a:lstStyle>
            <a:lvl1pPr>
              <a:defRPr sz="100"/>
            </a:lvl1pPr>
          </a:lstStyle>
          <a:p>
            <a:r>
              <a:rPr lang="fr-FR" dirty="0"/>
              <a:t> </a:t>
            </a:r>
          </a:p>
        </p:txBody>
      </p:sp>
      <p:cxnSp>
        <p:nvCxnSpPr>
          <p:cNvPr id="8" name="Straight Connector 15">
            <a:extLst>
              <a:ext uri="{FF2B5EF4-FFF2-40B4-BE49-F238E27FC236}">
                <a16:creationId xmlns:a16="http://schemas.microsoft.com/office/drawing/2014/main" id="{CE53E4FF-58C8-6D3F-FBBD-91C7CA29A5D4}"/>
              </a:ext>
            </a:extLst>
          </p:cNvPr>
          <p:cNvCxnSpPr>
            <a:cxnSpLocks/>
          </p:cNvCxnSpPr>
          <p:nvPr/>
        </p:nvCxnSpPr>
        <p:spPr>
          <a:xfrm flipH="1">
            <a:off x="4800600" y="3975100"/>
            <a:ext cx="1211943" cy="0"/>
          </a:xfrm>
          <a:prstGeom prst="line">
            <a:avLst/>
          </a:prstGeom>
          <a:ln w="101600"/>
        </p:spPr>
        <p:style>
          <a:lnRef idx="1">
            <a:schemeClr val="accent1"/>
          </a:lnRef>
          <a:fillRef idx="0">
            <a:schemeClr val="accent1"/>
          </a:fillRef>
          <a:effectRef idx="0">
            <a:schemeClr val="accent1"/>
          </a:effectRef>
          <a:fontRef idx="minor">
            <a:schemeClr val="tx1"/>
          </a:fontRef>
        </p:style>
      </p:cxnSp>
      <p:sp>
        <p:nvSpPr>
          <p:cNvPr id="20" name="Espace réservé du texte 19">
            <a:extLst>
              <a:ext uri="{FF2B5EF4-FFF2-40B4-BE49-F238E27FC236}">
                <a16:creationId xmlns:a16="http://schemas.microsoft.com/office/drawing/2014/main" id="{6F569AE0-C402-1279-0785-62D8E18F7253}"/>
              </a:ext>
            </a:extLst>
          </p:cNvPr>
          <p:cNvSpPr>
            <a:spLocks noGrp="1"/>
          </p:cNvSpPr>
          <p:nvPr>
            <p:ph type="body" sz="quarter" idx="14" hasCustomPrompt="1"/>
          </p:nvPr>
        </p:nvSpPr>
        <p:spPr>
          <a:xfrm>
            <a:off x="6261904" y="3270296"/>
            <a:ext cx="4455309" cy="1006429"/>
          </a:xfrm>
        </p:spPr>
        <p:txBody>
          <a:bodyPr wrap="square">
            <a:spAutoFit/>
          </a:bodyPr>
          <a:lstStyle>
            <a:lvl1pPr>
              <a:defRPr sz="6600">
                <a:solidFill>
                  <a:schemeClr val="tx2"/>
                </a:solidFill>
              </a:defRPr>
            </a:lvl1pPr>
            <a:lvl2pPr marL="222250" indent="0">
              <a:buNone/>
              <a:defRPr/>
            </a:lvl2pPr>
          </a:lstStyle>
          <a:p>
            <a:pPr lvl="0"/>
            <a:r>
              <a:rPr lang="fr-FR" dirty="0" err="1"/>
              <a:t>Surname</a:t>
            </a:r>
            <a:endParaRPr lang="fr-FR" dirty="0"/>
          </a:p>
        </p:txBody>
      </p:sp>
    </p:spTree>
    <p:extLst>
      <p:ext uri="{BB962C8B-B14F-4D97-AF65-F5344CB8AC3E}">
        <p14:creationId xmlns:p14="http://schemas.microsoft.com/office/powerpoint/2010/main" val="845675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center">
    <p:bg bwMode="ltGray">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0DC43-63BA-E193-4828-AB63E86BF7C2}"/>
              </a:ext>
            </a:extLst>
          </p:cNvPr>
          <p:cNvSpPr>
            <a:spLocks noGrp="1"/>
          </p:cNvSpPr>
          <p:nvPr>
            <p:ph type="title" hasCustomPrompt="1"/>
          </p:nvPr>
        </p:nvSpPr>
        <p:spPr>
          <a:xfrm>
            <a:off x="570045" y="719018"/>
            <a:ext cx="11009627" cy="808459"/>
          </a:xfrm>
        </p:spPr>
        <p:txBody>
          <a:bodyPr/>
          <a:lstStyle>
            <a:lvl1pPr algn="ctr">
              <a:defRPr/>
            </a:lvl1pPr>
          </a:lstStyle>
          <a:p>
            <a:r>
              <a:rPr lang="en-GB" dirty="0"/>
              <a:t>Insert your title here</a:t>
            </a:r>
          </a:p>
        </p:txBody>
      </p:sp>
      <p:sp>
        <p:nvSpPr>
          <p:cNvPr id="4" name="Espace réservé du pied de page 3">
            <a:extLst>
              <a:ext uri="{FF2B5EF4-FFF2-40B4-BE49-F238E27FC236}">
                <a16:creationId xmlns:a16="http://schemas.microsoft.com/office/drawing/2014/main" id="{C15250D9-B9E0-D941-6B9F-DC73764B8794}"/>
              </a:ext>
            </a:extLst>
          </p:cNvPr>
          <p:cNvSpPr>
            <a:spLocks noGrp="1"/>
          </p:cNvSpPr>
          <p:nvPr>
            <p:ph type="ftr" sz="quarter" idx="11"/>
          </p:nvPr>
        </p:nvSpPr>
        <p:spPr/>
        <p:txBody>
          <a:bodyPr vert="horz" wrap="none" lIns="91440" tIns="45720" rIns="91440" bIns="45720" rtlCol="0" anchor="b">
            <a:spAutoFit/>
          </a:bodyPr>
          <a:lstStyle>
            <a:lvl1pPr>
              <a:defRPr lang="en-GB" smtClean="0">
                <a:solidFill>
                  <a:schemeClr val="tx1">
                    <a:alpha val="60000"/>
                  </a:schemeClr>
                </a:solidFill>
              </a:defRPr>
            </a:lvl1pPr>
          </a:lstStyle>
          <a:p>
            <a:endParaRPr lang="en-US" dirty="0"/>
          </a:p>
        </p:txBody>
      </p:sp>
      <p:sp>
        <p:nvSpPr>
          <p:cNvPr id="5" name="Espace réservé du numéro de diapositive 4">
            <a:extLst>
              <a:ext uri="{FF2B5EF4-FFF2-40B4-BE49-F238E27FC236}">
                <a16:creationId xmlns:a16="http://schemas.microsoft.com/office/drawing/2014/main" id="{3D928C7A-EE32-AB47-08EB-348936AD6454}"/>
              </a:ext>
            </a:extLst>
          </p:cNvPr>
          <p:cNvSpPr>
            <a:spLocks noGrp="1"/>
          </p:cNvSpPr>
          <p:nvPr>
            <p:ph type="sldNum" sz="quarter" idx="12"/>
          </p:nvPr>
        </p:nvSpPr>
        <p:spPr/>
        <p:txBody>
          <a:bodyPr/>
          <a:lstStyle/>
          <a:p>
            <a:fld id="{48F63A3B-78C7-47BE-AE5E-E10140E04643}" type="slidenum">
              <a:rPr lang="en-US" smtClean="0"/>
              <a:t>‹Nº›</a:t>
            </a:fld>
            <a:endParaRPr lang="en-US" dirty="0"/>
          </a:p>
        </p:txBody>
      </p:sp>
      <p:sp>
        <p:nvSpPr>
          <p:cNvPr id="8" name="Rectangle 7">
            <a:extLst>
              <a:ext uri="{FF2B5EF4-FFF2-40B4-BE49-F238E27FC236}">
                <a16:creationId xmlns:a16="http://schemas.microsoft.com/office/drawing/2014/main" id="{9247D0EB-EAB5-48DF-C7A0-B3F9D08A001B}"/>
              </a:ext>
            </a:extLst>
          </p:cNvPr>
          <p:cNvSpPr/>
          <p:nvPr/>
        </p:nvSpPr>
        <p:spPr>
          <a:xfrm>
            <a:off x="0" y="0"/>
            <a:ext cx="90000" cy="6857999"/>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6" name="Groupe 5">
            <a:extLst>
              <a:ext uri="{FF2B5EF4-FFF2-40B4-BE49-F238E27FC236}">
                <a16:creationId xmlns:a16="http://schemas.microsoft.com/office/drawing/2014/main" id="{17FED4B0-771B-3AA4-730D-0B4531006FC9}"/>
              </a:ext>
            </a:extLst>
          </p:cNvPr>
          <p:cNvGrpSpPr>
            <a:grpSpLocks noGrp="1" noUngrp="1" noRot="1" noMove="1" noResize="1"/>
          </p:cNvGrpSpPr>
          <p:nvPr/>
        </p:nvGrpSpPr>
        <p:grpSpPr>
          <a:xfrm>
            <a:off x="-2139933" y="0"/>
            <a:ext cx="1885826" cy="1835885"/>
            <a:chOff x="2689543" y="1651754"/>
            <a:chExt cx="1885826" cy="1835885"/>
          </a:xfrm>
        </p:grpSpPr>
        <p:sp>
          <p:nvSpPr>
            <p:cNvPr id="10" name="Freeform 5">
              <a:extLst>
                <a:ext uri="{FF2B5EF4-FFF2-40B4-BE49-F238E27FC236}">
                  <a16:creationId xmlns:a16="http://schemas.microsoft.com/office/drawing/2014/main" id="{8B9CF7FD-05C4-6538-94F3-3FC697BCF81C}"/>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1" name="Rectangle 10">
              <a:extLst>
                <a:ext uri="{FF2B5EF4-FFF2-40B4-BE49-F238E27FC236}">
                  <a16:creationId xmlns:a16="http://schemas.microsoft.com/office/drawing/2014/main" id="{4D228006-62B9-3C05-5710-A306B7C360FB}"/>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
        <p:nvSpPr>
          <p:cNvPr id="3" name="Espace réservé du texte 6">
            <a:extLst>
              <a:ext uri="{FF2B5EF4-FFF2-40B4-BE49-F238E27FC236}">
                <a16:creationId xmlns:a16="http://schemas.microsoft.com/office/drawing/2014/main" id="{986E5CB2-3036-DC53-648A-0E1ED45CF2BA}"/>
              </a:ext>
            </a:extLst>
          </p:cNvPr>
          <p:cNvSpPr>
            <a:spLocks noGrp="1"/>
          </p:cNvSpPr>
          <p:nvPr>
            <p:ph type="body" sz="quarter" idx="17" hasCustomPrompt="1"/>
          </p:nvPr>
        </p:nvSpPr>
        <p:spPr>
          <a:xfrm>
            <a:off x="584200" y="412229"/>
            <a:ext cx="1322528" cy="237757"/>
          </a:xfrm>
        </p:spPr>
        <p:txBody>
          <a:bodyPr wrap="none" lIns="36000" rIns="36000">
            <a:spAutoFit/>
          </a:bodyPr>
          <a:lstStyle>
            <a:lvl1pPr algn="l">
              <a:defRPr sz="1050" b="0" cap="all" spc="200" baseline="0">
                <a:solidFill>
                  <a:schemeClr val="tx1">
                    <a:lumMod val="25000"/>
                    <a:lumOff val="75000"/>
                  </a:schemeClr>
                </a:solidFill>
              </a:defRPr>
            </a:lvl1pPr>
          </a:lstStyle>
          <a:p>
            <a:pPr lvl="0"/>
            <a:r>
              <a:rPr lang="en-GB"/>
              <a:t>00 / Chapter</a:t>
            </a:r>
            <a:endParaRPr lang="en-GB" dirty="0"/>
          </a:p>
        </p:txBody>
      </p:sp>
    </p:spTree>
    <p:extLst>
      <p:ext uri="{BB962C8B-B14F-4D97-AF65-F5344CB8AC3E}">
        <p14:creationId xmlns:p14="http://schemas.microsoft.com/office/powerpoint/2010/main" val="3116804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ontent : Side Title ">
    <p:bg>
      <p:bgPr>
        <a:solidFill>
          <a:schemeClr val="bg1">
            <a:lumMod val="95000"/>
          </a:schemeClr>
        </a:solidFill>
        <a:effectLst/>
      </p:bgPr>
    </p:bg>
    <p:spTree>
      <p:nvGrpSpPr>
        <p:cNvPr id="1" name=""/>
        <p:cNvGrpSpPr/>
        <p:nvPr/>
      </p:nvGrpSpPr>
      <p:grpSpPr>
        <a:xfrm>
          <a:off x="0" y="0"/>
          <a:ext cx="0" cy="0"/>
          <a:chOff x="0" y="0"/>
          <a:chExt cx="0" cy="0"/>
        </a:xfrm>
      </p:grpSpPr>
      <p:pic>
        <p:nvPicPr>
          <p:cNvPr id="21" name="Picture 7">
            <a:extLst>
              <a:ext uri="{FF2B5EF4-FFF2-40B4-BE49-F238E27FC236}">
                <a16:creationId xmlns:a16="http://schemas.microsoft.com/office/drawing/2014/main" id="{4A77BE00-7F6C-15E3-AB04-FE65FC85A4E4}"/>
              </a:ext>
            </a:extLst>
          </p:cNvPr>
          <p:cNvPicPr>
            <a:picLocks noChangeAspect="1"/>
          </p:cNvPicPr>
          <p:nvPr/>
        </p:nvPicPr>
        <p:blipFill rotWithShape="1">
          <a:blip r:embed="rId2"/>
          <a:srcRect l="4989" t="19952" r="3855"/>
          <a:stretch/>
        </p:blipFill>
        <p:spPr>
          <a:xfrm>
            <a:off x="0" y="0"/>
            <a:ext cx="5105400" cy="6858000"/>
          </a:xfrm>
          <a:prstGeom prst="rect">
            <a:avLst/>
          </a:prstGeom>
        </p:spPr>
      </p:pic>
      <p:sp>
        <p:nvSpPr>
          <p:cNvPr id="3" name="Rectangle 2">
            <a:extLst>
              <a:ext uri="{FF2B5EF4-FFF2-40B4-BE49-F238E27FC236}">
                <a16:creationId xmlns:a16="http://schemas.microsoft.com/office/drawing/2014/main" id="{A57653CB-9BFC-F5CB-6FC7-B3B164E786F5}"/>
              </a:ext>
            </a:extLst>
          </p:cNvPr>
          <p:cNvSpPr/>
          <p:nvPr/>
        </p:nvSpPr>
        <p:spPr>
          <a:xfrm>
            <a:off x="0" y="0"/>
            <a:ext cx="5105400" cy="6858000"/>
          </a:xfrm>
          <a:prstGeom prst="rect">
            <a:avLst/>
          </a:prstGeom>
          <a:solidFill>
            <a:schemeClr val="tx2">
              <a:alpha val="7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ource Sans Pro" panose="020B0503030403020204" pitchFamily="34" charset="0"/>
              <a:ea typeface="Calibri" panose="020F0502020204030204" pitchFamily="34" charset="0"/>
              <a:cs typeface="Calibri" panose="020F0502020204030204" pitchFamily="34" charset="0"/>
            </a:endParaRPr>
          </a:p>
        </p:txBody>
      </p:sp>
      <p:sp>
        <p:nvSpPr>
          <p:cNvPr id="20" name="Rectangle 19">
            <a:extLst>
              <a:ext uri="{FF2B5EF4-FFF2-40B4-BE49-F238E27FC236}">
                <a16:creationId xmlns:a16="http://schemas.microsoft.com/office/drawing/2014/main" id="{66CD8B86-E2F4-B2CF-DB89-85AF79C36D49}"/>
              </a:ext>
            </a:extLst>
          </p:cNvPr>
          <p:cNvSpPr>
            <a:spLocks noChangeAspect="1"/>
          </p:cNvSpPr>
          <p:nvPr/>
        </p:nvSpPr>
        <p:spPr>
          <a:xfrm>
            <a:off x="3638550" y="563880"/>
            <a:ext cx="8553450" cy="62941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ource Sans Pro" panose="020B0503030403020204" pitchFamily="34" charset="0"/>
              <a:ea typeface="Calibri" panose="020F0502020204030204" pitchFamily="34" charset="0"/>
              <a:cs typeface="Calibri" panose="020F0502020204030204" pitchFamily="34" charset="0"/>
            </a:endParaRPr>
          </a:p>
        </p:txBody>
      </p:sp>
      <p:sp>
        <p:nvSpPr>
          <p:cNvPr id="2" name="Titre 1">
            <a:extLst>
              <a:ext uri="{FF2B5EF4-FFF2-40B4-BE49-F238E27FC236}">
                <a16:creationId xmlns:a16="http://schemas.microsoft.com/office/drawing/2014/main" id="{5EAC953A-8495-5537-7B60-4EE703B57128}"/>
              </a:ext>
            </a:extLst>
          </p:cNvPr>
          <p:cNvSpPr>
            <a:spLocks noGrp="1"/>
          </p:cNvSpPr>
          <p:nvPr>
            <p:ph type="title" hasCustomPrompt="1"/>
          </p:nvPr>
        </p:nvSpPr>
        <p:spPr>
          <a:xfrm>
            <a:off x="584200" y="3526044"/>
            <a:ext cx="2336800" cy="957355"/>
          </a:xfrm>
        </p:spPr>
        <p:txBody>
          <a:bodyPr wrap="square" tIns="108000" bIns="72000" anchor="b">
            <a:noAutofit/>
          </a:bodyPr>
          <a:lstStyle>
            <a:lvl1pPr>
              <a:defRPr sz="2800">
                <a:solidFill>
                  <a:schemeClr val="bg1"/>
                </a:solidFill>
              </a:defRPr>
            </a:lvl1pPr>
          </a:lstStyle>
          <a:p>
            <a:r>
              <a:rPr lang="en-GB" dirty="0"/>
              <a:t>Edit your title</a:t>
            </a:r>
          </a:p>
        </p:txBody>
      </p:sp>
      <p:sp>
        <p:nvSpPr>
          <p:cNvPr id="4" name="Espace réservé du pied de page 3">
            <a:extLst>
              <a:ext uri="{FF2B5EF4-FFF2-40B4-BE49-F238E27FC236}">
                <a16:creationId xmlns:a16="http://schemas.microsoft.com/office/drawing/2014/main" id="{129BD806-0871-3F73-1F3D-1CFD4619DCFD}"/>
              </a:ext>
            </a:extLst>
          </p:cNvPr>
          <p:cNvSpPr>
            <a:spLocks noGrp="1"/>
          </p:cNvSpPr>
          <p:nvPr>
            <p:ph type="ftr" sz="quarter" idx="11"/>
          </p:nvPr>
        </p:nvSpPr>
        <p:spPr/>
        <p:txBody>
          <a:bodyPr/>
          <a:lstStyle/>
          <a:p>
            <a:endParaRPr lang="en-US" dirty="0"/>
          </a:p>
        </p:txBody>
      </p:sp>
      <p:sp>
        <p:nvSpPr>
          <p:cNvPr id="5" name="Espace réservé du numéro de diapositive 4">
            <a:extLst>
              <a:ext uri="{FF2B5EF4-FFF2-40B4-BE49-F238E27FC236}">
                <a16:creationId xmlns:a16="http://schemas.microsoft.com/office/drawing/2014/main" id="{76DEF953-5727-4CC4-EBEE-9F7C9118581F}"/>
              </a:ext>
            </a:extLst>
          </p:cNvPr>
          <p:cNvSpPr>
            <a:spLocks noGrp="1"/>
          </p:cNvSpPr>
          <p:nvPr>
            <p:ph type="sldNum" sz="quarter" idx="12"/>
          </p:nvPr>
        </p:nvSpPr>
        <p:spPr/>
        <p:txBody>
          <a:bodyPr/>
          <a:lstStyle/>
          <a:p>
            <a:fld id="{48F63A3B-78C7-47BE-AE5E-E10140E04643}" type="slidenum">
              <a:rPr lang="en-US" smtClean="0"/>
              <a:t>‹Nº›</a:t>
            </a:fld>
            <a:endParaRPr lang="en-US" dirty="0"/>
          </a:p>
        </p:txBody>
      </p:sp>
      <p:sp>
        <p:nvSpPr>
          <p:cNvPr id="12" name="Espace réservé du texte 11">
            <a:extLst>
              <a:ext uri="{FF2B5EF4-FFF2-40B4-BE49-F238E27FC236}">
                <a16:creationId xmlns:a16="http://schemas.microsoft.com/office/drawing/2014/main" id="{23252BE6-AC08-AAED-8F05-3EDC6B6C5493}"/>
              </a:ext>
            </a:extLst>
          </p:cNvPr>
          <p:cNvSpPr>
            <a:spLocks noGrp="1"/>
          </p:cNvSpPr>
          <p:nvPr>
            <p:ph type="body" sz="quarter" idx="14" hasCustomPrompt="1"/>
          </p:nvPr>
        </p:nvSpPr>
        <p:spPr>
          <a:xfrm>
            <a:off x="4294091" y="1597306"/>
            <a:ext cx="7398003" cy="4579657"/>
          </a:xfrm>
        </p:spPr>
        <p:txBody>
          <a:bodyPr/>
          <a:lstStyle/>
          <a:p>
            <a:pPr lvl="0"/>
            <a:r>
              <a:rPr lang="en-US" dirty="0"/>
              <a:t>Click to edit mask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7" name="Espace réservé du texte 6">
            <a:extLst>
              <a:ext uri="{FF2B5EF4-FFF2-40B4-BE49-F238E27FC236}">
                <a16:creationId xmlns:a16="http://schemas.microsoft.com/office/drawing/2014/main" id="{BEC94DF4-0E55-F011-7702-886E0AF83354}"/>
              </a:ext>
            </a:extLst>
          </p:cNvPr>
          <p:cNvSpPr>
            <a:spLocks noGrp="1"/>
          </p:cNvSpPr>
          <p:nvPr>
            <p:ph type="body" sz="quarter" idx="17" hasCustomPrompt="1"/>
          </p:nvPr>
        </p:nvSpPr>
        <p:spPr>
          <a:xfrm>
            <a:off x="584200" y="412229"/>
            <a:ext cx="1322528" cy="237757"/>
          </a:xfrm>
        </p:spPr>
        <p:txBody>
          <a:bodyPr wrap="none" lIns="36000" rIns="36000">
            <a:spAutoFit/>
          </a:bodyPr>
          <a:lstStyle>
            <a:lvl1pPr algn="l">
              <a:defRPr sz="1050" b="0" cap="all" spc="200" baseline="0">
                <a:solidFill>
                  <a:schemeClr val="tx1">
                    <a:lumMod val="25000"/>
                    <a:lumOff val="75000"/>
                  </a:schemeClr>
                </a:solidFill>
              </a:defRPr>
            </a:lvl1pPr>
          </a:lstStyle>
          <a:p>
            <a:pPr lvl="0"/>
            <a:r>
              <a:rPr lang="en-GB"/>
              <a:t>00 / Chapter</a:t>
            </a:r>
            <a:endParaRPr lang="en-GB" dirty="0"/>
          </a:p>
        </p:txBody>
      </p:sp>
      <p:grpSp>
        <p:nvGrpSpPr>
          <p:cNvPr id="8" name="Groupe 7">
            <a:extLst>
              <a:ext uri="{FF2B5EF4-FFF2-40B4-BE49-F238E27FC236}">
                <a16:creationId xmlns:a16="http://schemas.microsoft.com/office/drawing/2014/main" id="{261FE6C6-3EE1-8465-522F-87B974E67B6B}"/>
              </a:ext>
            </a:extLst>
          </p:cNvPr>
          <p:cNvGrpSpPr>
            <a:grpSpLocks noGrp="1" noUngrp="1" noRot="1" noMove="1" noResize="1"/>
          </p:cNvGrpSpPr>
          <p:nvPr/>
        </p:nvGrpSpPr>
        <p:grpSpPr>
          <a:xfrm>
            <a:off x="12405628" y="0"/>
            <a:ext cx="1885826" cy="2451438"/>
            <a:chOff x="511520" y="2588002"/>
            <a:chExt cx="1885826" cy="2451438"/>
          </a:xfrm>
        </p:grpSpPr>
        <p:sp>
          <p:nvSpPr>
            <p:cNvPr id="9" name="Freeform 5">
              <a:extLst>
                <a:ext uri="{FF2B5EF4-FFF2-40B4-BE49-F238E27FC236}">
                  <a16:creationId xmlns:a16="http://schemas.microsoft.com/office/drawing/2014/main" id="{C760FDED-B47F-B505-F7F0-FCD85D261986}"/>
                </a:ext>
              </a:extLst>
            </p:cNvPr>
            <p:cNvSpPr>
              <a:spLocks noGrp="1" noRot="1" noMove="1" noResize="1" noEditPoints="1" noAdjustHandles="1" noChangeArrowheads="1" noChangeShapeType="1"/>
            </p:cNvSpPr>
            <p:nvPr/>
          </p:nvSpPr>
          <p:spPr bwMode="auto">
            <a:xfrm>
              <a:off x="1241708" y="2588002"/>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0" name="Rectangle 9">
              <a:extLst>
                <a:ext uri="{FF2B5EF4-FFF2-40B4-BE49-F238E27FC236}">
                  <a16:creationId xmlns:a16="http://schemas.microsoft.com/office/drawing/2014/main" id="{75B517B7-2D94-FC60-9480-BAEDEFA596C9}"/>
                </a:ext>
              </a:extLst>
            </p:cNvPr>
            <p:cNvSpPr>
              <a:spLocks noGrp="1" noRot="1" noMove="1" noResize="1" noEditPoints="1" noAdjustHandles="1" noChangeArrowheads="1" noChangeShapeType="1"/>
            </p:cNvSpPr>
            <p:nvPr/>
          </p:nvSpPr>
          <p:spPr>
            <a:xfrm>
              <a:off x="511520" y="2946559"/>
              <a:ext cx="1885826" cy="2092881"/>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visual</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Remove the visual</a:t>
              </a:r>
            </a:p>
            <a:p>
              <a:pPr marL="171450" lvl="0" indent="-171450">
                <a:buFont typeface="Arial" panose="020B0604020202020204" pitchFamily="34" charset="0"/>
                <a:buChar char="•"/>
              </a:pPr>
              <a:r>
                <a:rPr lang="en-US" sz="1000" dirty="0">
                  <a:solidFill>
                    <a:schemeClr val="tx1"/>
                  </a:solidFill>
                </a:rPr>
                <a:t>Click on the icon </a:t>
              </a:r>
              <a:br>
                <a:rPr lang="en-US" sz="1000" dirty="0">
                  <a:solidFill>
                    <a:schemeClr val="tx1"/>
                  </a:solidFill>
                </a:rPr>
              </a:br>
              <a:r>
                <a:rPr lang="en-US" sz="1000" dirty="0">
                  <a:solidFill>
                    <a:schemeClr val="tx1"/>
                  </a:solidFill>
                </a:rPr>
                <a:t>in the center of the gray block</a:t>
              </a:r>
            </a:p>
            <a:p>
              <a:pPr marL="171450" lvl="0" indent="-171450">
                <a:buFont typeface="Arial" panose="020B0604020202020204" pitchFamily="34" charset="0"/>
                <a:buChar char="•"/>
              </a:pPr>
              <a:r>
                <a:rPr lang="en-US" sz="1000" dirty="0">
                  <a:solidFill>
                    <a:schemeClr val="tx1"/>
                  </a:solidFill>
                </a:rPr>
                <a:t>Import a visual</a:t>
              </a:r>
              <a:br>
                <a:rPr lang="en-US" sz="1000" dirty="0">
                  <a:solidFill>
                    <a:schemeClr val="tx1"/>
                  </a:solidFill>
                </a:rPr>
              </a:br>
              <a:r>
                <a:rPr lang="en-US" sz="1000" dirty="0">
                  <a:solidFill>
                    <a:schemeClr val="tx1"/>
                  </a:solidFill>
                </a:rPr>
                <a:t>from your computer</a:t>
              </a:r>
            </a:p>
            <a:p>
              <a:pPr marL="171450" lvl="0" indent="-171450">
                <a:buFont typeface="Arial" panose="020B0604020202020204" pitchFamily="34" charset="0"/>
                <a:buChar char="•"/>
              </a:pPr>
              <a:r>
                <a:rPr lang="en-US" sz="1000" dirty="0">
                  <a:solidFill>
                    <a:schemeClr val="tx1"/>
                  </a:solidFill>
                </a:rPr>
                <a:t>To crop the image,</a:t>
              </a:r>
              <a:br>
                <a:rPr lang="en-US" sz="1000" dirty="0">
                  <a:solidFill>
                    <a:schemeClr val="tx1"/>
                  </a:solidFill>
                </a:rPr>
              </a:br>
              <a:r>
                <a:rPr lang="en-US" sz="1000" dirty="0">
                  <a:solidFill>
                    <a:schemeClr val="tx1"/>
                  </a:solidFill>
                </a:rPr>
                <a:t>in “Picture Tools”, click on “crop” tab and choose</a:t>
              </a:r>
              <a:br>
                <a:rPr lang="en-US" sz="1000" dirty="0">
                  <a:solidFill>
                    <a:schemeClr val="tx1"/>
                  </a:solidFill>
                </a:rPr>
              </a:br>
              <a:r>
                <a:rPr lang="en-US" sz="1000" dirty="0">
                  <a:solidFill>
                    <a:schemeClr val="tx1"/>
                  </a:solidFill>
                </a:rPr>
                <a:t>the desired option. </a:t>
              </a:r>
              <a:br>
                <a:rPr lang="en-US" sz="1000" dirty="0">
                  <a:solidFill>
                    <a:schemeClr val="tx1"/>
                  </a:solidFill>
                </a:rPr>
              </a:br>
              <a:r>
                <a:rPr lang="en-US" sz="1000" dirty="0">
                  <a:solidFill>
                    <a:schemeClr val="tx1"/>
                  </a:solidFill>
                </a:rPr>
                <a:t>Adapt (move, zoom</a:t>
              </a:r>
              <a:br>
                <a:rPr lang="en-US" sz="1000" dirty="0">
                  <a:solidFill>
                    <a:schemeClr val="tx1"/>
                  </a:solidFill>
                </a:rPr>
              </a:br>
              <a:r>
                <a:rPr lang="en-US" sz="1000" dirty="0">
                  <a:solidFill>
                    <a:schemeClr val="tx1"/>
                  </a:solidFill>
                </a:rPr>
                <a:t>in or out) the image</a:t>
              </a:r>
            </a:p>
          </p:txBody>
        </p:sp>
      </p:grpSp>
      <p:grpSp>
        <p:nvGrpSpPr>
          <p:cNvPr id="13" name="Groupe 12">
            <a:extLst>
              <a:ext uri="{FF2B5EF4-FFF2-40B4-BE49-F238E27FC236}">
                <a16:creationId xmlns:a16="http://schemas.microsoft.com/office/drawing/2014/main" id="{883C0227-13FB-EE7F-E364-611D65E90540}"/>
              </a:ext>
            </a:extLst>
          </p:cNvPr>
          <p:cNvGrpSpPr>
            <a:grpSpLocks noGrp="1" noUngrp="1" noRot="1" noMove="1" noResize="1"/>
          </p:cNvGrpSpPr>
          <p:nvPr/>
        </p:nvGrpSpPr>
        <p:grpSpPr>
          <a:xfrm>
            <a:off x="-2139933" y="0"/>
            <a:ext cx="1885826" cy="1835885"/>
            <a:chOff x="2689543" y="1651754"/>
            <a:chExt cx="1885826" cy="1835885"/>
          </a:xfrm>
        </p:grpSpPr>
        <p:sp>
          <p:nvSpPr>
            <p:cNvPr id="15" name="Freeform 5">
              <a:extLst>
                <a:ext uri="{FF2B5EF4-FFF2-40B4-BE49-F238E27FC236}">
                  <a16:creationId xmlns:a16="http://schemas.microsoft.com/office/drawing/2014/main" id="{E909A973-6F1D-2CD9-DD2B-5193D231BF13}"/>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6" name="Rectangle 15">
              <a:extLst>
                <a:ext uri="{FF2B5EF4-FFF2-40B4-BE49-F238E27FC236}">
                  <a16:creationId xmlns:a16="http://schemas.microsoft.com/office/drawing/2014/main" id="{FEA8EDF4-7F12-CB8B-8D8F-18F5B85CCAE1}"/>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
        <p:nvSpPr>
          <p:cNvPr id="14" name="Rectangle 13">
            <a:extLst>
              <a:ext uri="{FF2B5EF4-FFF2-40B4-BE49-F238E27FC236}">
                <a16:creationId xmlns:a16="http://schemas.microsoft.com/office/drawing/2014/main" id="{CC857136-650B-3D36-847B-C1552C9F1551}"/>
              </a:ext>
            </a:extLst>
          </p:cNvPr>
          <p:cNvSpPr/>
          <p:nvPr/>
        </p:nvSpPr>
        <p:spPr>
          <a:xfrm>
            <a:off x="0" y="0"/>
            <a:ext cx="90000" cy="6858000"/>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23" name="Straight Connector 12">
            <a:extLst>
              <a:ext uri="{FF2B5EF4-FFF2-40B4-BE49-F238E27FC236}">
                <a16:creationId xmlns:a16="http://schemas.microsoft.com/office/drawing/2014/main" id="{95E3DF2D-87F9-7536-7341-39515D956D59}"/>
              </a:ext>
            </a:extLst>
          </p:cNvPr>
          <p:cNvCxnSpPr>
            <a:cxnSpLocks/>
          </p:cNvCxnSpPr>
          <p:nvPr/>
        </p:nvCxnSpPr>
        <p:spPr>
          <a:xfrm>
            <a:off x="0" y="4703991"/>
            <a:ext cx="2921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Espace réservé du texte 11">
            <a:extLst>
              <a:ext uri="{FF2B5EF4-FFF2-40B4-BE49-F238E27FC236}">
                <a16:creationId xmlns:a16="http://schemas.microsoft.com/office/drawing/2014/main" id="{2CE7686B-6E3E-D21A-4887-AC633C448241}"/>
              </a:ext>
            </a:extLst>
          </p:cNvPr>
          <p:cNvSpPr>
            <a:spLocks noGrp="1"/>
          </p:cNvSpPr>
          <p:nvPr>
            <p:ph type="body" sz="quarter" idx="18" hasCustomPrompt="1"/>
          </p:nvPr>
        </p:nvSpPr>
        <p:spPr>
          <a:xfrm>
            <a:off x="4294091" y="916269"/>
            <a:ext cx="3068075" cy="359390"/>
          </a:xfrm>
          <a:solidFill>
            <a:schemeClr val="accent5"/>
          </a:solidFill>
        </p:spPr>
        <p:txBody>
          <a:bodyPr wrap="none" anchor="ctr">
            <a:noAutofit/>
          </a:bodyPr>
          <a:lstStyle>
            <a:lvl1pPr>
              <a:defRPr b="1">
                <a:solidFill>
                  <a:schemeClr val="bg1"/>
                </a:solidFill>
              </a:defRPr>
            </a:lvl1pPr>
          </a:lstStyle>
          <a:p>
            <a:pPr lvl="0"/>
            <a:r>
              <a:rPr lang="en-US" dirty="0"/>
              <a:t>Click to edit mask text styles</a:t>
            </a:r>
          </a:p>
        </p:txBody>
      </p:sp>
      <p:grpSp>
        <p:nvGrpSpPr>
          <p:cNvPr id="25" name="Group 12">
            <a:extLst>
              <a:ext uri="{FF2B5EF4-FFF2-40B4-BE49-F238E27FC236}">
                <a16:creationId xmlns:a16="http://schemas.microsoft.com/office/drawing/2014/main" id="{67BFEA1F-C0EC-BA49-01A5-E076FB37E567}"/>
              </a:ext>
            </a:extLst>
          </p:cNvPr>
          <p:cNvGrpSpPr>
            <a:grpSpLocks noChangeAspect="1"/>
          </p:cNvGrpSpPr>
          <p:nvPr/>
        </p:nvGrpSpPr>
        <p:grpSpPr bwMode="auto">
          <a:xfrm>
            <a:off x="11336351" y="232933"/>
            <a:ext cx="577406" cy="715984"/>
            <a:chOff x="690" y="1280"/>
            <a:chExt cx="1400" cy="1736"/>
          </a:xfrm>
        </p:grpSpPr>
        <p:sp>
          <p:nvSpPr>
            <p:cNvPr id="26" name="Freeform 13">
              <a:extLst>
                <a:ext uri="{FF2B5EF4-FFF2-40B4-BE49-F238E27FC236}">
                  <a16:creationId xmlns:a16="http://schemas.microsoft.com/office/drawing/2014/main" id="{7468BDD3-08C6-BD35-B3B5-B001834A4BD8}"/>
                </a:ext>
              </a:extLst>
            </p:cNvPr>
            <p:cNvSpPr>
              <a:spLocks/>
            </p:cNvSpPr>
            <p:nvPr/>
          </p:nvSpPr>
          <p:spPr bwMode="auto">
            <a:xfrm>
              <a:off x="1194" y="1308"/>
              <a:ext cx="4" cy="1"/>
            </a:xfrm>
            <a:custGeom>
              <a:avLst/>
              <a:gdLst>
                <a:gd name="T0" fmla="*/ 1 w 3"/>
                <a:gd name="T1" fmla="*/ 1 h 1"/>
                <a:gd name="T2" fmla="*/ 1 w 3"/>
                <a:gd name="T3" fmla="*/ 1 h 1"/>
              </a:gdLst>
              <a:ahLst/>
              <a:cxnLst>
                <a:cxn ang="0">
                  <a:pos x="T0" y="T1"/>
                </a:cxn>
                <a:cxn ang="0">
                  <a:pos x="T2" y="T3"/>
                </a:cxn>
              </a:cxnLst>
              <a:rect l="0" t="0" r="r" b="b"/>
              <a:pathLst>
                <a:path w="3" h="1">
                  <a:moveTo>
                    <a:pt x="1" y="1"/>
                  </a:moveTo>
                  <a:cubicBezTo>
                    <a:pt x="3" y="0"/>
                    <a:pt x="0" y="1"/>
                    <a:pt x="1" y="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7" name="Freeform 14">
              <a:extLst>
                <a:ext uri="{FF2B5EF4-FFF2-40B4-BE49-F238E27FC236}">
                  <a16:creationId xmlns:a16="http://schemas.microsoft.com/office/drawing/2014/main" id="{24234F5C-E414-BD0B-032F-D5AC5A6505EE}"/>
                </a:ext>
              </a:extLst>
            </p:cNvPr>
            <p:cNvSpPr>
              <a:spLocks noEditPoints="1"/>
            </p:cNvSpPr>
            <p:nvPr/>
          </p:nvSpPr>
          <p:spPr bwMode="auto">
            <a:xfrm>
              <a:off x="906" y="1280"/>
              <a:ext cx="976" cy="1214"/>
            </a:xfrm>
            <a:custGeom>
              <a:avLst/>
              <a:gdLst>
                <a:gd name="T0" fmla="*/ 211 w 711"/>
                <a:gd name="T1" fmla="*/ 862 h 883"/>
                <a:gd name="T2" fmla="*/ 354 w 711"/>
                <a:gd name="T3" fmla="*/ 883 h 883"/>
                <a:gd name="T4" fmla="*/ 355 w 711"/>
                <a:gd name="T5" fmla="*/ 883 h 883"/>
                <a:gd name="T6" fmla="*/ 356 w 711"/>
                <a:gd name="T7" fmla="*/ 883 h 883"/>
                <a:gd name="T8" fmla="*/ 498 w 711"/>
                <a:gd name="T9" fmla="*/ 862 h 883"/>
                <a:gd name="T10" fmla="*/ 621 w 711"/>
                <a:gd name="T11" fmla="*/ 769 h 883"/>
                <a:gd name="T12" fmla="*/ 711 w 711"/>
                <a:gd name="T13" fmla="*/ 442 h 883"/>
                <a:gd name="T14" fmla="*/ 711 w 711"/>
                <a:gd name="T15" fmla="*/ 441 h 883"/>
                <a:gd name="T16" fmla="*/ 621 w 711"/>
                <a:gd name="T17" fmla="*/ 114 h 883"/>
                <a:gd name="T18" fmla="*/ 499 w 711"/>
                <a:gd name="T19" fmla="*/ 21 h 883"/>
                <a:gd name="T20" fmla="*/ 355 w 711"/>
                <a:gd name="T21" fmla="*/ 0 h 883"/>
                <a:gd name="T22" fmla="*/ 211 w 711"/>
                <a:gd name="T23" fmla="*/ 21 h 883"/>
                <a:gd name="T24" fmla="*/ 211 w 711"/>
                <a:gd name="T25" fmla="*/ 21 h 883"/>
                <a:gd name="T26" fmla="*/ 211 w 711"/>
                <a:gd name="T27" fmla="*/ 21 h 883"/>
                <a:gd name="T28" fmla="*/ 90 w 711"/>
                <a:gd name="T29" fmla="*/ 114 h 883"/>
                <a:gd name="T30" fmla="*/ 0 w 711"/>
                <a:gd name="T31" fmla="*/ 441 h 883"/>
                <a:gd name="T32" fmla="*/ 0 w 711"/>
                <a:gd name="T33" fmla="*/ 442 h 883"/>
                <a:gd name="T34" fmla="*/ 90 w 711"/>
                <a:gd name="T35" fmla="*/ 769 h 883"/>
                <a:gd name="T36" fmla="*/ 211 w 711"/>
                <a:gd name="T37" fmla="*/ 862 h 883"/>
                <a:gd name="T38" fmla="*/ 26 w 711"/>
                <a:gd name="T39" fmla="*/ 441 h 883"/>
                <a:gd name="T40" fmla="*/ 83 w 711"/>
                <a:gd name="T41" fmla="*/ 162 h 883"/>
                <a:gd name="T42" fmla="*/ 235 w 711"/>
                <a:gd name="T43" fmla="*/ 27 h 883"/>
                <a:gd name="T44" fmla="*/ 355 w 711"/>
                <a:gd name="T45" fmla="*/ 12 h 883"/>
                <a:gd name="T46" fmla="*/ 475 w 711"/>
                <a:gd name="T47" fmla="*/ 27 h 883"/>
                <a:gd name="T48" fmla="*/ 626 w 711"/>
                <a:gd name="T49" fmla="*/ 162 h 883"/>
                <a:gd name="T50" fmla="*/ 683 w 711"/>
                <a:gd name="T51" fmla="*/ 441 h 883"/>
                <a:gd name="T52" fmla="*/ 626 w 711"/>
                <a:gd name="T53" fmla="*/ 721 h 883"/>
                <a:gd name="T54" fmla="*/ 475 w 711"/>
                <a:gd name="T55" fmla="*/ 856 h 883"/>
                <a:gd name="T56" fmla="*/ 355 w 711"/>
                <a:gd name="T57" fmla="*/ 871 h 883"/>
                <a:gd name="T58" fmla="*/ 235 w 711"/>
                <a:gd name="T59" fmla="*/ 856 h 883"/>
                <a:gd name="T60" fmla="*/ 83 w 711"/>
                <a:gd name="T61" fmla="*/ 721 h 883"/>
                <a:gd name="T62" fmla="*/ 26 w 711"/>
                <a:gd name="T63" fmla="*/ 441 h 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1" h="883">
                  <a:moveTo>
                    <a:pt x="211" y="862"/>
                  </a:moveTo>
                  <a:cubicBezTo>
                    <a:pt x="257" y="875"/>
                    <a:pt x="305" y="883"/>
                    <a:pt x="354" y="883"/>
                  </a:cubicBezTo>
                  <a:cubicBezTo>
                    <a:pt x="355" y="883"/>
                    <a:pt x="355" y="883"/>
                    <a:pt x="355" y="883"/>
                  </a:cubicBezTo>
                  <a:cubicBezTo>
                    <a:pt x="356" y="883"/>
                    <a:pt x="356" y="883"/>
                    <a:pt x="356" y="883"/>
                  </a:cubicBezTo>
                  <a:cubicBezTo>
                    <a:pt x="406" y="883"/>
                    <a:pt x="453" y="876"/>
                    <a:pt x="498" y="862"/>
                  </a:cubicBezTo>
                  <a:cubicBezTo>
                    <a:pt x="547" y="845"/>
                    <a:pt x="593" y="811"/>
                    <a:pt x="621" y="769"/>
                  </a:cubicBezTo>
                  <a:cubicBezTo>
                    <a:pt x="667" y="701"/>
                    <a:pt x="709" y="571"/>
                    <a:pt x="711" y="442"/>
                  </a:cubicBezTo>
                  <a:cubicBezTo>
                    <a:pt x="711" y="441"/>
                    <a:pt x="711" y="441"/>
                    <a:pt x="711" y="441"/>
                  </a:cubicBezTo>
                  <a:cubicBezTo>
                    <a:pt x="709" y="312"/>
                    <a:pt x="667" y="181"/>
                    <a:pt x="621" y="114"/>
                  </a:cubicBezTo>
                  <a:cubicBezTo>
                    <a:pt x="593" y="72"/>
                    <a:pt x="548" y="38"/>
                    <a:pt x="499" y="21"/>
                  </a:cubicBezTo>
                  <a:cubicBezTo>
                    <a:pt x="454" y="7"/>
                    <a:pt x="405" y="0"/>
                    <a:pt x="355" y="0"/>
                  </a:cubicBezTo>
                  <a:cubicBezTo>
                    <a:pt x="306" y="0"/>
                    <a:pt x="257" y="7"/>
                    <a:pt x="211" y="21"/>
                  </a:cubicBezTo>
                  <a:cubicBezTo>
                    <a:pt x="212" y="21"/>
                    <a:pt x="212" y="21"/>
                    <a:pt x="211" y="21"/>
                  </a:cubicBezTo>
                  <a:cubicBezTo>
                    <a:pt x="212" y="21"/>
                    <a:pt x="212" y="21"/>
                    <a:pt x="211" y="21"/>
                  </a:cubicBezTo>
                  <a:cubicBezTo>
                    <a:pt x="163" y="38"/>
                    <a:pt x="118" y="72"/>
                    <a:pt x="90" y="114"/>
                  </a:cubicBezTo>
                  <a:cubicBezTo>
                    <a:pt x="44" y="181"/>
                    <a:pt x="2" y="312"/>
                    <a:pt x="0" y="441"/>
                  </a:cubicBezTo>
                  <a:cubicBezTo>
                    <a:pt x="0" y="442"/>
                    <a:pt x="0" y="442"/>
                    <a:pt x="0" y="442"/>
                  </a:cubicBezTo>
                  <a:cubicBezTo>
                    <a:pt x="2" y="571"/>
                    <a:pt x="44" y="701"/>
                    <a:pt x="90" y="769"/>
                  </a:cubicBezTo>
                  <a:cubicBezTo>
                    <a:pt x="118" y="811"/>
                    <a:pt x="163" y="845"/>
                    <a:pt x="211" y="862"/>
                  </a:cubicBezTo>
                  <a:moveTo>
                    <a:pt x="26" y="441"/>
                  </a:moveTo>
                  <a:cubicBezTo>
                    <a:pt x="25" y="344"/>
                    <a:pt x="54" y="225"/>
                    <a:pt x="83" y="162"/>
                  </a:cubicBezTo>
                  <a:cubicBezTo>
                    <a:pt x="115" y="90"/>
                    <a:pt x="163" y="46"/>
                    <a:pt x="235" y="27"/>
                  </a:cubicBezTo>
                  <a:cubicBezTo>
                    <a:pt x="273" y="17"/>
                    <a:pt x="313" y="12"/>
                    <a:pt x="355" y="12"/>
                  </a:cubicBezTo>
                  <a:cubicBezTo>
                    <a:pt x="396" y="12"/>
                    <a:pt x="436" y="17"/>
                    <a:pt x="475" y="27"/>
                  </a:cubicBezTo>
                  <a:cubicBezTo>
                    <a:pt x="546" y="46"/>
                    <a:pt x="595" y="90"/>
                    <a:pt x="626" y="162"/>
                  </a:cubicBezTo>
                  <a:cubicBezTo>
                    <a:pt x="655" y="225"/>
                    <a:pt x="685" y="344"/>
                    <a:pt x="683" y="441"/>
                  </a:cubicBezTo>
                  <a:cubicBezTo>
                    <a:pt x="685" y="539"/>
                    <a:pt x="655" y="658"/>
                    <a:pt x="626" y="721"/>
                  </a:cubicBezTo>
                  <a:cubicBezTo>
                    <a:pt x="595" y="793"/>
                    <a:pt x="546" y="837"/>
                    <a:pt x="475" y="856"/>
                  </a:cubicBezTo>
                  <a:cubicBezTo>
                    <a:pt x="436" y="866"/>
                    <a:pt x="396" y="871"/>
                    <a:pt x="355" y="871"/>
                  </a:cubicBezTo>
                  <a:cubicBezTo>
                    <a:pt x="313" y="871"/>
                    <a:pt x="273" y="866"/>
                    <a:pt x="235" y="856"/>
                  </a:cubicBezTo>
                  <a:cubicBezTo>
                    <a:pt x="163" y="837"/>
                    <a:pt x="115" y="793"/>
                    <a:pt x="83" y="721"/>
                  </a:cubicBezTo>
                  <a:cubicBezTo>
                    <a:pt x="54" y="658"/>
                    <a:pt x="25" y="539"/>
                    <a:pt x="26" y="44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8" name="Freeform 15">
              <a:extLst>
                <a:ext uri="{FF2B5EF4-FFF2-40B4-BE49-F238E27FC236}">
                  <a16:creationId xmlns:a16="http://schemas.microsoft.com/office/drawing/2014/main" id="{72802E02-D539-DAC7-D813-9510AF776902}"/>
                </a:ext>
              </a:extLst>
            </p:cNvPr>
            <p:cNvSpPr>
              <a:spLocks noEditPoints="1"/>
            </p:cNvSpPr>
            <p:nvPr/>
          </p:nvSpPr>
          <p:spPr bwMode="auto">
            <a:xfrm>
              <a:off x="1086" y="1440"/>
              <a:ext cx="616" cy="895"/>
            </a:xfrm>
            <a:custGeom>
              <a:avLst/>
              <a:gdLst>
                <a:gd name="T0" fmla="*/ 324 w 449"/>
                <a:gd name="T1" fmla="*/ 637 h 651"/>
                <a:gd name="T2" fmla="*/ 324 w 449"/>
                <a:gd name="T3" fmla="*/ 13 h 651"/>
                <a:gd name="T4" fmla="*/ 50 w 449"/>
                <a:gd name="T5" fmla="*/ 77 h 651"/>
                <a:gd name="T6" fmla="*/ 96 w 449"/>
                <a:gd name="T7" fmla="*/ 474 h 651"/>
                <a:gd name="T8" fmla="*/ 70 w 449"/>
                <a:gd name="T9" fmla="*/ 459 h 651"/>
                <a:gd name="T10" fmla="*/ 59 w 449"/>
                <a:gd name="T11" fmla="*/ 380 h 651"/>
                <a:gd name="T12" fmla="*/ 91 w 449"/>
                <a:gd name="T13" fmla="*/ 432 h 651"/>
                <a:gd name="T14" fmla="*/ 115 w 449"/>
                <a:gd name="T15" fmla="*/ 371 h 651"/>
                <a:gd name="T16" fmla="*/ 127 w 449"/>
                <a:gd name="T17" fmla="*/ 414 h 651"/>
                <a:gd name="T18" fmla="*/ 194 w 449"/>
                <a:gd name="T19" fmla="*/ 603 h 651"/>
                <a:gd name="T20" fmla="*/ 207 w 449"/>
                <a:gd name="T21" fmla="*/ 579 h 651"/>
                <a:gd name="T22" fmla="*/ 216 w 449"/>
                <a:gd name="T23" fmla="*/ 565 h 651"/>
                <a:gd name="T24" fmla="*/ 227 w 449"/>
                <a:gd name="T25" fmla="*/ 536 h 651"/>
                <a:gd name="T26" fmla="*/ 238 w 449"/>
                <a:gd name="T27" fmla="*/ 565 h 651"/>
                <a:gd name="T28" fmla="*/ 276 w 449"/>
                <a:gd name="T29" fmla="*/ 518 h 651"/>
                <a:gd name="T30" fmla="*/ 251 w 449"/>
                <a:gd name="T31" fmla="*/ 475 h 651"/>
                <a:gd name="T32" fmla="*/ 297 w 449"/>
                <a:gd name="T33" fmla="*/ 359 h 651"/>
                <a:gd name="T34" fmla="*/ 293 w 449"/>
                <a:gd name="T35" fmla="*/ 605 h 651"/>
                <a:gd name="T36" fmla="*/ 307 w 449"/>
                <a:gd name="T37" fmla="*/ 591 h 651"/>
                <a:gd name="T38" fmla="*/ 339 w 449"/>
                <a:gd name="T39" fmla="*/ 478 h 651"/>
                <a:gd name="T40" fmla="*/ 356 w 449"/>
                <a:gd name="T41" fmla="*/ 490 h 651"/>
                <a:gd name="T42" fmla="*/ 379 w 449"/>
                <a:gd name="T43" fmla="*/ 453 h 651"/>
                <a:gd name="T44" fmla="*/ 313 w 449"/>
                <a:gd name="T45" fmla="*/ 372 h 651"/>
                <a:gd name="T46" fmla="*/ 365 w 449"/>
                <a:gd name="T47" fmla="*/ 515 h 651"/>
                <a:gd name="T48" fmla="*/ 320 w 449"/>
                <a:gd name="T49" fmla="*/ 411 h 651"/>
                <a:gd name="T50" fmla="*/ 366 w 449"/>
                <a:gd name="T51" fmla="*/ 412 h 651"/>
                <a:gd name="T52" fmla="*/ 354 w 449"/>
                <a:gd name="T53" fmla="*/ 368 h 651"/>
                <a:gd name="T54" fmla="*/ 366 w 449"/>
                <a:gd name="T55" fmla="*/ 412 h 651"/>
                <a:gd name="T56" fmla="*/ 392 w 449"/>
                <a:gd name="T57" fmla="*/ 308 h 651"/>
                <a:gd name="T58" fmla="*/ 347 w 449"/>
                <a:gd name="T59" fmla="*/ 201 h 651"/>
                <a:gd name="T60" fmla="*/ 382 w 449"/>
                <a:gd name="T61" fmla="*/ 273 h 651"/>
                <a:gd name="T62" fmla="*/ 306 w 449"/>
                <a:gd name="T63" fmla="*/ 277 h 651"/>
                <a:gd name="T64" fmla="*/ 335 w 449"/>
                <a:gd name="T65" fmla="*/ 203 h 651"/>
                <a:gd name="T66" fmla="*/ 312 w 449"/>
                <a:gd name="T67" fmla="*/ 51 h 651"/>
                <a:gd name="T68" fmla="*/ 292 w 449"/>
                <a:gd name="T69" fmla="*/ 86 h 651"/>
                <a:gd name="T70" fmla="*/ 259 w 449"/>
                <a:gd name="T71" fmla="*/ 140 h 651"/>
                <a:gd name="T72" fmla="*/ 88 w 449"/>
                <a:gd name="T73" fmla="*/ 93 h 651"/>
                <a:gd name="T74" fmla="*/ 115 w 449"/>
                <a:gd name="T75" fmla="*/ 60 h 651"/>
                <a:gd name="T76" fmla="*/ 133 w 449"/>
                <a:gd name="T77" fmla="*/ 116 h 651"/>
                <a:gd name="T78" fmla="*/ 119 w 449"/>
                <a:gd name="T79" fmla="*/ 151 h 651"/>
                <a:gd name="T80" fmla="*/ 121 w 449"/>
                <a:gd name="T81" fmla="*/ 169 h 651"/>
                <a:gd name="T82" fmla="*/ 88 w 449"/>
                <a:gd name="T83" fmla="*/ 169 h 651"/>
                <a:gd name="T84" fmla="*/ 104 w 449"/>
                <a:gd name="T85" fmla="*/ 204 h 651"/>
                <a:gd name="T86" fmla="*/ 207 w 449"/>
                <a:gd name="T87" fmla="*/ 212 h 651"/>
                <a:gd name="T88" fmla="*/ 208 w 449"/>
                <a:gd name="T89" fmla="*/ 131 h 651"/>
                <a:gd name="T90" fmla="*/ 237 w 449"/>
                <a:gd name="T91" fmla="*/ 182 h 651"/>
                <a:gd name="T92" fmla="*/ 268 w 449"/>
                <a:gd name="T93" fmla="*/ 180 h 651"/>
                <a:gd name="T94" fmla="*/ 280 w 449"/>
                <a:gd name="T95" fmla="*/ 84 h 651"/>
                <a:gd name="T96" fmla="*/ 273 w 449"/>
                <a:gd name="T97" fmla="*/ 204 h 651"/>
                <a:gd name="T98" fmla="*/ 242 w 449"/>
                <a:gd name="T99" fmla="*/ 356 h 651"/>
                <a:gd name="T100" fmla="*/ 231 w 449"/>
                <a:gd name="T101" fmla="*/ 498 h 651"/>
                <a:gd name="T102" fmla="*/ 222 w 449"/>
                <a:gd name="T103" fmla="*/ 459 h 651"/>
                <a:gd name="T104" fmla="*/ 162 w 449"/>
                <a:gd name="T105" fmla="*/ 498 h 651"/>
                <a:gd name="T106" fmla="*/ 147 w 449"/>
                <a:gd name="T107" fmla="*/ 482 h 651"/>
                <a:gd name="T108" fmla="*/ 200 w 449"/>
                <a:gd name="T109" fmla="*/ 259 h 651"/>
                <a:gd name="T110" fmla="*/ 100 w 449"/>
                <a:gd name="T111" fmla="*/ 234 h 651"/>
                <a:gd name="T112" fmla="*/ 115 w 449"/>
                <a:gd name="T113" fmla="*/ 285 h 651"/>
                <a:gd name="T114" fmla="*/ 116 w 449"/>
                <a:gd name="T115" fmla="*/ 247 h 651"/>
                <a:gd name="T116" fmla="*/ 59 w 449"/>
                <a:gd name="T117" fmla="*/ 341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9" h="651">
                  <a:moveTo>
                    <a:pt x="124" y="637"/>
                  </a:moveTo>
                  <a:cubicBezTo>
                    <a:pt x="156" y="646"/>
                    <a:pt x="190" y="651"/>
                    <a:pt x="224" y="651"/>
                  </a:cubicBezTo>
                  <a:cubicBezTo>
                    <a:pt x="225" y="651"/>
                    <a:pt x="225" y="651"/>
                    <a:pt x="225" y="651"/>
                  </a:cubicBezTo>
                  <a:cubicBezTo>
                    <a:pt x="259" y="651"/>
                    <a:pt x="293" y="646"/>
                    <a:pt x="324" y="637"/>
                  </a:cubicBezTo>
                  <a:cubicBezTo>
                    <a:pt x="358" y="628"/>
                    <a:pt x="385" y="605"/>
                    <a:pt x="399" y="573"/>
                  </a:cubicBezTo>
                  <a:cubicBezTo>
                    <a:pt x="429" y="509"/>
                    <a:pt x="449" y="417"/>
                    <a:pt x="449" y="325"/>
                  </a:cubicBezTo>
                  <a:cubicBezTo>
                    <a:pt x="449" y="234"/>
                    <a:pt x="429" y="142"/>
                    <a:pt x="399" y="77"/>
                  </a:cubicBezTo>
                  <a:cubicBezTo>
                    <a:pt x="385" y="46"/>
                    <a:pt x="358" y="23"/>
                    <a:pt x="324" y="13"/>
                  </a:cubicBezTo>
                  <a:cubicBezTo>
                    <a:pt x="293" y="5"/>
                    <a:pt x="259" y="0"/>
                    <a:pt x="225" y="0"/>
                  </a:cubicBezTo>
                  <a:cubicBezTo>
                    <a:pt x="224" y="0"/>
                    <a:pt x="224" y="0"/>
                    <a:pt x="224" y="0"/>
                  </a:cubicBezTo>
                  <a:cubicBezTo>
                    <a:pt x="190" y="0"/>
                    <a:pt x="156" y="5"/>
                    <a:pt x="124" y="13"/>
                  </a:cubicBezTo>
                  <a:cubicBezTo>
                    <a:pt x="91" y="23"/>
                    <a:pt x="63" y="46"/>
                    <a:pt x="50" y="77"/>
                  </a:cubicBezTo>
                  <a:cubicBezTo>
                    <a:pt x="19" y="142"/>
                    <a:pt x="0" y="234"/>
                    <a:pt x="0" y="325"/>
                  </a:cubicBezTo>
                  <a:cubicBezTo>
                    <a:pt x="0" y="417"/>
                    <a:pt x="19" y="509"/>
                    <a:pt x="50" y="573"/>
                  </a:cubicBezTo>
                  <a:cubicBezTo>
                    <a:pt x="63" y="605"/>
                    <a:pt x="91" y="628"/>
                    <a:pt x="124" y="637"/>
                  </a:cubicBezTo>
                  <a:moveTo>
                    <a:pt x="96" y="474"/>
                  </a:moveTo>
                  <a:cubicBezTo>
                    <a:pt x="94" y="474"/>
                    <a:pt x="90" y="473"/>
                    <a:pt x="88" y="473"/>
                  </a:cubicBezTo>
                  <a:cubicBezTo>
                    <a:pt x="83" y="471"/>
                    <a:pt x="76" y="469"/>
                    <a:pt x="72" y="462"/>
                  </a:cubicBezTo>
                  <a:cubicBezTo>
                    <a:pt x="71" y="461"/>
                    <a:pt x="71" y="461"/>
                    <a:pt x="71" y="461"/>
                  </a:cubicBezTo>
                  <a:cubicBezTo>
                    <a:pt x="70" y="459"/>
                    <a:pt x="70" y="459"/>
                    <a:pt x="70" y="459"/>
                  </a:cubicBezTo>
                  <a:cubicBezTo>
                    <a:pt x="69" y="457"/>
                    <a:pt x="69" y="457"/>
                    <a:pt x="69" y="457"/>
                  </a:cubicBezTo>
                  <a:cubicBezTo>
                    <a:pt x="69" y="453"/>
                    <a:pt x="69" y="453"/>
                    <a:pt x="69" y="453"/>
                  </a:cubicBezTo>
                  <a:cubicBezTo>
                    <a:pt x="69" y="392"/>
                    <a:pt x="69" y="392"/>
                    <a:pt x="69" y="392"/>
                  </a:cubicBezTo>
                  <a:cubicBezTo>
                    <a:pt x="68" y="384"/>
                    <a:pt x="66" y="384"/>
                    <a:pt x="59" y="380"/>
                  </a:cubicBezTo>
                  <a:cubicBezTo>
                    <a:pt x="62" y="379"/>
                    <a:pt x="62" y="379"/>
                    <a:pt x="62" y="379"/>
                  </a:cubicBezTo>
                  <a:cubicBezTo>
                    <a:pt x="86" y="371"/>
                    <a:pt x="86" y="371"/>
                    <a:pt x="86" y="371"/>
                  </a:cubicBezTo>
                  <a:cubicBezTo>
                    <a:pt x="90" y="375"/>
                    <a:pt x="91" y="379"/>
                    <a:pt x="91" y="385"/>
                  </a:cubicBezTo>
                  <a:cubicBezTo>
                    <a:pt x="91" y="432"/>
                    <a:pt x="91" y="432"/>
                    <a:pt x="91" y="432"/>
                  </a:cubicBezTo>
                  <a:cubicBezTo>
                    <a:pt x="91" y="436"/>
                    <a:pt x="94" y="437"/>
                    <a:pt x="97" y="437"/>
                  </a:cubicBezTo>
                  <a:cubicBezTo>
                    <a:pt x="101" y="437"/>
                    <a:pt x="103" y="436"/>
                    <a:pt x="104" y="433"/>
                  </a:cubicBezTo>
                  <a:cubicBezTo>
                    <a:pt x="104" y="411"/>
                    <a:pt x="103" y="405"/>
                    <a:pt x="104" y="386"/>
                  </a:cubicBezTo>
                  <a:cubicBezTo>
                    <a:pt x="104" y="379"/>
                    <a:pt x="110" y="373"/>
                    <a:pt x="115" y="371"/>
                  </a:cubicBezTo>
                  <a:cubicBezTo>
                    <a:pt x="122" y="368"/>
                    <a:pt x="131" y="369"/>
                    <a:pt x="137" y="372"/>
                  </a:cubicBezTo>
                  <a:cubicBezTo>
                    <a:pt x="148" y="377"/>
                    <a:pt x="147" y="399"/>
                    <a:pt x="147" y="416"/>
                  </a:cubicBezTo>
                  <a:cubicBezTo>
                    <a:pt x="143" y="414"/>
                    <a:pt x="142" y="413"/>
                    <a:pt x="138" y="412"/>
                  </a:cubicBezTo>
                  <a:cubicBezTo>
                    <a:pt x="134" y="411"/>
                    <a:pt x="130" y="412"/>
                    <a:pt x="127" y="414"/>
                  </a:cubicBezTo>
                  <a:cubicBezTo>
                    <a:pt x="123" y="417"/>
                    <a:pt x="123" y="421"/>
                    <a:pt x="123" y="426"/>
                  </a:cubicBezTo>
                  <a:cubicBezTo>
                    <a:pt x="123" y="447"/>
                    <a:pt x="125" y="461"/>
                    <a:pt x="115" y="469"/>
                  </a:cubicBezTo>
                  <a:cubicBezTo>
                    <a:pt x="108" y="473"/>
                    <a:pt x="102" y="474"/>
                    <a:pt x="96" y="474"/>
                  </a:cubicBezTo>
                  <a:moveTo>
                    <a:pt x="194" y="603"/>
                  </a:moveTo>
                  <a:cubicBezTo>
                    <a:pt x="185" y="609"/>
                    <a:pt x="170" y="611"/>
                    <a:pt x="160" y="605"/>
                  </a:cubicBezTo>
                  <a:cubicBezTo>
                    <a:pt x="154" y="602"/>
                    <a:pt x="149" y="597"/>
                    <a:pt x="146" y="591"/>
                  </a:cubicBezTo>
                  <a:cubicBezTo>
                    <a:pt x="144" y="586"/>
                    <a:pt x="143" y="584"/>
                    <a:pt x="143" y="579"/>
                  </a:cubicBezTo>
                  <a:cubicBezTo>
                    <a:pt x="166" y="579"/>
                    <a:pt x="182" y="579"/>
                    <a:pt x="207" y="579"/>
                  </a:cubicBezTo>
                  <a:cubicBezTo>
                    <a:pt x="207" y="588"/>
                    <a:pt x="202" y="597"/>
                    <a:pt x="194" y="603"/>
                  </a:cubicBezTo>
                  <a:moveTo>
                    <a:pt x="238" y="605"/>
                  </a:moveTo>
                  <a:cubicBezTo>
                    <a:pt x="216" y="605"/>
                    <a:pt x="216" y="605"/>
                    <a:pt x="216" y="605"/>
                  </a:cubicBezTo>
                  <a:cubicBezTo>
                    <a:pt x="216" y="565"/>
                    <a:pt x="216" y="565"/>
                    <a:pt x="216" y="565"/>
                  </a:cubicBezTo>
                  <a:cubicBezTo>
                    <a:pt x="181" y="565"/>
                    <a:pt x="181" y="565"/>
                    <a:pt x="181" y="565"/>
                  </a:cubicBezTo>
                  <a:cubicBezTo>
                    <a:pt x="181" y="549"/>
                    <a:pt x="181" y="549"/>
                    <a:pt x="181" y="549"/>
                  </a:cubicBezTo>
                  <a:cubicBezTo>
                    <a:pt x="216" y="549"/>
                    <a:pt x="216" y="549"/>
                    <a:pt x="216" y="549"/>
                  </a:cubicBezTo>
                  <a:cubicBezTo>
                    <a:pt x="227" y="536"/>
                    <a:pt x="227" y="536"/>
                    <a:pt x="227" y="536"/>
                  </a:cubicBezTo>
                  <a:cubicBezTo>
                    <a:pt x="232" y="543"/>
                    <a:pt x="233" y="543"/>
                    <a:pt x="238" y="549"/>
                  </a:cubicBezTo>
                  <a:cubicBezTo>
                    <a:pt x="273" y="549"/>
                    <a:pt x="273" y="549"/>
                    <a:pt x="273" y="549"/>
                  </a:cubicBezTo>
                  <a:cubicBezTo>
                    <a:pt x="273" y="565"/>
                    <a:pt x="273" y="565"/>
                    <a:pt x="273" y="565"/>
                  </a:cubicBezTo>
                  <a:cubicBezTo>
                    <a:pt x="238" y="565"/>
                    <a:pt x="238" y="565"/>
                    <a:pt x="238" y="565"/>
                  </a:cubicBezTo>
                  <a:lnTo>
                    <a:pt x="238" y="605"/>
                  </a:lnTo>
                  <a:close/>
                  <a:moveTo>
                    <a:pt x="254" y="465"/>
                  </a:moveTo>
                  <a:cubicBezTo>
                    <a:pt x="265" y="465"/>
                    <a:pt x="276" y="474"/>
                    <a:pt x="280" y="485"/>
                  </a:cubicBezTo>
                  <a:cubicBezTo>
                    <a:pt x="284" y="495"/>
                    <a:pt x="283" y="509"/>
                    <a:pt x="276" y="518"/>
                  </a:cubicBezTo>
                  <a:cubicBezTo>
                    <a:pt x="267" y="528"/>
                    <a:pt x="256" y="533"/>
                    <a:pt x="242" y="531"/>
                  </a:cubicBezTo>
                  <a:cubicBezTo>
                    <a:pt x="233" y="529"/>
                    <a:pt x="225" y="524"/>
                    <a:pt x="220" y="516"/>
                  </a:cubicBezTo>
                  <a:cubicBezTo>
                    <a:pt x="227" y="513"/>
                    <a:pt x="237" y="509"/>
                    <a:pt x="239" y="502"/>
                  </a:cubicBezTo>
                  <a:cubicBezTo>
                    <a:pt x="238" y="492"/>
                    <a:pt x="246" y="483"/>
                    <a:pt x="251" y="475"/>
                  </a:cubicBezTo>
                  <a:cubicBezTo>
                    <a:pt x="254" y="471"/>
                    <a:pt x="254" y="469"/>
                    <a:pt x="254" y="465"/>
                  </a:cubicBezTo>
                  <a:moveTo>
                    <a:pt x="264" y="455"/>
                  </a:moveTo>
                  <a:cubicBezTo>
                    <a:pt x="264" y="359"/>
                    <a:pt x="264" y="359"/>
                    <a:pt x="264" y="359"/>
                  </a:cubicBezTo>
                  <a:cubicBezTo>
                    <a:pt x="278" y="358"/>
                    <a:pt x="282" y="359"/>
                    <a:pt x="297" y="359"/>
                  </a:cubicBezTo>
                  <a:cubicBezTo>
                    <a:pt x="297" y="455"/>
                    <a:pt x="297" y="455"/>
                    <a:pt x="297" y="455"/>
                  </a:cubicBezTo>
                  <a:lnTo>
                    <a:pt x="264" y="455"/>
                  </a:lnTo>
                  <a:close/>
                  <a:moveTo>
                    <a:pt x="307" y="591"/>
                  </a:moveTo>
                  <a:cubicBezTo>
                    <a:pt x="304" y="597"/>
                    <a:pt x="299" y="602"/>
                    <a:pt x="293" y="605"/>
                  </a:cubicBezTo>
                  <a:cubicBezTo>
                    <a:pt x="284" y="611"/>
                    <a:pt x="269" y="609"/>
                    <a:pt x="260" y="603"/>
                  </a:cubicBezTo>
                  <a:cubicBezTo>
                    <a:pt x="252" y="597"/>
                    <a:pt x="247" y="588"/>
                    <a:pt x="247" y="579"/>
                  </a:cubicBezTo>
                  <a:cubicBezTo>
                    <a:pt x="271" y="579"/>
                    <a:pt x="287" y="579"/>
                    <a:pt x="311" y="579"/>
                  </a:cubicBezTo>
                  <a:cubicBezTo>
                    <a:pt x="311" y="584"/>
                    <a:pt x="310" y="586"/>
                    <a:pt x="307" y="591"/>
                  </a:cubicBezTo>
                  <a:moveTo>
                    <a:pt x="356" y="507"/>
                  </a:moveTo>
                  <a:cubicBezTo>
                    <a:pt x="353" y="511"/>
                    <a:pt x="351" y="512"/>
                    <a:pt x="347" y="516"/>
                  </a:cubicBezTo>
                  <a:cubicBezTo>
                    <a:pt x="339" y="506"/>
                    <a:pt x="339" y="506"/>
                    <a:pt x="339" y="506"/>
                  </a:cubicBezTo>
                  <a:cubicBezTo>
                    <a:pt x="339" y="478"/>
                    <a:pt x="339" y="478"/>
                    <a:pt x="339" y="478"/>
                  </a:cubicBezTo>
                  <a:cubicBezTo>
                    <a:pt x="328" y="484"/>
                    <a:pt x="330" y="501"/>
                    <a:pt x="330" y="515"/>
                  </a:cubicBezTo>
                  <a:cubicBezTo>
                    <a:pt x="323" y="509"/>
                    <a:pt x="320" y="506"/>
                    <a:pt x="313" y="500"/>
                  </a:cubicBezTo>
                  <a:cubicBezTo>
                    <a:pt x="310" y="483"/>
                    <a:pt x="320" y="474"/>
                    <a:pt x="327" y="463"/>
                  </a:cubicBezTo>
                  <a:cubicBezTo>
                    <a:pt x="356" y="490"/>
                    <a:pt x="356" y="490"/>
                    <a:pt x="356" y="490"/>
                  </a:cubicBezTo>
                  <a:lnTo>
                    <a:pt x="356" y="507"/>
                  </a:lnTo>
                  <a:close/>
                  <a:moveTo>
                    <a:pt x="332" y="392"/>
                  </a:moveTo>
                  <a:cubicBezTo>
                    <a:pt x="347" y="407"/>
                    <a:pt x="360" y="420"/>
                    <a:pt x="374" y="433"/>
                  </a:cubicBezTo>
                  <a:cubicBezTo>
                    <a:pt x="379" y="439"/>
                    <a:pt x="383" y="446"/>
                    <a:pt x="379" y="453"/>
                  </a:cubicBezTo>
                  <a:cubicBezTo>
                    <a:pt x="378" y="457"/>
                    <a:pt x="376" y="460"/>
                    <a:pt x="373" y="464"/>
                  </a:cubicBezTo>
                  <a:cubicBezTo>
                    <a:pt x="373" y="457"/>
                    <a:pt x="370" y="453"/>
                    <a:pt x="367" y="449"/>
                  </a:cubicBezTo>
                  <a:cubicBezTo>
                    <a:pt x="348" y="431"/>
                    <a:pt x="317" y="406"/>
                    <a:pt x="315" y="396"/>
                  </a:cubicBezTo>
                  <a:cubicBezTo>
                    <a:pt x="312" y="389"/>
                    <a:pt x="313" y="380"/>
                    <a:pt x="313" y="372"/>
                  </a:cubicBezTo>
                  <a:cubicBezTo>
                    <a:pt x="318" y="368"/>
                    <a:pt x="322" y="364"/>
                    <a:pt x="328" y="359"/>
                  </a:cubicBezTo>
                  <a:cubicBezTo>
                    <a:pt x="328" y="372"/>
                    <a:pt x="326" y="385"/>
                    <a:pt x="332" y="392"/>
                  </a:cubicBezTo>
                  <a:moveTo>
                    <a:pt x="381" y="502"/>
                  </a:moveTo>
                  <a:cubicBezTo>
                    <a:pt x="376" y="506"/>
                    <a:pt x="371" y="510"/>
                    <a:pt x="365" y="515"/>
                  </a:cubicBezTo>
                  <a:cubicBezTo>
                    <a:pt x="365" y="502"/>
                    <a:pt x="367" y="490"/>
                    <a:pt x="361" y="482"/>
                  </a:cubicBezTo>
                  <a:cubicBezTo>
                    <a:pt x="346" y="468"/>
                    <a:pt x="333" y="454"/>
                    <a:pt x="320" y="441"/>
                  </a:cubicBezTo>
                  <a:cubicBezTo>
                    <a:pt x="315" y="436"/>
                    <a:pt x="311" y="428"/>
                    <a:pt x="314" y="421"/>
                  </a:cubicBezTo>
                  <a:cubicBezTo>
                    <a:pt x="316" y="418"/>
                    <a:pt x="318" y="414"/>
                    <a:pt x="320" y="411"/>
                  </a:cubicBezTo>
                  <a:cubicBezTo>
                    <a:pt x="320" y="418"/>
                    <a:pt x="323" y="422"/>
                    <a:pt x="327" y="425"/>
                  </a:cubicBezTo>
                  <a:cubicBezTo>
                    <a:pt x="345" y="443"/>
                    <a:pt x="376" y="468"/>
                    <a:pt x="379" y="478"/>
                  </a:cubicBezTo>
                  <a:cubicBezTo>
                    <a:pt x="381" y="486"/>
                    <a:pt x="381" y="494"/>
                    <a:pt x="381" y="502"/>
                  </a:cubicBezTo>
                  <a:moveTo>
                    <a:pt x="366" y="412"/>
                  </a:moveTo>
                  <a:cubicBezTo>
                    <a:pt x="337" y="384"/>
                    <a:pt x="337" y="384"/>
                    <a:pt x="337" y="384"/>
                  </a:cubicBezTo>
                  <a:cubicBezTo>
                    <a:pt x="337" y="368"/>
                    <a:pt x="337" y="368"/>
                    <a:pt x="337" y="368"/>
                  </a:cubicBezTo>
                  <a:cubicBezTo>
                    <a:pt x="341" y="364"/>
                    <a:pt x="342" y="362"/>
                    <a:pt x="346" y="358"/>
                  </a:cubicBezTo>
                  <a:cubicBezTo>
                    <a:pt x="354" y="368"/>
                    <a:pt x="354" y="368"/>
                    <a:pt x="354" y="368"/>
                  </a:cubicBezTo>
                  <a:cubicBezTo>
                    <a:pt x="354" y="396"/>
                    <a:pt x="354" y="396"/>
                    <a:pt x="354" y="396"/>
                  </a:cubicBezTo>
                  <a:cubicBezTo>
                    <a:pt x="366" y="390"/>
                    <a:pt x="363" y="374"/>
                    <a:pt x="363" y="359"/>
                  </a:cubicBezTo>
                  <a:cubicBezTo>
                    <a:pt x="370" y="365"/>
                    <a:pt x="373" y="368"/>
                    <a:pt x="380" y="374"/>
                  </a:cubicBezTo>
                  <a:cubicBezTo>
                    <a:pt x="384" y="391"/>
                    <a:pt x="374" y="400"/>
                    <a:pt x="366" y="412"/>
                  </a:cubicBezTo>
                  <a:moveTo>
                    <a:pt x="392" y="341"/>
                  </a:moveTo>
                  <a:cubicBezTo>
                    <a:pt x="279" y="341"/>
                    <a:pt x="279" y="341"/>
                    <a:pt x="279" y="341"/>
                  </a:cubicBezTo>
                  <a:cubicBezTo>
                    <a:pt x="279" y="308"/>
                    <a:pt x="279" y="308"/>
                    <a:pt x="279" y="308"/>
                  </a:cubicBezTo>
                  <a:cubicBezTo>
                    <a:pt x="392" y="308"/>
                    <a:pt x="392" y="308"/>
                    <a:pt x="392" y="308"/>
                  </a:cubicBezTo>
                  <a:lnTo>
                    <a:pt x="392" y="341"/>
                  </a:lnTo>
                  <a:close/>
                  <a:moveTo>
                    <a:pt x="341" y="262"/>
                  </a:moveTo>
                  <a:cubicBezTo>
                    <a:pt x="342" y="262"/>
                    <a:pt x="347" y="261"/>
                    <a:pt x="347" y="258"/>
                  </a:cubicBezTo>
                  <a:cubicBezTo>
                    <a:pt x="347" y="201"/>
                    <a:pt x="347" y="201"/>
                    <a:pt x="347" y="201"/>
                  </a:cubicBezTo>
                  <a:cubicBezTo>
                    <a:pt x="355" y="199"/>
                    <a:pt x="363" y="196"/>
                    <a:pt x="370" y="195"/>
                  </a:cubicBezTo>
                  <a:cubicBezTo>
                    <a:pt x="370" y="229"/>
                    <a:pt x="370" y="229"/>
                    <a:pt x="370" y="229"/>
                  </a:cubicBezTo>
                  <a:cubicBezTo>
                    <a:pt x="375" y="229"/>
                    <a:pt x="377" y="228"/>
                    <a:pt x="382" y="227"/>
                  </a:cubicBezTo>
                  <a:cubicBezTo>
                    <a:pt x="382" y="273"/>
                    <a:pt x="382" y="273"/>
                    <a:pt x="382" y="273"/>
                  </a:cubicBezTo>
                  <a:cubicBezTo>
                    <a:pt x="368" y="275"/>
                    <a:pt x="368" y="275"/>
                    <a:pt x="368" y="275"/>
                  </a:cubicBezTo>
                  <a:cubicBezTo>
                    <a:pt x="364" y="294"/>
                    <a:pt x="364" y="294"/>
                    <a:pt x="364" y="294"/>
                  </a:cubicBezTo>
                  <a:cubicBezTo>
                    <a:pt x="313" y="294"/>
                    <a:pt x="313" y="294"/>
                    <a:pt x="313" y="294"/>
                  </a:cubicBezTo>
                  <a:cubicBezTo>
                    <a:pt x="306" y="277"/>
                    <a:pt x="306" y="277"/>
                    <a:pt x="306" y="277"/>
                  </a:cubicBezTo>
                  <a:cubicBezTo>
                    <a:pt x="293" y="276"/>
                    <a:pt x="292" y="276"/>
                    <a:pt x="280" y="275"/>
                  </a:cubicBezTo>
                  <a:cubicBezTo>
                    <a:pt x="292" y="260"/>
                    <a:pt x="304" y="245"/>
                    <a:pt x="312" y="229"/>
                  </a:cubicBezTo>
                  <a:cubicBezTo>
                    <a:pt x="312" y="206"/>
                    <a:pt x="312" y="206"/>
                    <a:pt x="312" y="206"/>
                  </a:cubicBezTo>
                  <a:cubicBezTo>
                    <a:pt x="335" y="203"/>
                    <a:pt x="335" y="203"/>
                    <a:pt x="335" y="203"/>
                  </a:cubicBezTo>
                  <a:cubicBezTo>
                    <a:pt x="335" y="258"/>
                    <a:pt x="335" y="258"/>
                    <a:pt x="335" y="258"/>
                  </a:cubicBezTo>
                  <a:cubicBezTo>
                    <a:pt x="335" y="260"/>
                    <a:pt x="337" y="262"/>
                    <a:pt x="340" y="262"/>
                  </a:cubicBezTo>
                  <a:lnTo>
                    <a:pt x="341" y="262"/>
                  </a:lnTo>
                  <a:close/>
                  <a:moveTo>
                    <a:pt x="312" y="51"/>
                  </a:moveTo>
                  <a:cubicBezTo>
                    <a:pt x="317" y="49"/>
                    <a:pt x="325" y="50"/>
                    <a:pt x="330" y="54"/>
                  </a:cubicBezTo>
                  <a:cubicBezTo>
                    <a:pt x="336" y="59"/>
                    <a:pt x="338" y="67"/>
                    <a:pt x="337" y="74"/>
                  </a:cubicBezTo>
                  <a:cubicBezTo>
                    <a:pt x="332" y="90"/>
                    <a:pt x="314" y="93"/>
                    <a:pt x="300" y="97"/>
                  </a:cubicBezTo>
                  <a:cubicBezTo>
                    <a:pt x="292" y="86"/>
                    <a:pt x="292" y="86"/>
                    <a:pt x="292" y="86"/>
                  </a:cubicBezTo>
                  <a:cubicBezTo>
                    <a:pt x="295" y="72"/>
                    <a:pt x="297" y="56"/>
                    <a:pt x="312" y="51"/>
                  </a:cubicBezTo>
                  <a:moveTo>
                    <a:pt x="267" y="114"/>
                  </a:moveTo>
                  <a:cubicBezTo>
                    <a:pt x="273" y="124"/>
                    <a:pt x="273" y="124"/>
                    <a:pt x="273" y="124"/>
                  </a:cubicBezTo>
                  <a:cubicBezTo>
                    <a:pt x="259" y="140"/>
                    <a:pt x="259" y="140"/>
                    <a:pt x="259" y="140"/>
                  </a:cubicBezTo>
                  <a:cubicBezTo>
                    <a:pt x="255" y="137"/>
                    <a:pt x="254" y="136"/>
                    <a:pt x="251" y="132"/>
                  </a:cubicBezTo>
                  <a:cubicBezTo>
                    <a:pt x="258" y="124"/>
                    <a:pt x="259" y="124"/>
                    <a:pt x="267" y="114"/>
                  </a:cubicBezTo>
                  <a:moveTo>
                    <a:pt x="88" y="93"/>
                  </a:moveTo>
                  <a:cubicBezTo>
                    <a:pt x="88" y="93"/>
                    <a:pt x="88" y="93"/>
                    <a:pt x="88" y="93"/>
                  </a:cubicBezTo>
                  <a:cubicBezTo>
                    <a:pt x="91" y="100"/>
                    <a:pt x="95" y="106"/>
                    <a:pt x="103" y="109"/>
                  </a:cubicBezTo>
                  <a:cubicBezTo>
                    <a:pt x="102" y="105"/>
                    <a:pt x="99" y="102"/>
                    <a:pt x="97" y="97"/>
                  </a:cubicBezTo>
                  <a:cubicBezTo>
                    <a:pt x="94" y="89"/>
                    <a:pt x="94" y="77"/>
                    <a:pt x="100" y="70"/>
                  </a:cubicBezTo>
                  <a:cubicBezTo>
                    <a:pt x="104" y="64"/>
                    <a:pt x="109" y="62"/>
                    <a:pt x="115" y="60"/>
                  </a:cubicBezTo>
                  <a:cubicBezTo>
                    <a:pt x="113" y="67"/>
                    <a:pt x="112" y="75"/>
                    <a:pt x="115" y="82"/>
                  </a:cubicBezTo>
                  <a:cubicBezTo>
                    <a:pt x="119" y="79"/>
                    <a:pt x="119" y="79"/>
                    <a:pt x="122" y="76"/>
                  </a:cubicBezTo>
                  <a:cubicBezTo>
                    <a:pt x="123" y="75"/>
                    <a:pt x="124" y="74"/>
                    <a:pt x="125" y="74"/>
                  </a:cubicBezTo>
                  <a:cubicBezTo>
                    <a:pt x="130" y="86"/>
                    <a:pt x="137" y="102"/>
                    <a:pt x="133" y="116"/>
                  </a:cubicBezTo>
                  <a:cubicBezTo>
                    <a:pt x="131" y="122"/>
                    <a:pt x="131" y="122"/>
                    <a:pt x="131" y="122"/>
                  </a:cubicBezTo>
                  <a:cubicBezTo>
                    <a:pt x="130" y="112"/>
                    <a:pt x="128" y="107"/>
                    <a:pt x="122" y="104"/>
                  </a:cubicBezTo>
                  <a:cubicBezTo>
                    <a:pt x="121" y="109"/>
                    <a:pt x="124" y="114"/>
                    <a:pt x="125" y="121"/>
                  </a:cubicBezTo>
                  <a:cubicBezTo>
                    <a:pt x="128" y="133"/>
                    <a:pt x="126" y="144"/>
                    <a:pt x="119" y="151"/>
                  </a:cubicBezTo>
                  <a:cubicBezTo>
                    <a:pt x="100" y="151"/>
                    <a:pt x="100" y="151"/>
                    <a:pt x="100" y="151"/>
                  </a:cubicBezTo>
                  <a:cubicBezTo>
                    <a:pt x="86" y="136"/>
                    <a:pt x="85" y="113"/>
                    <a:pt x="88" y="93"/>
                  </a:cubicBezTo>
                  <a:moveTo>
                    <a:pt x="130" y="169"/>
                  </a:moveTo>
                  <a:cubicBezTo>
                    <a:pt x="121" y="169"/>
                    <a:pt x="121" y="169"/>
                    <a:pt x="121" y="169"/>
                  </a:cubicBezTo>
                  <a:cubicBezTo>
                    <a:pt x="116" y="204"/>
                    <a:pt x="116" y="204"/>
                    <a:pt x="116" y="204"/>
                  </a:cubicBezTo>
                  <a:cubicBezTo>
                    <a:pt x="112" y="200"/>
                    <a:pt x="107" y="197"/>
                    <a:pt x="102" y="195"/>
                  </a:cubicBezTo>
                  <a:cubicBezTo>
                    <a:pt x="100" y="181"/>
                    <a:pt x="99" y="179"/>
                    <a:pt x="98" y="169"/>
                  </a:cubicBezTo>
                  <a:cubicBezTo>
                    <a:pt x="88" y="169"/>
                    <a:pt x="88" y="169"/>
                    <a:pt x="88" y="169"/>
                  </a:cubicBezTo>
                  <a:cubicBezTo>
                    <a:pt x="88" y="158"/>
                    <a:pt x="88" y="158"/>
                    <a:pt x="88" y="158"/>
                  </a:cubicBezTo>
                  <a:cubicBezTo>
                    <a:pt x="105" y="158"/>
                    <a:pt x="114" y="158"/>
                    <a:pt x="130" y="158"/>
                  </a:cubicBezTo>
                  <a:lnTo>
                    <a:pt x="130" y="169"/>
                  </a:lnTo>
                  <a:close/>
                  <a:moveTo>
                    <a:pt x="104" y="204"/>
                  </a:moveTo>
                  <a:cubicBezTo>
                    <a:pt x="120" y="213"/>
                    <a:pt x="132" y="232"/>
                    <a:pt x="147" y="245"/>
                  </a:cubicBezTo>
                  <a:cubicBezTo>
                    <a:pt x="152" y="248"/>
                    <a:pt x="155" y="252"/>
                    <a:pt x="159" y="254"/>
                  </a:cubicBezTo>
                  <a:cubicBezTo>
                    <a:pt x="170" y="245"/>
                    <a:pt x="178" y="238"/>
                    <a:pt x="185" y="224"/>
                  </a:cubicBezTo>
                  <a:cubicBezTo>
                    <a:pt x="190" y="216"/>
                    <a:pt x="198" y="213"/>
                    <a:pt x="207" y="212"/>
                  </a:cubicBezTo>
                  <a:cubicBezTo>
                    <a:pt x="213" y="205"/>
                    <a:pt x="213" y="205"/>
                    <a:pt x="213" y="205"/>
                  </a:cubicBezTo>
                  <a:cubicBezTo>
                    <a:pt x="210" y="186"/>
                    <a:pt x="210" y="186"/>
                    <a:pt x="210" y="186"/>
                  </a:cubicBezTo>
                  <a:cubicBezTo>
                    <a:pt x="203" y="178"/>
                    <a:pt x="198" y="169"/>
                    <a:pt x="193" y="160"/>
                  </a:cubicBezTo>
                  <a:cubicBezTo>
                    <a:pt x="196" y="149"/>
                    <a:pt x="197" y="137"/>
                    <a:pt x="208" y="131"/>
                  </a:cubicBezTo>
                  <a:cubicBezTo>
                    <a:pt x="215" y="126"/>
                    <a:pt x="221" y="136"/>
                    <a:pt x="227" y="130"/>
                  </a:cubicBezTo>
                  <a:cubicBezTo>
                    <a:pt x="231" y="129"/>
                    <a:pt x="235" y="130"/>
                    <a:pt x="238" y="133"/>
                  </a:cubicBezTo>
                  <a:cubicBezTo>
                    <a:pt x="242" y="140"/>
                    <a:pt x="247" y="148"/>
                    <a:pt x="247" y="157"/>
                  </a:cubicBezTo>
                  <a:cubicBezTo>
                    <a:pt x="245" y="165"/>
                    <a:pt x="241" y="173"/>
                    <a:pt x="237" y="182"/>
                  </a:cubicBezTo>
                  <a:cubicBezTo>
                    <a:pt x="236" y="183"/>
                    <a:pt x="233" y="184"/>
                    <a:pt x="231" y="185"/>
                  </a:cubicBezTo>
                  <a:cubicBezTo>
                    <a:pt x="233" y="189"/>
                    <a:pt x="233" y="193"/>
                    <a:pt x="236" y="196"/>
                  </a:cubicBezTo>
                  <a:cubicBezTo>
                    <a:pt x="239" y="197"/>
                    <a:pt x="242" y="197"/>
                    <a:pt x="246" y="196"/>
                  </a:cubicBezTo>
                  <a:cubicBezTo>
                    <a:pt x="249" y="187"/>
                    <a:pt x="259" y="183"/>
                    <a:pt x="268" y="180"/>
                  </a:cubicBezTo>
                  <a:cubicBezTo>
                    <a:pt x="287" y="168"/>
                    <a:pt x="287" y="168"/>
                    <a:pt x="287" y="168"/>
                  </a:cubicBezTo>
                  <a:cubicBezTo>
                    <a:pt x="284" y="154"/>
                    <a:pt x="293" y="141"/>
                    <a:pt x="288" y="127"/>
                  </a:cubicBezTo>
                  <a:cubicBezTo>
                    <a:pt x="277" y="122"/>
                    <a:pt x="274" y="110"/>
                    <a:pt x="272" y="101"/>
                  </a:cubicBezTo>
                  <a:cubicBezTo>
                    <a:pt x="273" y="95"/>
                    <a:pt x="276" y="89"/>
                    <a:pt x="280" y="84"/>
                  </a:cubicBezTo>
                  <a:cubicBezTo>
                    <a:pt x="281" y="84"/>
                    <a:pt x="281" y="84"/>
                    <a:pt x="281" y="84"/>
                  </a:cubicBezTo>
                  <a:cubicBezTo>
                    <a:pt x="291" y="96"/>
                    <a:pt x="301" y="108"/>
                    <a:pt x="304" y="123"/>
                  </a:cubicBezTo>
                  <a:cubicBezTo>
                    <a:pt x="306" y="142"/>
                    <a:pt x="307" y="161"/>
                    <a:pt x="306" y="181"/>
                  </a:cubicBezTo>
                  <a:cubicBezTo>
                    <a:pt x="296" y="191"/>
                    <a:pt x="284" y="197"/>
                    <a:pt x="273" y="204"/>
                  </a:cubicBezTo>
                  <a:cubicBezTo>
                    <a:pt x="264" y="221"/>
                    <a:pt x="264" y="221"/>
                    <a:pt x="264" y="221"/>
                  </a:cubicBezTo>
                  <a:cubicBezTo>
                    <a:pt x="263" y="237"/>
                    <a:pt x="258" y="253"/>
                    <a:pt x="256" y="269"/>
                  </a:cubicBezTo>
                  <a:cubicBezTo>
                    <a:pt x="263" y="289"/>
                    <a:pt x="271" y="315"/>
                    <a:pt x="265" y="333"/>
                  </a:cubicBezTo>
                  <a:cubicBezTo>
                    <a:pt x="260" y="344"/>
                    <a:pt x="250" y="350"/>
                    <a:pt x="242" y="356"/>
                  </a:cubicBezTo>
                  <a:cubicBezTo>
                    <a:pt x="223" y="371"/>
                    <a:pt x="223" y="371"/>
                    <a:pt x="223" y="371"/>
                  </a:cubicBezTo>
                  <a:cubicBezTo>
                    <a:pt x="242" y="392"/>
                    <a:pt x="238" y="416"/>
                    <a:pt x="239" y="447"/>
                  </a:cubicBezTo>
                  <a:cubicBezTo>
                    <a:pt x="238" y="454"/>
                    <a:pt x="252" y="460"/>
                    <a:pt x="245" y="469"/>
                  </a:cubicBezTo>
                  <a:cubicBezTo>
                    <a:pt x="239" y="478"/>
                    <a:pt x="230" y="486"/>
                    <a:pt x="231" y="498"/>
                  </a:cubicBezTo>
                  <a:cubicBezTo>
                    <a:pt x="225" y="508"/>
                    <a:pt x="211" y="510"/>
                    <a:pt x="204" y="510"/>
                  </a:cubicBezTo>
                  <a:cubicBezTo>
                    <a:pt x="203" y="510"/>
                    <a:pt x="202" y="509"/>
                    <a:pt x="202" y="508"/>
                  </a:cubicBezTo>
                  <a:cubicBezTo>
                    <a:pt x="203" y="503"/>
                    <a:pt x="207" y="499"/>
                    <a:pt x="209" y="494"/>
                  </a:cubicBezTo>
                  <a:cubicBezTo>
                    <a:pt x="216" y="484"/>
                    <a:pt x="213" y="469"/>
                    <a:pt x="222" y="459"/>
                  </a:cubicBezTo>
                  <a:cubicBezTo>
                    <a:pt x="215" y="437"/>
                    <a:pt x="204" y="415"/>
                    <a:pt x="201" y="391"/>
                  </a:cubicBezTo>
                  <a:cubicBezTo>
                    <a:pt x="201" y="390"/>
                    <a:pt x="201" y="390"/>
                    <a:pt x="201" y="390"/>
                  </a:cubicBezTo>
                  <a:cubicBezTo>
                    <a:pt x="195" y="401"/>
                    <a:pt x="198" y="412"/>
                    <a:pt x="201" y="421"/>
                  </a:cubicBezTo>
                  <a:cubicBezTo>
                    <a:pt x="183" y="444"/>
                    <a:pt x="162" y="467"/>
                    <a:pt x="162" y="498"/>
                  </a:cubicBezTo>
                  <a:cubicBezTo>
                    <a:pt x="154" y="513"/>
                    <a:pt x="143" y="526"/>
                    <a:pt x="137" y="541"/>
                  </a:cubicBezTo>
                  <a:cubicBezTo>
                    <a:pt x="135" y="543"/>
                    <a:pt x="131" y="541"/>
                    <a:pt x="129" y="540"/>
                  </a:cubicBezTo>
                  <a:cubicBezTo>
                    <a:pt x="123" y="536"/>
                    <a:pt x="122" y="533"/>
                    <a:pt x="120" y="528"/>
                  </a:cubicBezTo>
                  <a:cubicBezTo>
                    <a:pt x="116" y="507"/>
                    <a:pt x="141" y="500"/>
                    <a:pt x="147" y="482"/>
                  </a:cubicBezTo>
                  <a:cubicBezTo>
                    <a:pt x="151" y="454"/>
                    <a:pt x="153" y="423"/>
                    <a:pt x="173" y="401"/>
                  </a:cubicBezTo>
                  <a:cubicBezTo>
                    <a:pt x="175" y="358"/>
                    <a:pt x="188" y="321"/>
                    <a:pt x="219" y="290"/>
                  </a:cubicBezTo>
                  <a:cubicBezTo>
                    <a:pt x="217" y="280"/>
                    <a:pt x="213" y="272"/>
                    <a:pt x="210" y="263"/>
                  </a:cubicBezTo>
                  <a:cubicBezTo>
                    <a:pt x="206" y="263"/>
                    <a:pt x="204" y="262"/>
                    <a:pt x="200" y="259"/>
                  </a:cubicBezTo>
                  <a:cubicBezTo>
                    <a:pt x="198" y="255"/>
                    <a:pt x="197" y="253"/>
                    <a:pt x="196" y="248"/>
                  </a:cubicBezTo>
                  <a:cubicBezTo>
                    <a:pt x="185" y="261"/>
                    <a:pt x="172" y="276"/>
                    <a:pt x="158" y="284"/>
                  </a:cubicBezTo>
                  <a:cubicBezTo>
                    <a:pt x="155" y="286"/>
                    <a:pt x="152" y="283"/>
                    <a:pt x="147" y="278"/>
                  </a:cubicBezTo>
                  <a:cubicBezTo>
                    <a:pt x="130" y="264"/>
                    <a:pt x="127" y="233"/>
                    <a:pt x="100" y="234"/>
                  </a:cubicBezTo>
                  <a:cubicBezTo>
                    <a:pt x="88" y="230"/>
                    <a:pt x="88" y="216"/>
                    <a:pt x="86" y="205"/>
                  </a:cubicBezTo>
                  <a:cubicBezTo>
                    <a:pt x="91" y="202"/>
                    <a:pt x="98" y="202"/>
                    <a:pt x="104" y="204"/>
                  </a:cubicBezTo>
                  <a:moveTo>
                    <a:pt x="116" y="247"/>
                  </a:moveTo>
                  <a:cubicBezTo>
                    <a:pt x="115" y="266"/>
                    <a:pt x="115" y="266"/>
                    <a:pt x="115" y="285"/>
                  </a:cubicBezTo>
                  <a:cubicBezTo>
                    <a:pt x="104" y="285"/>
                    <a:pt x="104" y="285"/>
                    <a:pt x="104" y="285"/>
                  </a:cubicBezTo>
                  <a:cubicBezTo>
                    <a:pt x="104" y="282"/>
                    <a:pt x="104" y="282"/>
                    <a:pt x="104" y="282"/>
                  </a:cubicBezTo>
                  <a:cubicBezTo>
                    <a:pt x="104" y="267"/>
                    <a:pt x="103" y="257"/>
                    <a:pt x="103" y="242"/>
                  </a:cubicBezTo>
                  <a:cubicBezTo>
                    <a:pt x="107" y="241"/>
                    <a:pt x="112" y="244"/>
                    <a:pt x="116" y="247"/>
                  </a:cubicBezTo>
                  <a:moveTo>
                    <a:pt x="59" y="308"/>
                  </a:moveTo>
                  <a:cubicBezTo>
                    <a:pt x="172" y="308"/>
                    <a:pt x="172" y="308"/>
                    <a:pt x="172" y="308"/>
                  </a:cubicBezTo>
                  <a:cubicBezTo>
                    <a:pt x="172" y="341"/>
                    <a:pt x="172" y="341"/>
                    <a:pt x="172" y="341"/>
                  </a:cubicBezTo>
                  <a:cubicBezTo>
                    <a:pt x="59" y="341"/>
                    <a:pt x="59" y="341"/>
                    <a:pt x="59" y="341"/>
                  </a:cubicBezTo>
                  <a:lnTo>
                    <a:pt x="59" y="308"/>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9" name="Freeform 16">
              <a:extLst>
                <a:ext uri="{FF2B5EF4-FFF2-40B4-BE49-F238E27FC236}">
                  <a16:creationId xmlns:a16="http://schemas.microsoft.com/office/drawing/2014/main" id="{260356D7-F4B7-9F74-F6D9-25DEC2DABA6D}"/>
                </a:ext>
              </a:extLst>
            </p:cNvPr>
            <p:cNvSpPr>
              <a:spLocks/>
            </p:cNvSpPr>
            <p:nvPr/>
          </p:nvSpPr>
          <p:spPr bwMode="auto">
            <a:xfrm>
              <a:off x="1406" y="2351"/>
              <a:ext cx="70" cy="95"/>
            </a:xfrm>
            <a:custGeom>
              <a:avLst/>
              <a:gdLst>
                <a:gd name="T0" fmla="*/ 20 w 51"/>
                <a:gd name="T1" fmla="*/ 57 h 69"/>
                <a:gd name="T2" fmla="*/ 43 w 51"/>
                <a:gd name="T3" fmla="*/ 36 h 69"/>
                <a:gd name="T4" fmla="*/ 46 w 51"/>
                <a:gd name="T5" fmla="*/ 13 h 69"/>
                <a:gd name="T6" fmla="*/ 29 w 51"/>
                <a:gd name="T7" fmla="*/ 1 h 69"/>
                <a:gd name="T8" fmla="*/ 6 w 51"/>
                <a:gd name="T9" fmla="*/ 8 h 69"/>
                <a:gd name="T10" fmla="*/ 1 w 51"/>
                <a:gd name="T11" fmla="*/ 26 h 69"/>
                <a:gd name="T12" fmla="*/ 13 w 51"/>
                <a:gd name="T13" fmla="*/ 26 h 69"/>
                <a:gd name="T14" fmla="*/ 18 w 51"/>
                <a:gd name="T15" fmla="*/ 14 h 69"/>
                <a:gd name="T16" fmla="*/ 27 w 51"/>
                <a:gd name="T17" fmla="*/ 12 h 69"/>
                <a:gd name="T18" fmla="*/ 33 w 51"/>
                <a:gd name="T19" fmla="*/ 17 h 69"/>
                <a:gd name="T20" fmla="*/ 31 w 51"/>
                <a:gd name="T21" fmla="*/ 30 h 69"/>
                <a:gd name="T22" fmla="*/ 3 w 51"/>
                <a:gd name="T23" fmla="*/ 69 h 69"/>
                <a:gd name="T24" fmla="*/ 51 w 51"/>
                <a:gd name="T25" fmla="*/ 66 h 69"/>
                <a:gd name="T26" fmla="*/ 51 w 51"/>
                <a:gd name="T27" fmla="*/ 55 h 69"/>
                <a:gd name="T28" fmla="*/ 20 w 51"/>
                <a:gd name="T29" fmla="*/ 5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69">
                  <a:moveTo>
                    <a:pt x="20" y="57"/>
                  </a:moveTo>
                  <a:cubicBezTo>
                    <a:pt x="26" y="48"/>
                    <a:pt x="35" y="44"/>
                    <a:pt x="43" y="36"/>
                  </a:cubicBezTo>
                  <a:cubicBezTo>
                    <a:pt x="48" y="30"/>
                    <a:pt x="49" y="20"/>
                    <a:pt x="46" y="13"/>
                  </a:cubicBezTo>
                  <a:cubicBezTo>
                    <a:pt x="43" y="6"/>
                    <a:pt x="35" y="2"/>
                    <a:pt x="29" y="1"/>
                  </a:cubicBezTo>
                  <a:cubicBezTo>
                    <a:pt x="20" y="0"/>
                    <a:pt x="12" y="2"/>
                    <a:pt x="6" y="8"/>
                  </a:cubicBezTo>
                  <a:cubicBezTo>
                    <a:pt x="2" y="13"/>
                    <a:pt x="0" y="20"/>
                    <a:pt x="1" y="26"/>
                  </a:cubicBezTo>
                  <a:cubicBezTo>
                    <a:pt x="13" y="26"/>
                    <a:pt x="13" y="26"/>
                    <a:pt x="13" y="26"/>
                  </a:cubicBezTo>
                  <a:cubicBezTo>
                    <a:pt x="13" y="21"/>
                    <a:pt x="14" y="17"/>
                    <a:pt x="18" y="14"/>
                  </a:cubicBezTo>
                  <a:cubicBezTo>
                    <a:pt x="20" y="12"/>
                    <a:pt x="23" y="11"/>
                    <a:pt x="27" y="12"/>
                  </a:cubicBezTo>
                  <a:cubicBezTo>
                    <a:pt x="30" y="13"/>
                    <a:pt x="32" y="14"/>
                    <a:pt x="33" y="17"/>
                  </a:cubicBezTo>
                  <a:cubicBezTo>
                    <a:pt x="35" y="22"/>
                    <a:pt x="34" y="27"/>
                    <a:pt x="31" y="30"/>
                  </a:cubicBezTo>
                  <a:cubicBezTo>
                    <a:pt x="20" y="42"/>
                    <a:pt x="2" y="51"/>
                    <a:pt x="3" y="69"/>
                  </a:cubicBezTo>
                  <a:cubicBezTo>
                    <a:pt x="51" y="66"/>
                    <a:pt x="51" y="66"/>
                    <a:pt x="51" y="66"/>
                  </a:cubicBezTo>
                  <a:cubicBezTo>
                    <a:pt x="51" y="63"/>
                    <a:pt x="51" y="59"/>
                    <a:pt x="51" y="55"/>
                  </a:cubicBezTo>
                  <a:lnTo>
                    <a:pt x="20" y="57"/>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0" name="Freeform 17">
              <a:extLst>
                <a:ext uri="{FF2B5EF4-FFF2-40B4-BE49-F238E27FC236}">
                  <a16:creationId xmlns:a16="http://schemas.microsoft.com/office/drawing/2014/main" id="{49AB7995-065C-4EFB-5A98-10FD16C072C1}"/>
                </a:ext>
              </a:extLst>
            </p:cNvPr>
            <p:cNvSpPr>
              <a:spLocks/>
            </p:cNvSpPr>
            <p:nvPr/>
          </p:nvSpPr>
          <p:spPr bwMode="auto">
            <a:xfrm>
              <a:off x="1211" y="2335"/>
              <a:ext cx="48" cy="90"/>
            </a:xfrm>
            <a:custGeom>
              <a:avLst/>
              <a:gdLst>
                <a:gd name="T0" fmla="*/ 21 w 35"/>
                <a:gd name="T1" fmla="*/ 4 h 66"/>
                <a:gd name="T2" fmla="*/ 2 w 35"/>
                <a:gd name="T3" fmla="*/ 5 h 66"/>
                <a:gd name="T4" fmla="*/ 0 w 35"/>
                <a:gd name="T5" fmla="*/ 14 h 66"/>
                <a:gd name="T6" fmla="*/ 16 w 35"/>
                <a:gd name="T7" fmla="*/ 19 h 66"/>
                <a:gd name="T8" fmla="*/ 16 w 35"/>
                <a:gd name="T9" fmla="*/ 20 h 66"/>
                <a:gd name="T10" fmla="*/ 2 w 35"/>
                <a:gd name="T11" fmla="*/ 62 h 66"/>
                <a:gd name="T12" fmla="*/ 15 w 35"/>
                <a:gd name="T13" fmla="*/ 66 h 66"/>
                <a:gd name="T14" fmla="*/ 35 w 35"/>
                <a:gd name="T15" fmla="*/ 4 h 66"/>
                <a:gd name="T16" fmla="*/ 35 w 35"/>
                <a:gd name="T17" fmla="*/ 4 h 66"/>
                <a:gd name="T18" fmla="*/ 25 w 35"/>
                <a:gd name="T19" fmla="*/ 0 h 66"/>
                <a:gd name="T20" fmla="*/ 21 w 35"/>
                <a:gd name="T21"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66">
                  <a:moveTo>
                    <a:pt x="21" y="4"/>
                  </a:moveTo>
                  <a:cubicBezTo>
                    <a:pt x="15" y="8"/>
                    <a:pt x="9" y="7"/>
                    <a:pt x="2" y="5"/>
                  </a:cubicBezTo>
                  <a:cubicBezTo>
                    <a:pt x="0" y="14"/>
                    <a:pt x="0" y="14"/>
                    <a:pt x="0" y="14"/>
                  </a:cubicBezTo>
                  <a:cubicBezTo>
                    <a:pt x="5" y="15"/>
                    <a:pt x="11" y="17"/>
                    <a:pt x="16" y="19"/>
                  </a:cubicBezTo>
                  <a:cubicBezTo>
                    <a:pt x="16" y="20"/>
                    <a:pt x="16" y="20"/>
                    <a:pt x="16" y="20"/>
                  </a:cubicBezTo>
                  <a:cubicBezTo>
                    <a:pt x="2" y="62"/>
                    <a:pt x="2" y="62"/>
                    <a:pt x="2" y="62"/>
                  </a:cubicBezTo>
                  <a:cubicBezTo>
                    <a:pt x="15" y="66"/>
                    <a:pt x="15" y="66"/>
                    <a:pt x="15" y="66"/>
                  </a:cubicBezTo>
                  <a:cubicBezTo>
                    <a:pt x="35" y="4"/>
                    <a:pt x="35" y="4"/>
                    <a:pt x="35" y="4"/>
                  </a:cubicBezTo>
                  <a:cubicBezTo>
                    <a:pt x="35" y="4"/>
                    <a:pt x="35" y="4"/>
                    <a:pt x="35" y="4"/>
                  </a:cubicBezTo>
                  <a:cubicBezTo>
                    <a:pt x="25" y="0"/>
                    <a:pt x="25" y="0"/>
                    <a:pt x="25" y="0"/>
                  </a:cubicBezTo>
                  <a:cubicBezTo>
                    <a:pt x="24" y="2"/>
                    <a:pt x="23" y="2"/>
                    <a:pt x="21" y="4"/>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1" name="Freeform 18">
              <a:extLst>
                <a:ext uri="{FF2B5EF4-FFF2-40B4-BE49-F238E27FC236}">
                  <a16:creationId xmlns:a16="http://schemas.microsoft.com/office/drawing/2014/main" id="{38154834-6BA4-1675-CDD5-86CDEEDB6DB3}"/>
                </a:ext>
              </a:extLst>
            </p:cNvPr>
            <p:cNvSpPr>
              <a:spLocks noEditPoints="1"/>
            </p:cNvSpPr>
            <p:nvPr/>
          </p:nvSpPr>
          <p:spPr bwMode="auto">
            <a:xfrm>
              <a:off x="1514" y="2329"/>
              <a:ext cx="83" cy="96"/>
            </a:xfrm>
            <a:custGeom>
              <a:avLst/>
              <a:gdLst>
                <a:gd name="T0" fmla="*/ 47 w 60"/>
                <a:gd name="T1" fmla="*/ 29 h 70"/>
                <a:gd name="T2" fmla="*/ 43 w 60"/>
                <a:gd name="T3" fmla="*/ 28 h 70"/>
                <a:gd name="T4" fmla="*/ 49 w 60"/>
                <a:gd name="T5" fmla="*/ 14 h 70"/>
                <a:gd name="T6" fmla="*/ 38 w 60"/>
                <a:gd name="T7" fmla="*/ 1 h 70"/>
                <a:gd name="T8" fmla="*/ 21 w 60"/>
                <a:gd name="T9" fmla="*/ 2 h 70"/>
                <a:gd name="T10" fmla="*/ 7 w 60"/>
                <a:gd name="T11" fmla="*/ 9 h 70"/>
                <a:gd name="T12" fmla="*/ 3 w 60"/>
                <a:gd name="T13" fmla="*/ 26 h 70"/>
                <a:gd name="T14" fmla="*/ 15 w 60"/>
                <a:gd name="T15" fmla="*/ 35 h 70"/>
                <a:gd name="T16" fmla="*/ 12 w 60"/>
                <a:gd name="T17" fmla="*/ 38 h 70"/>
                <a:gd name="T18" fmla="*/ 7 w 60"/>
                <a:gd name="T19" fmla="*/ 55 h 70"/>
                <a:gd name="T20" fmla="*/ 21 w 60"/>
                <a:gd name="T21" fmla="*/ 69 h 70"/>
                <a:gd name="T22" fmla="*/ 38 w 60"/>
                <a:gd name="T23" fmla="*/ 69 h 70"/>
                <a:gd name="T24" fmla="*/ 53 w 60"/>
                <a:gd name="T25" fmla="*/ 61 h 70"/>
                <a:gd name="T26" fmla="*/ 59 w 60"/>
                <a:gd name="T27" fmla="*/ 42 h 70"/>
                <a:gd name="T28" fmla="*/ 47 w 60"/>
                <a:gd name="T29" fmla="*/ 29 h 70"/>
                <a:gd name="T30" fmla="*/ 16 w 60"/>
                <a:gd name="T31" fmla="*/ 24 h 70"/>
                <a:gd name="T32" fmla="*/ 17 w 60"/>
                <a:gd name="T33" fmla="*/ 14 h 70"/>
                <a:gd name="T34" fmla="*/ 24 w 60"/>
                <a:gd name="T35" fmla="*/ 11 h 70"/>
                <a:gd name="T36" fmla="*/ 31 w 60"/>
                <a:gd name="T37" fmla="*/ 11 h 70"/>
                <a:gd name="T38" fmla="*/ 37 w 60"/>
                <a:gd name="T39" fmla="*/ 19 h 70"/>
                <a:gd name="T40" fmla="*/ 34 w 60"/>
                <a:gd name="T41" fmla="*/ 25 h 70"/>
                <a:gd name="T42" fmla="*/ 28 w 60"/>
                <a:gd name="T43" fmla="*/ 28 h 70"/>
                <a:gd name="T44" fmla="*/ 21 w 60"/>
                <a:gd name="T45" fmla="*/ 28 h 70"/>
                <a:gd name="T46" fmla="*/ 16 w 60"/>
                <a:gd name="T47" fmla="*/ 24 h 70"/>
                <a:gd name="T48" fmla="*/ 43 w 60"/>
                <a:gd name="T49" fmla="*/ 54 h 70"/>
                <a:gd name="T50" fmla="*/ 35 w 60"/>
                <a:gd name="T51" fmla="*/ 58 h 70"/>
                <a:gd name="T52" fmla="*/ 27 w 60"/>
                <a:gd name="T53" fmla="*/ 58 h 70"/>
                <a:gd name="T54" fmla="*/ 20 w 60"/>
                <a:gd name="T55" fmla="*/ 52 h 70"/>
                <a:gd name="T56" fmla="*/ 24 w 60"/>
                <a:gd name="T57" fmla="*/ 40 h 70"/>
                <a:gd name="T58" fmla="*/ 30 w 60"/>
                <a:gd name="T59" fmla="*/ 38 h 70"/>
                <a:gd name="T60" fmla="*/ 37 w 60"/>
                <a:gd name="T61" fmla="*/ 37 h 70"/>
                <a:gd name="T62" fmla="*/ 45 w 60"/>
                <a:gd name="T63" fmla="*/ 45 h 70"/>
                <a:gd name="T64" fmla="*/ 43 w 60"/>
                <a:gd name="T65" fmla="*/ 5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70">
                  <a:moveTo>
                    <a:pt x="47" y="29"/>
                  </a:moveTo>
                  <a:cubicBezTo>
                    <a:pt x="43" y="28"/>
                    <a:pt x="43" y="28"/>
                    <a:pt x="43" y="28"/>
                  </a:cubicBezTo>
                  <a:cubicBezTo>
                    <a:pt x="47" y="25"/>
                    <a:pt x="51" y="20"/>
                    <a:pt x="49" y="14"/>
                  </a:cubicBezTo>
                  <a:cubicBezTo>
                    <a:pt x="48" y="8"/>
                    <a:pt x="44" y="4"/>
                    <a:pt x="38" y="1"/>
                  </a:cubicBezTo>
                  <a:cubicBezTo>
                    <a:pt x="33" y="0"/>
                    <a:pt x="27" y="0"/>
                    <a:pt x="21" y="2"/>
                  </a:cubicBezTo>
                  <a:cubicBezTo>
                    <a:pt x="16" y="3"/>
                    <a:pt x="10" y="5"/>
                    <a:pt x="7" y="9"/>
                  </a:cubicBezTo>
                  <a:cubicBezTo>
                    <a:pt x="3" y="14"/>
                    <a:pt x="0" y="19"/>
                    <a:pt x="3" y="26"/>
                  </a:cubicBezTo>
                  <a:cubicBezTo>
                    <a:pt x="4" y="31"/>
                    <a:pt x="10" y="34"/>
                    <a:pt x="15" y="35"/>
                  </a:cubicBezTo>
                  <a:cubicBezTo>
                    <a:pt x="12" y="38"/>
                    <a:pt x="12" y="38"/>
                    <a:pt x="12" y="38"/>
                  </a:cubicBezTo>
                  <a:cubicBezTo>
                    <a:pt x="7" y="43"/>
                    <a:pt x="6" y="48"/>
                    <a:pt x="7" y="55"/>
                  </a:cubicBezTo>
                  <a:cubicBezTo>
                    <a:pt x="9" y="61"/>
                    <a:pt x="14" y="67"/>
                    <a:pt x="21" y="69"/>
                  </a:cubicBezTo>
                  <a:cubicBezTo>
                    <a:pt x="26" y="70"/>
                    <a:pt x="32" y="70"/>
                    <a:pt x="38" y="69"/>
                  </a:cubicBezTo>
                  <a:cubicBezTo>
                    <a:pt x="44" y="67"/>
                    <a:pt x="49" y="64"/>
                    <a:pt x="53" y="61"/>
                  </a:cubicBezTo>
                  <a:cubicBezTo>
                    <a:pt x="58" y="56"/>
                    <a:pt x="60" y="49"/>
                    <a:pt x="59" y="42"/>
                  </a:cubicBezTo>
                  <a:cubicBezTo>
                    <a:pt x="57" y="36"/>
                    <a:pt x="54" y="31"/>
                    <a:pt x="47" y="29"/>
                  </a:cubicBezTo>
                  <a:moveTo>
                    <a:pt x="16" y="24"/>
                  </a:moveTo>
                  <a:cubicBezTo>
                    <a:pt x="15" y="22"/>
                    <a:pt x="15" y="17"/>
                    <a:pt x="17" y="14"/>
                  </a:cubicBezTo>
                  <a:cubicBezTo>
                    <a:pt x="19" y="13"/>
                    <a:pt x="21" y="12"/>
                    <a:pt x="24" y="11"/>
                  </a:cubicBezTo>
                  <a:cubicBezTo>
                    <a:pt x="26" y="10"/>
                    <a:pt x="29" y="10"/>
                    <a:pt x="31" y="11"/>
                  </a:cubicBezTo>
                  <a:cubicBezTo>
                    <a:pt x="35" y="12"/>
                    <a:pt x="37" y="16"/>
                    <a:pt x="37" y="19"/>
                  </a:cubicBezTo>
                  <a:cubicBezTo>
                    <a:pt x="37" y="22"/>
                    <a:pt x="36" y="23"/>
                    <a:pt x="34" y="25"/>
                  </a:cubicBezTo>
                  <a:cubicBezTo>
                    <a:pt x="32" y="26"/>
                    <a:pt x="30" y="27"/>
                    <a:pt x="28" y="28"/>
                  </a:cubicBezTo>
                  <a:cubicBezTo>
                    <a:pt x="26" y="29"/>
                    <a:pt x="23" y="29"/>
                    <a:pt x="21" y="28"/>
                  </a:cubicBezTo>
                  <a:cubicBezTo>
                    <a:pt x="19" y="28"/>
                    <a:pt x="17" y="26"/>
                    <a:pt x="16" y="24"/>
                  </a:cubicBezTo>
                  <a:moveTo>
                    <a:pt x="43" y="54"/>
                  </a:moveTo>
                  <a:cubicBezTo>
                    <a:pt x="41" y="56"/>
                    <a:pt x="39" y="57"/>
                    <a:pt x="35" y="58"/>
                  </a:cubicBezTo>
                  <a:cubicBezTo>
                    <a:pt x="32" y="59"/>
                    <a:pt x="29" y="59"/>
                    <a:pt x="27" y="58"/>
                  </a:cubicBezTo>
                  <a:cubicBezTo>
                    <a:pt x="23" y="57"/>
                    <a:pt x="21" y="54"/>
                    <a:pt x="20" y="52"/>
                  </a:cubicBezTo>
                  <a:cubicBezTo>
                    <a:pt x="19" y="47"/>
                    <a:pt x="20" y="43"/>
                    <a:pt x="24" y="40"/>
                  </a:cubicBezTo>
                  <a:cubicBezTo>
                    <a:pt x="26" y="39"/>
                    <a:pt x="28" y="38"/>
                    <a:pt x="30" y="38"/>
                  </a:cubicBezTo>
                  <a:cubicBezTo>
                    <a:pt x="33" y="37"/>
                    <a:pt x="35" y="37"/>
                    <a:pt x="37" y="37"/>
                  </a:cubicBezTo>
                  <a:cubicBezTo>
                    <a:pt x="41" y="38"/>
                    <a:pt x="45" y="41"/>
                    <a:pt x="45" y="45"/>
                  </a:cubicBezTo>
                  <a:cubicBezTo>
                    <a:pt x="46" y="48"/>
                    <a:pt x="45" y="52"/>
                    <a:pt x="43" y="54"/>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2" name="Freeform 19">
              <a:extLst>
                <a:ext uri="{FF2B5EF4-FFF2-40B4-BE49-F238E27FC236}">
                  <a16:creationId xmlns:a16="http://schemas.microsoft.com/office/drawing/2014/main" id="{A9E52465-C7A6-9FC8-DE39-668DDC3DC675}"/>
                </a:ext>
              </a:extLst>
            </p:cNvPr>
            <p:cNvSpPr>
              <a:spLocks noEditPoints="1"/>
            </p:cNvSpPr>
            <p:nvPr/>
          </p:nvSpPr>
          <p:spPr bwMode="auto">
            <a:xfrm>
              <a:off x="1292" y="2350"/>
              <a:ext cx="74" cy="96"/>
            </a:xfrm>
            <a:custGeom>
              <a:avLst/>
              <a:gdLst>
                <a:gd name="T0" fmla="*/ 46 w 54"/>
                <a:gd name="T1" fmla="*/ 34 h 70"/>
                <a:gd name="T2" fmla="*/ 43 w 54"/>
                <a:gd name="T3" fmla="*/ 32 h 70"/>
                <a:gd name="T4" fmla="*/ 53 w 54"/>
                <a:gd name="T5" fmla="*/ 21 h 70"/>
                <a:gd name="T6" fmla="*/ 46 w 54"/>
                <a:gd name="T7" fmla="*/ 5 h 70"/>
                <a:gd name="T8" fmla="*/ 30 w 54"/>
                <a:gd name="T9" fmla="*/ 1 h 70"/>
                <a:gd name="T10" fmla="*/ 14 w 54"/>
                <a:gd name="T11" fmla="*/ 3 h 70"/>
                <a:gd name="T12" fmla="*/ 5 w 54"/>
                <a:gd name="T13" fmla="*/ 18 h 70"/>
                <a:gd name="T14" fmla="*/ 14 w 54"/>
                <a:gd name="T15" fmla="*/ 31 h 70"/>
                <a:gd name="T16" fmla="*/ 10 w 54"/>
                <a:gd name="T17" fmla="*/ 32 h 70"/>
                <a:gd name="T18" fmla="*/ 1 w 54"/>
                <a:gd name="T19" fmla="*/ 47 h 70"/>
                <a:gd name="T20" fmla="*/ 10 w 54"/>
                <a:gd name="T21" fmla="*/ 64 h 70"/>
                <a:gd name="T22" fmla="*/ 26 w 54"/>
                <a:gd name="T23" fmla="*/ 69 h 70"/>
                <a:gd name="T24" fmla="*/ 43 w 54"/>
                <a:gd name="T25" fmla="*/ 66 h 70"/>
                <a:gd name="T26" fmla="*/ 54 w 54"/>
                <a:gd name="T27" fmla="*/ 50 h 70"/>
                <a:gd name="T28" fmla="*/ 46 w 54"/>
                <a:gd name="T29" fmla="*/ 34 h 70"/>
                <a:gd name="T30" fmla="*/ 23 w 54"/>
                <a:gd name="T31" fmla="*/ 12 h 70"/>
                <a:gd name="T32" fmla="*/ 30 w 54"/>
                <a:gd name="T33" fmla="*/ 10 h 70"/>
                <a:gd name="T34" fmla="*/ 37 w 54"/>
                <a:gd name="T35" fmla="*/ 12 h 70"/>
                <a:gd name="T36" fmla="*/ 40 w 54"/>
                <a:gd name="T37" fmla="*/ 22 h 70"/>
                <a:gd name="T38" fmla="*/ 35 w 54"/>
                <a:gd name="T39" fmla="*/ 27 h 70"/>
                <a:gd name="T40" fmla="*/ 29 w 54"/>
                <a:gd name="T41" fmla="*/ 28 h 70"/>
                <a:gd name="T42" fmla="*/ 22 w 54"/>
                <a:gd name="T43" fmla="*/ 26 h 70"/>
                <a:gd name="T44" fmla="*/ 18 w 54"/>
                <a:gd name="T45" fmla="*/ 21 h 70"/>
                <a:gd name="T46" fmla="*/ 23 w 54"/>
                <a:gd name="T47" fmla="*/ 12 h 70"/>
                <a:gd name="T48" fmla="*/ 35 w 54"/>
                <a:gd name="T49" fmla="*/ 57 h 70"/>
                <a:gd name="T50" fmla="*/ 27 w 54"/>
                <a:gd name="T51" fmla="*/ 59 h 70"/>
                <a:gd name="T52" fmla="*/ 18 w 54"/>
                <a:gd name="T53" fmla="*/ 56 h 70"/>
                <a:gd name="T54" fmla="*/ 14 w 54"/>
                <a:gd name="T55" fmla="*/ 48 h 70"/>
                <a:gd name="T56" fmla="*/ 21 w 54"/>
                <a:gd name="T57" fmla="*/ 38 h 70"/>
                <a:gd name="T58" fmla="*/ 28 w 54"/>
                <a:gd name="T59" fmla="*/ 38 h 70"/>
                <a:gd name="T60" fmla="*/ 35 w 54"/>
                <a:gd name="T61" fmla="*/ 39 h 70"/>
                <a:gd name="T62" fmla="*/ 40 w 54"/>
                <a:gd name="T63" fmla="*/ 50 h 70"/>
                <a:gd name="T64" fmla="*/ 35 w 54"/>
                <a:gd name="T65" fmla="*/ 5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 h="70">
                  <a:moveTo>
                    <a:pt x="46" y="34"/>
                  </a:moveTo>
                  <a:cubicBezTo>
                    <a:pt x="43" y="32"/>
                    <a:pt x="43" y="32"/>
                    <a:pt x="43" y="32"/>
                  </a:cubicBezTo>
                  <a:cubicBezTo>
                    <a:pt x="48" y="31"/>
                    <a:pt x="53" y="26"/>
                    <a:pt x="53" y="21"/>
                  </a:cubicBezTo>
                  <a:cubicBezTo>
                    <a:pt x="54" y="14"/>
                    <a:pt x="51" y="9"/>
                    <a:pt x="46" y="5"/>
                  </a:cubicBezTo>
                  <a:cubicBezTo>
                    <a:pt x="42" y="2"/>
                    <a:pt x="36" y="1"/>
                    <a:pt x="30" y="1"/>
                  </a:cubicBezTo>
                  <a:cubicBezTo>
                    <a:pt x="24" y="0"/>
                    <a:pt x="19" y="1"/>
                    <a:pt x="14" y="3"/>
                  </a:cubicBezTo>
                  <a:cubicBezTo>
                    <a:pt x="9" y="7"/>
                    <a:pt x="5" y="11"/>
                    <a:pt x="5" y="18"/>
                  </a:cubicBezTo>
                  <a:cubicBezTo>
                    <a:pt x="5" y="23"/>
                    <a:pt x="9" y="28"/>
                    <a:pt x="14" y="31"/>
                  </a:cubicBezTo>
                  <a:cubicBezTo>
                    <a:pt x="10" y="32"/>
                    <a:pt x="10" y="32"/>
                    <a:pt x="10" y="32"/>
                  </a:cubicBezTo>
                  <a:cubicBezTo>
                    <a:pt x="4" y="35"/>
                    <a:pt x="1" y="41"/>
                    <a:pt x="1" y="47"/>
                  </a:cubicBezTo>
                  <a:cubicBezTo>
                    <a:pt x="0" y="54"/>
                    <a:pt x="4" y="61"/>
                    <a:pt x="10" y="64"/>
                  </a:cubicBezTo>
                  <a:cubicBezTo>
                    <a:pt x="14" y="67"/>
                    <a:pt x="20" y="69"/>
                    <a:pt x="26" y="69"/>
                  </a:cubicBezTo>
                  <a:cubicBezTo>
                    <a:pt x="32" y="70"/>
                    <a:pt x="38" y="69"/>
                    <a:pt x="43" y="66"/>
                  </a:cubicBezTo>
                  <a:cubicBezTo>
                    <a:pt x="49" y="63"/>
                    <a:pt x="53" y="57"/>
                    <a:pt x="54" y="50"/>
                  </a:cubicBezTo>
                  <a:cubicBezTo>
                    <a:pt x="54" y="44"/>
                    <a:pt x="52" y="38"/>
                    <a:pt x="46" y="34"/>
                  </a:cubicBezTo>
                  <a:moveTo>
                    <a:pt x="23" y="12"/>
                  </a:moveTo>
                  <a:cubicBezTo>
                    <a:pt x="25" y="10"/>
                    <a:pt x="27" y="10"/>
                    <a:pt x="30" y="10"/>
                  </a:cubicBezTo>
                  <a:cubicBezTo>
                    <a:pt x="32" y="10"/>
                    <a:pt x="35" y="11"/>
                    <a:pt x="37" y="12"/>
                  </a:cubicBezTo>
                  <a:cubicBezTo>
                    <a:pt x="40" y="15"/>
                    <a:pt x="41" y="19"/>
                    <a:pt x="40" y="22"/>
                  </a:cubicBezTo>
                  <a:cubicBezTo>
                    <a:pt x="39" y="24"/>
                    <a:pt x="37" y="26"/>
                    <a:pt x="35" y="27"/>
                  </a:cubicBezTo>
                  <a:cubicBezTo>
                    <a:pt x="33" y="27"/>
                    <a:pt x="31" y="28"/>
                    <a:pt x="29" y="28"/>
                  </a:cubicBezTo>
                  <a:cubicBezTo>
                    <a:pt x="26" y="28"/>
                    <a:pt x="24" y="27"/>
                    <a:pt x="22" y="26"/>
                  </a:cubicBezTo>
                  <a:cubicBezTo>
                    <a:pt x="20" y="25"/>
                    <a:pt x="19" y="23"/>
                    <a:pt x="18" y="21"/>
                  </a:cubicBezTo>
                  <a:cubicBezTo>
                    <a:pt x="18" y="18"/>
                    <a:pt x="19" y="13"/>
                    <a:pt x="23" y="12"/>
                  </a:cubicBezTo>
                  <a:moveTo>
                    <a:pt x="35" y="57"/>
                  </a:moveTo>
                  <a:cubicBezTo>
                    <a:pt x="33" y="58"/>
                    <a:pt x="30" y="59"/>
                    <a:pt x="27" y="59"/>
                  </a:cubicBezTo>
                  <a:cubicBezTo>
                    <a:pt x="24" y="59"/>
                    <a:pt x="20" y="58"/>
                    <a:pt x="18" y="56"/>
                  </a:cubicBezTo>
                  <a:cubicBezTo>
                    <a:pt x="16" y="54"/>
                    <a:pt x="14" y="51"/>
                    <a:pt x="14" y="48"/>
                  </a:cubicBezTo>
                  <a:cubicBezTo>
                    <a:pt x="15" y="44"/>
                    <a:pt x="17" y="40"/>
                    <a:pt x="21" y="38"/>
                  </a:cubicBezTo>
                  <a:cubicBezTo>
                    <a:pt x="23" y="38"/>
                    <a:pt x="25" y="37"/>
                    <a:pt x="28" y="38"/>
                  </a:cubicBezTo>
                  <a:cubicBezTo>
                    <a:pt x="31" y="38"/>
                    <a:pt x="33" y="38"/>
                    <a:pt x="35" y="39"/>
                  </a:cubicBezTo>
                  <a:cubicBezTo>
                    <a:pt x="39" y="41"/>
                    <a:pt x="41" y="45"/>
                    <a:pt x="40" y="50"/>
                  </a:cubicBezTo>
                  <a:cubicBezTo>
                    <a:pt x="40" y="52"/>
                    <a:pt x="38" y="55"/>
                    <a:pt x="35" y="57"/>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3" name="Freeform 20">
              <a:extLst>
                <a:ext uri="{FF2B5EF4-FFF2-40B4-BE49-F238E27FC236}">
                  <a16:creationId xmlns:a16="http://schemas.microsoft.com/office/drawing/2014/main" id="{01CB8079-703C-B262-3837-27CF715C4F8F}"/>
                </a:ext>
              </a:extLst>
            </p:cNvPr>
            <p:cNvSpPr>
              <a:spLocks/>
            </p:cNvSpPr>
            <p:nvPr/>
          </p:nvSpPr>
          <p:spPr bwMode="auto">
            <a:xfrm>
              <a:off x="1675" y="1540"/>
              <a:ext cx="89" cy="54"/>
            </a:xfrm>
            <a:custGeom>
              <a:avLst/>
              <a:gdLst>
                <a:gd name="T0" fmla="*/ 7 w 89"/>
                <a:gd name="T1" fmla="*/ 54 h 54"/>
                <a:gd name="T2" fmla="*/ 89 w 89"/>
                <a:gd name="T3" fmla="*/ 18 h 54"/>
                <a:gd name="T4" fmla="*/ 82 w 89"/>
                <a:gd name="T5" fmla="*/ 0 h 54"/>
                <a:gd name="T6" fmla="*/ 0 w 89"/>
                <a:gd name="T7" fmla="*/ 36 h 54"/>
                <a:gd name="T8" fmla="*/ 7 w 89"/>
                <a:gd name="T9" fmla="*/ 54 h 54"/>
              </a:gdLst>
              <a:ahLst/>
              <a:cxnLst>
                <a:cxn ang="0">
                  <a:pos x="T0" y="T1"/>
                </a:cxn>
                <a:cxn ang="0">
                  <a:pos x="T2" y="T3"/>
                </a:cxn>
                <a:cxn ang="0">
                  <a:pos x="T4" y="T5"/>
                </a:cxn>
                <a:cxn ang="0">
                  <a:pos x="T6" y="T7"/>
                </a:cxn>
                <a:cxn ang="0">
                  <a:pos x="T8" y="T9"/>
                </a:cxn>
              </a:cxnLst>
              <a:rect l="0" t="0" r="r" b="b"/>
              <a:pathLst>
                <a:path w="89" h="54">
                  <a:moveTo>
                    <a:pt x="7" y="54"/>
                  </a:moveTo>
                  <a:lnTo>
                    <a:pt x="89" y="18"/>
                  </a:lnTo>
                  <a:lnTo>
                    <a:pt x="82" y="0"/>
                  </a:lnTo>
                  <a:lnTo>
                    <a:pt x="0" y="36"/>
                  </a:lnTo>
                  <a:lnTo>
                    <a:pt x="7" y="54"/>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4" name="Freeform 21">
              <a:extLst>
                <a:ext uri="{FF2B5EF4-FFF2-40B4-BE49-F238E27FC236}">
                  <a16:creationId xmlns:a16="http://schemas.microsoft.com/office/drawing/2014/main" id="{06B2D93A-85E4-DCF1-9EF1-9C7464C56650}"/>
                </a:ext>
              </a:extLst>
            </p:cNvPr>
            <p:cNvSpPr>
              <a:spLocks/>
            </p:cNvSpPr>
            <p:nvPr/>
          </p:nvSpPr>
          <p:spPr bwMode="auto">
            <a:xfrm>
              <a:off x="1433" y="1323"/>
              <a:ext cx="77" cy="94"/>
            </a:xfrm>
            <a:custGeom>
              <a:avLst/>
              <a:gdLst>
                <a:gd name="T0" fmla="*/ 27 w 56"/>
                <a:gd name="T1" fmla="*/ 68 h 68"/>
                <a:gd name="T2" fmla="*/ 56 w 56"/>
                <a:gd name="T3" fmla="*/ 6 h 68"/>
                <a:gd name="T4" fmla="*/ 42 w 56"/>
                <a:gd name="T5" fmla="*/ 4 h 68"/>
                <a:gd name="T6" fmla="*/ 23 w 56"/>
                <a:gd name="T7" fmla="*/ 51 h 68"/>
                <a:gd name="T8" fmla="*/ 14 w 56"/>
                <a:gd name="T9" fmla="*/ 1 h 68"/>
                <a:gd name="T10" fmla="*/ 0 w 56"/>
                <a:gd name="T11" fmla="*/ 0 h 68"/>
                <a:gd name="T12" fmla="*/ 15 w 56"/>
                <a:gd name="T13" fmla="*/ 67 h 68"/>
                <a:gd name="T14" fmla="*/ 27 w 56"/>
                <a:gd name="T15" fmla="*/ 68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68">
                  <a:moveTo>
                    <a:pt x="27" y="68"/>
                  </a:moveTo>
                  <a:cubicBezTo>
                    <a:pt x="56" y="6"/>
                    <a:pt x="56" y="6"/>
                    <a:pt x="56" y="6"/>
                  </a:cubicBezTo>
                  <a:cubicBezTo>
                    <a:pt x="42" y="4"/>
                    <a:pt x="42" y="4"/>
                    <a:pt x="42" y="4"/>
                  </a:cubicBezTo>
                  <a:cubicBezTo>
                    <a:pt x="36" y="20"/>
                    <a:pt x="29" y="38"/>
                    <a:pt x="23" y="51"/>
                  </a:cubicBezTo>
                  <a:cubicBezTo>
                    <a:pt x="20" y="37"/>
                    <a:pt x="17" y="18"/>
                    <a:pt x="14" y="1"/>
                  </a:cubicBezTo>
                  <a:cubicBezTo>
                    <a:pt x="0" y="0"/>
                    <a:pt x="0" y="0"/>
                    <a:pt x="0" y="0"/>
                  </a:cubicBezTo>
                  <a:cubicBezTo>
                    <a:pt x="15" y="67"/>
                    <a:pt x="15" y="67"/>
                    <a:pt x="15" y="67"/>
                  </a:cubicBezTo>
                  <a:lnTo>
                    <a:pt x="27" y="68"/>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5" name="Freeform 22">
              <a:extLst>
                <a:ext uri="{FF2B5EF4-FFF2-40B4-BE49-F238E27FC236}">
                  <a16:creationId xmlns:a16="http://schemas.microsoft.com/office/drawing/2014/main" id="{DB4BFB65-638B-0ADB-592C-8DF91B268C5A}"/>
                </a:ext>
              </a:extLst>
            </p:cNvPr>
            <p:cNvSpPr>
              <a:spLocks/>
            </p:cNvSpPr>
            <p:nvPr/>
          </p:nvSpPr>
          <p:spPr bwMode="auto">
            <a:xfrm>
              <a:off x="1044" y="1447"/>
              <a:ext cx="110" cy="101"/>
            </a:xfrm>
            <a:custGeom>
              <a:avLst/>
              <a:gdLst>
                <a:gd name="T0" fmla="*/ 110 w 110"/>
                <a:gd name="T1" fmla="*/ 44 h 101"/>
                <a:gd name="T2" fmla="*/ 98 w 110"/>
                <a:gd name="T3" fmla="*/ 35 h 101"/>
                <a:gd name="T4" fmla="*/ 75 w 110"/>
                <a:gd name="T5" fmla="*/ 77 h 101"/>
                <a:gd name="T6" fmla="*/ 53 w 110"/>
                <a:gd name="T7" fmla="*/ 64 h 101"/>
                <a:gd name="T8" fmla="*/ 72 w 110"/>
                <a:gd name="T9" fmla="*/ 29 h 101"/>
                <a:gd name="T10" fmla="*/ 58 w 110"/>
                <a:gd name="T11" fmla="*/ 22 h 101"/>
                <a:gd name="T12" fmla="*/ 39 w 110"/>
                <a:gd name="T13" fmla="*/ 57 h 101"/>
                <a:gd name="T14" fmla="*/ 22 w 110"/>
                <a:gd name="T15" fmla="*/ 48 h 101"/>
                <a:gd name="T16" fmla="*/ 44 w 110"/>
                <a:gd name="T17" fmla="*/ 7 h 101"/>
                <a:gd name="T18" fmla="*/ 32 w 110"/>
                <a:gd name="T19" fmla="*/ 0 h 101"/>
                <a:gd name="T20" fmla="*/ 0 w 110"/>
                <a:gd name="T21" fmla="*/ 57 h 101"/>
                <a:gd name="T22" fmla="*/ 79 w 110"/>
                <a:gd name="T23" fmla="*/ 101 h 101"/>
                <a:gd name="T24" fmla="*/ 110 w 110"/>
                <a:gd name="T25" fmla="*/ 4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 h="101">
                  <a:moveTo>
                    <a:pt x="110" y="44"/>
                  </a:moveTo>
                  <a:lnTo>
                    <a:pt x="98" y="35"/>
                  </a:lnTo>
                  <a:lnTo>
                    <a:pt x="75" y="77"/>
                  </a:lnTo>
                  <a:lnTo>
                    <a:pt x="53" y="64"/>
                  </a:lnTo>
                  <a:lnTo>
                    <a:pt x="72" y="29"/>
                  </a:lnTo>
                  <a:lnTo>
                    <a:pt x="58" y="22"/>
                  </a:lnTo>
                  <a:lnTo>
                    <a:pt x="39" y="57"/>
                  </a:lnTo>
                  <a:lnTo>
                    <a:pt x="22" y="48"/>
                  </a:lnTo>
                  <a:lnTo>
                    <a:pt x="44" y="7"/>
                  </a:lnTo>
                  <a:lnTo>
                    <a:pt x="32" y="0"/>
                  </a:lnTo>
                  <a:lnTo>
                    <a:pt x="0" y="57"/>
                  </a:lnTo>
                  <a:lnTo>
                    <a:pt x="79" y="101"/>
                  </a:lnTo>
                  <a:lnTo>
                    <a:pt x="110" y="44"/>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6" name="Freeform 23">
              <a:extLst>
                <a:ext uri="{FF2B5EF4-FFF2-40B4-BE49-F238E27FC236}">
                  <a16:creationId xmlns:a16="http://schemas.microsoft.com/office/drawing/2014/main" id="{CBF1EDD6-F469-D266-C3EF-5086FD6EB184}"/>
                </a:ext>
              </a:extLst>
            </p:cNvPr>
            <p:cNvSpPr>
              <a:spLocks noEditPoints="1"/>
            </p:cNvSpPr>
            <p:nvPr/>
          </p:nvSpPr>
          <p:spPr bwMode="auto">
            <a:xfrm>
              <a:off x="967" y="1837"/>
              <a:ext cx="92" cy="73"/>
            </a:xfrm>
            <a:custGeom>
              <a:avLst/>
              <a:gdLst>
                <a:gd name="T0" fmla="*/ 64 w 67"/>
                <a:gd name="T1" fmla="*/ 10 h 53"/>
                <a:gd name="T2" fmla="*/ 45 w 67"/>
                <a:gd name="T3" fmla="*/ 0 h 53"/>
                <a:gd name="T4" fmla="*/ 31 w 67"/>
                <a:gd name="T5" fmla="*/ 12 h 53"/>
                <a:gd name="T6" fmla="*/ 20 w 67"/>
                <a:gd name="T7" fmla="*/ 2 h 53"/>
                <a:gd name="T8" fmla="*/ 4 w 67"/>
                <a:gd name="T9" fmla="*/ 9 h 53"/>
                <a:gd name="T10" fmla="*/ 1 w 67"/>
                <a:gd name="T11" fmla="*/ 53 h 53"/>
                <a:gd name="T12" fmla="*/ 66 w 67"/>
                <a:gd name="T13" fmla="*/ 53 h 53"/>
                <a:gd name="T14" fmla="*/ 66 w 67"/>
                <a:gd name="T15" fmla="*/ 48 h 53"/>
                <a:gd name="T16" fmla="*/ 64 w 67"/>
                <a:gd name="T17" fmla="*/ 10 h 53"/>
                <a:gd name="T18" fmla="*/ 27 w 67"/>
                <a:gd name="T19" fmla="*/ 39 h 53"/>
                <a:gd name="T20" fmla="*/ 11 w 67"/>
                <a:gd name="T21" fmla="*/ 39 h 53"/>
                <a:gd name="T22" fmla="*/ 18 w 67"/>
                <a:gd name="T23" fmla="*/ 15 h 53"/>
                <a:gd name="T24" fmla="*/ 26 w 67"/>
                <a:gd name="T25" fmla="*/ 19 h 53"/>
                <a:gd name="T26" fmla="*/ 27 w 67"/>
                <a:gd name="T27" fmla="*/ 39 h 53"/>
                <a:gd name="T28" fmla="*/ 55 w 67"/>
                <a:gd name="T29" fmla="*/ 39 h 53"/>
                <a:gd name="T30" fmla="*/ 37 w 67"/>
                <a:gd name="T31" fmla="*/ 39 h 53"/>
                <a:gd name="T32" fmla="*/ 37 w 67"/>
                <a:gd name="T33" fmla="*/ 39 h 53"/>
                <a:gd name="T34" fmla="*/ 44 w 67"/>
                <a:gd name="T35" fmla="*/ 14 h 53"/>
                <a:gd name="T36" fmla="*/ 53 w 67"/>
                <a:gd name="T37" fmla="*/ 16 h 53"/>
                <a:gd name="T38" fmla="*/ 55 w 67"/>
                <a:gd name="T39" fmla="*/ 3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 h="53">
                  <a:moveTo>
                    <a:pt x="64" y="10"/>
                  </a:moveTo>
                  <a:cubicBezTo>
                    <a:pt x="61" y="3"/>
                    <a:pt x="53" y="0"/>
                    <a:pt x="45" y="0"/>
                  </a:cubicBezTo>
                  <a:cubicBezTo>
                    <a:pt x="39" y="1"/>
                    <a:pt x="34" y="5"/>
                    <a:pt x="31" y="12"/>
                  </a:cubicBezTo>
                  <a:cubicBezTo>
                    <a:pt x="30" y="8"/>
                    <a:pt x="26" y="3"/>
                    <a:pt x="20" y="2"/>
                  </a:cubicBezTo>
                  <a:cubicBezTo>
                    <a:pt x="13" y="2"/>
                    <a:pt x="7" y="3"/>
                    <a:pt x="4" y="9"/>
                  </a:cubicBezTo>
                  <a:cubicBezTo>
                    <a:pt x="0" y="14"/>
                    <a:pt x="2" y="39"/>
                    <a:pt x="1" y="53"/>
                  </a:cubicBezTo>
                  <a:cubicBezTo>
                    <a:pt x="66" y="53"/>
                    <a:pt x="66" y="53"/>
                    <a:pt x="66" y="53"/>
                  </a:cubicBezTo>
                  <a:cubicBezTo>
                    <a:pt x="66" y="48"/>
                    <a:pt x="66" y="48"/>
                    <a:pt x="66" y="48"/>
                  </a:cubicBezTo>
                  <a:cubicBezTo>
                    <a:pt x="66" y="22"/>
                    <a:pt x="67" y="19"/>
                    <a:pt x="64" y="10"/>
                  </a:cubicBezTo>
                  <a:moveTo>
                    <a:pt x="27" y="39"/>
                  </a:moveTo>
                  <a:cubicBezTo>
                    <a:pt x="11" y="39"/>
                    <a:pt x="11" y="39"/>
                    <a:pt x="11" y="39"/>
                  </a:cubicBezTo>
                  <a:cubicBezTo>
                    <a:pt x="11" y="24"/>
                    <a:pt x="9" y="16"/>
                    <a:pt x="18" y="15"/>
                  </a:cubicBezTo>
                  <a:cubicBezTo>
                    <a:pt x="24" y="15"/>
                    <a:pt x="25" y="16"/>
                    <a:pt x="26" y="19"/>
                  </a:cubicBezTo>
                  <a:cubicBezTo>
                    <a:pt x="27" y="23"/>
                    <a:pt x="27" y="26"/>
                    <a:pt x="27" y="39"/>
                  </a:cubicBezTo>
                  <a:moveTo>
                    <a:pt x="55" y="39"/>
                  </a:moveTo>
                  <a:cubicBezTo>
                    <a:pt x="37" y="39"/>
                    <a:pt x="37" y="39"/>
                    <a:pt x="37" y="39"/>
                  </a:cubicBezTo>
                  <a:cubicBezTo>
                    <a:pt x="37" y="39"/>
                    <a:pt x="37" y="39"/>
                    <a:pt x="37" y="39"/>
                  </a:cubicBezTo>
                  <a:cubicBezTo>
                    <a:pt x="37" y="25"/>
                    <a:pt x="35" y="16"/>
                    <a:pt x="44" y="14"/>
                  </a:cubicBezTo>
                  <a:cubicBezTo>
                    <a:pt x="47" y="14"/>
                    <a:pt x="50" y="14"/>
                    <a:pt x="53" y="16"/>
                  </a:cubicBezTo>
                  <a:cubicBezTo>
                    <a:pt x="56" y="20"/>
                    <a:pt x="55" y="26"/>
                    <a:pt x="55" y="39"/>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7" name="Freeform 24">
              <a:extLst>
                <a:ext uri="{FF2B5EF4-FFF2-40B4-BE49-F238E27FC236}">
                  <a16:creationId xmlns:a16="http://schemas.microsoft.com/office/drawing/2014/main" id="{3B0C6DB7-856D-AE3E-B89B-99C6BA88F077}"/>
                </a:ext>
              </a:extLst>
            </p:cNvPr>
            <p:cNvSpPr>
              <a:spLocks/>
            </p:cNvSpPr>
            <p:nvPr/>
          </p:nvSpPr>
          <p:spPr bwMode="auto">
            <a:xfrm>
              <a:off x="1700" y="1605"/>
              <a:ext cx="97" cy="73"/>
            </a:xfrm>
            <a:custGeom>
              <a:avLst/>
              <a:gdLst>
                <a:gd name="T0" fmla="*/ 0 w 97"/>
                <a:gd name="T1" fmla="*/ 48 h 73"/>
                <a:gd name="T2" fmla="*/ 5 w 97"/>
                <a:gd name="T3" fmla="*/ 66 h 73"/>
                <a:gd name="T4" fmla="*/ 76 w 97"/>
                <a:gd name="T5" fmla="*/ 48 h 73"/>
                <a:gd name="T6" fmla="*/ 83 w 97"/>
                <a:gd name="T7" fmla="*/ 73 h 73"/>
                <a:gd name="T8" fmla="*/ 97 w 97"/>
                <a:gd name="T9" fmla="*/ 70 h 73"/>
                <a:gd name="T10" fmla="*/ 79 w 97"/>
                <a:gd name="T11" fmla="*/ 0 h 73"/>
                <a:gd name="T12" fmla="*/ 65 w 97"/>
                <a:gd name="T13" fmla="*/ 3 h 73"/>
                <a:gd name="T14" fmla="*/ 72 w 97"/>
                <a:gd name="T15" fmla="*/ 29 h 73"/>
                <a:gd name="T16" fmla="*/ 0 w 97"/>
                <a:gd name="T17" fmla="*/ 4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73">
                  <a:moveTo>
                    <a:pt x="0" y="48"/>
                  </a:moveTo>
                  <a:lnTo>
                    <a:pt x="5" y="66"/>
                  </a:lnTo>
                  <a:lnTo>
                    <a:pt x="76" y="48"/>
                  </a:lnTo>
                  <a:lnTo>
                    <a:pt x="83" y="73"/>
                  </a:lnTo>
                  <a:lnTo>
                    <a:pt x="97" y="70"/>
                  </a:lnTo>
                  <a:lnTo>
                    <a:pt x="79" y="0"/>
                  </a:lnTo>
                  <a:lnTo>
                    <a:pt x="65" y="3"/>
                  </a:lnTo>
                  <a:lnTo>
                    <a:pt x="72" y="29"/>
                  </a:lnTo>
                  <a:lnTo>
                    <a:pt x="0" y="48"/>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8" name="Freeform 25">
              <a:extLst>
                <a:ext uri="{FF2B5EF4-FFF2-40B4-BE49-F238E27FC236}">
                  <a16:creationId xmlns:a16="http://schemas.microsoft.com/office/drawing/2014/main" id="{23910868-7BF1-E42D-11DE-E3DC526E15E2}"/>
                </a:ext>
              </a:extLst>
            </p:cNvPr>
            <p:cNvSpPr>
              <a:spLocks/>
            </p:cNvSpPr>
            <p:nvPr/>
          </p:nvSpPr>
          <p:spPr bwMode="auto">
            <a:xfrm>
              <a:off x="1261" y="1333"/>
              <a:ext cx="51" cy="89"/>
            </a:xfrm>
            <a:custGeom>
              <a:avLst/>
              <a:gdLst>
                <a:gd name="T0" fmla="*/ 16 w 37"/>
                <a:gd name="T1" fmla="*/ 61 h 65"/>
                <a:gd name="T2" fmla="*/ 37 w 37"/>
                <a:gd name="T3" fmla="*/ 64 h 65"/>
                <a:gd name="T4" fmla="*/ 35 w 37"/>
                <a:gd name="T5" fmla="*/ 54 h 65"/>
                <a:gd name="T6" fmla="*/ 29 w 37"/>
                <a:gd name="T7" fmla="*/ 54 h 65"/>
                <a:gd name="T8" fmla="*/ 21 w 37"/>
                <a:gd name="T9" fmla="*/ 47 h 65"/>
                <a:gd name="T10" fmla="*/ 14 w 37"/>
                <a:gd name="T11" fmla="*/ 0 h 65"/>
                <a:gd name="T12" fmla="*/ 0 w 37"/>
                <a:gd name="T13" fmla="*/ 2 h 65"/>
                <a:gd name="T14" fmla="*/ 8 w 37"/>
                <a:gd name="T15" fmla="*/ 49 h 65"/>
                <a:gd name="T16" fmla="*/ 16 w 37"/>
                <a:gd name="T17" fmla="*/ 6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65">
                  <a:moveTo>
                    <a:pt x="16" y="61"/>
                  </a:moveTo>
                  <a:cubicBezTo>
                    <a:pt x="22" y="64"/>
                    <a:pt x="29" y="65"/>
                    <a:pt x="37" y="64"/>
                  </a:cubicBezTo>
                  <a:cubicBezTo>
                    <a:pt x="35" y="54"/>
                    <a:pt x="35" y="54"/>
                    <a:pt x="35" y="54"/>
                  </a:cubicBezTo>
                  <a:cubicBezTo>
                    <a:pt x="33" y="54"/>
                    <a:pt x="31" y="54"/>
                    <a:pt x="29" y="54"/>
                  </a:cubicBezTo>
                  <a:cubicBezTo>
                    <a:pt x="25" y="53"/>
                    <a:pt x="22" y="51"/>
                    <a:pt x="21" y="47"/>
                  </a:cubicBezTo>
                  <a:cubicBezTo>
                    <a:pt x="14" y="0"/>
                    <a:pt x="14" y="0"/>
                    <a:pt x="14" y="0"/>
                  </a:cubicBezTo>
                  <a:cubicBezTo>
                    <a:pt x="0" y="2"/>
                    <a:pt x="0" y="2"/>
                    <a:pt x="0" y="2"/>
                  </a:cubicBezTo>
                  <a:cubicBezTo>
                    <a:pt x="8" y="49"/>
                    <a:pt x="8" y="49"/>
                    <a:pt x="8" y="49"/>
                  </a:cubicBezTo>
                  <a:cubicBezTo>
                    <a:pt x="9" y="54"/>
                    <a:pt x="11" y="58"/>
                    <a:pt x="16" y="6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9" name="Freeform 26">
              <a:extLst>
                <a:ext uri="{FF2B5EF4-FFF2-40B4-BE49-F238E27FC236}">
                  <a16:creationId xmlns:a16="http://schemas.microsoft.com/office/drawing/2014/main" id="{AF2B2F2E-5455-ADD3-4F73-49875739B04B}"/>
                </a:ext>
              </a:extLst>
            </p:cNvPr>
            <p:cNvSpPr>
              <a:spLocks/>
            </p:cNvSpPr>
            <p:nvPr/>
          </p:nvSpPr>
          <p:spPr bwMode="auto">
            <a:xfrm>
              <a:off x="1309" y="1324"/>
              <a:ext cx="35" cy="97"/>
            </a:xfrm>
            <a:custGeom>
              <a:avLst/>
              <a:gdLst>
                <a:gd name="T0" fmla="*/ 21 w 25"/>
                <a:gd name="T1" fmla="*/ 60 h 70"/>
                <a:gd name="T2" fmla="*/ 25 w 25"/>
                <a:gd name="T3" fmla="*/ 47 h 70"/>
                <a:gd name="T4" fmla="*/ 17 w 25"/>
                <a:gd name="T5" fmla="*/ 0 h 70"/>
                <a:gd name="T6" fmla="*/ 4 w 25"/>
                <a:gd name="T7" fmla="*/ 2 h 70"/>
                <a:gd name="T8" fmla="*/ 11 w 25"/>
                <a:gd name="T9" fmla="*/ 49 h 70"/>
                <a:gd name="T10" fmla="*/ 6 w 25"/>
                <a:gd name="T11" fmla="*/ 58 h 70"/>
                <a:gd name="T12" fmla="*/ 0 w 25"/>
                <a:gd name="T13" fmla="*/ 60 h 70"/>
                <a:gd name="T14" fmla="*/ 2 w 25"/>
                <a:gd name="T15" fmla="*/ 70 h 70"/>
                <a:gd name="T16" fmla="*/ 21 w 25"/>
                <a:gd name="T17" fmla="*/ 6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70">
                  <a:moveTo>
                    <a:pt x="21" y="60"/>
                  </a:moveTo>
                  <a:cubicBezTo>
                    <a:pt x="25" y="56"/>
                    <a:pt x="25" y="52"/>
                    <a:pt x="25" y="47"/>
                  </a:cubicBezTo>
                  <a:cubicBezTo>
                    <a:pt x="17" y="0"/>
                    <a:pt x="17" y="0"/>
                    <a:pt x="17" y="0"/>
                  </a:cubicBezTo>
                  <a:cubicBezTo>
                    <a:pt x="4" y="2"/>
                    <a:pt x="4" y="2"/>
                    <a:pt x="4" y="2"/>
                  </a:cubicBezTo>
                  <a:cubicBezTo>
                    <a:pt x="11" y="49"/>
                    <a:pt x="11" y="49"/>
                    <a:pt x="11" y="49"/>
                  </a:cubicBezTo>
                  <a:cubicBezTo>
                    <a:pt x="12" y="52"/>
                    <a:pt x="9" y="56"/>
                    <a:pt x="6" y="58"/>
                  </a:cubicBezTo>
                  <a:cubicBezTo>
                    <a:pt x="4" y="59"/>
                    <a:pt x="2" y="60"/>
                    <a:pt x="0" y="60"/>
                  </a:cubicBezTo>
                  <a:cubicBezTo>
                    <a:pt x="2" y="70"/>
                    <a:pt x="2" y="70"/>
                    <a:pt x="2" y="70"/>
                  </a:cubicBezTo>
                  <a:cubicBezTo>
                    <a:pt x="9" y="69"/>
                    <a:pt x="16" y="66"/>
                    <a:pt x="21" y="60"/>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0" name="Freeform 27">
              <a:extLst>
                <a:ext uri="{FF2B5EF4-FFF2-40B4-BE49-F238E27FC236}">
                  <a16:creationId xmlns:a16="http://schemas.microsoft.com/office/drawing/2014/main" id="{BDB88EF4-7F70-FD44-9D5F-33433841215C}"/>
                </a:ext>
              </a:extLst>
            </p:cNvPr>
            <p:cNvSpPr>
              <a:spLocks noEditPoints="1"/>
            </p:cNvSpPr>
            <p:nvPr/>
          </p:nvSpPr>
          <p:spPr bwMode="auto">
            <a:xfrm>
              <a:off x="1713" y="1716"/>
              <a:ext cx="96" cy="83"/>
            </a:xfrm>
            <a:custGeom>
              <a:avLst/>
              <a:gdLst>
                <a:gd name="T0" fmla="*/ 3 w 96"/>
                <a:gd name="T1" fmla="*/ 19 h 83"/>
                <a:gd name="T2" fmla="*/ 24 w 96"/>
                <a:gd name="T3" fmla="*/ 22 h 83"/>
                <a:gd name="T4" fmla="*/ 28 w 96"/>
                <a:gd name="T5" fmla="*/ 55 h 83"/>
                <a:gd name="T6" fmla="*/ 10 w 96"/>
                <a:gd name="T7" fmla="*/ 63 h 83"/>
                <a:gd name="T8" fmla="*/ 11 w 96"/>
                <a:gd name="T9" fmla="*/ 83 h 83"/>
                <a:gd name="T10" fmla="*/ 96 w 96"/>
                <a:gd name="T11" fmla="*/ 39 h 83"/>
                <a:gd name="T12" fmla="*/ 94 w 96"/>
                <a:gd name="T13" fmla="*/ 19 h 83"/>
                <a:gd name="T14" fmla="*/ 0 w 96"/>
                <a:gd name="T15" fmla="*/ 0 h 83"/>
                <a:gd name="T16" fmla="*/ 3 w 96"/>
                <a:gd name="T17" fmla="*/ 19 h 83"/>
                <a:gd name="T18" fmla="*/ 77 w 96"/>
                <a:gd name="T19" fmla="*/ 32 h 83"/>
                <a:gd name="T20" fmla="*/ 77 w 96"/>
                <a:gd name="T21" fmla="*/ 32 h 83"/>
                <a:gd name="T22" fmla="*/ 77 w 96"/>
                <a:gd name="T23" fmla="*/ 32 h 83"/>
                <a:gd name="T24" fmla="*/ 77 w 96"/>
                <a:gd name="T25" fmla="*/ 32 h 83"/>
                <a:gd name="T26" fmla="*/ 77 w 96"/>
                <a:gd name="T27" fmla="*/ 32 h 83"/>
                <a:gd name="T28" fmla="*/ 77 w 96"/>
                <a:gd name="T29" fmla="*/ 32 h 83"/>
                <a:gd name="T30" fmla="*/ 41 w 96"/>
                <a:gd name="T31" fmla="*/ 48 h 83"/>
                <a:gd name="T32" fmla="*/ 39 w 96"/>
                <a:gd name="T33" fmla="*/ 25 h 83"/>
                <a:gd name="T34" fmla="*/ 77 w 96"/>
                <a:gd name="T35" fmla="*/ 3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83">
                  <a:moveTo>
                    <a:pt x="3" y="19"/>
                  </a:moveTo>
                  <a:lnTo>
                    <a:pt x="24" y="22"/>
                  </a:lnTo>
                  <a:lnTo>
                    <a:pt x="28" y="55"/>
                  </a:lnTo>
                  <a:lnTo>
                    <a:pt x="10" y="63"/>
                  </a:lnTo>
                  <a:lnTo>
                    <a:pt x="11" y="83"/>
                  </a:lnTo>
                  <a:lnTo>
                    <a:pt x="96" y="39"/>
                  </a:lnTo>
                  <a:lnTo>
                    <a:pt x="94" y="19"/>
                  </a:lnTo>
                  <a:lnTo>
                    <a:pt x="0" y="0"/>
                  </a:lnTo>
                  <a:lnTo>
                    <a:pt x="3" y="19"/>
                  </a:lnTo>
                  <a:close/>
                  <a:moveTo>
                    <a:pt x="77" y="32"/>
                  </a:moveTo>
                  <a:lnTo>
                    <a:pt x="77" y="32"/>
                  </a:lnTo>
                  <a:lnTo>
                    <a:pt x="77" y="32"/>
                  </a:lnTo>
                  <a:lnTo>
                    <a:pt x="77" y="32"/>
                  </a:lnTo>
                  <a:lnTo>
                    <a:pt x="77" y="32"/>
                  </a:lnTo>
                  <a:lnTo>
                    <a:pt x="77" y="32"/>
                  </a:lnTo>
                  <a:lnTo>
                    <a:pt x="41" y="48"/>
                  </a:lnTo>
                  <a:lnTo>
                    <a:pt x="39" y="25"/>
                  </a:lnTo>
                  <a:lnTo>
                    <a:pt x="77" y="32"/>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1" name="Freeform 28">
              <a:extLst>
                <a:ext uri="{FF2B5EF4-FFF2-40B4-BE49-F238E27FC236}">
                  <a16:creationId xmlns:a16="http://schemas.microsoft.com/office/drawing/2014/main" id="{44EB6153-0A16-E602-7FC5-C0370D7D3F86}"/>
                </a:ext>
              </a:extLst>
            </p:cNvPr>
            <p:cNvSpPr>
              <a:spLocks/>
            </p:cNvSpPr>
            <p:nvPr/>
          </p:nvSpPr>
          <p:spPr bwMode="auto">
            <a:xfrm>
              <a:off x="1723" y="1834"/>
              <a:ext cx="99" cy="77"/>
            </a:xfrm>
            <a:custGeom>
              <a:avLst/>
              <a:gdLst>
                <a:gd name="T0" fmla="*/ 43 w 72"/>
                <a:gd name="T1" fmla="*/ 3 h 56"/>
                <a:gd name="T2" fmla="*/ 34 w 72"/>
                <a:gd name="T3" fmla="*/ 13 h 56"/>
                <a:gd name="T4" fmla="*/ 24 w 72"/>
                <a:gd name="T5" fmla="*/ 41 h 56"/>
                <a:gd name="T6" fmla="*/ 16 w 72"/>
                <a:gd name="T7" fmla="*/ 40 h 56"/>
                <a:gd name="T8" fmla="*/ 14 w 72"/>
                <a:gd name="T9" fmla="*/ 19 h 56"/>
                <a:gd name="T10" fmla="*/ 24 w 72"/>
                <a:gd name="T11" fmla="*/ 13 h 56"/>
                <a:gd name="T12" fmla="*/ 23 w 72"/>
                <a:gd name="T13" fmla="*/ 0 h 56"/>
                <a:gd name="T14" fmla="*/ 7 w 72"/>
                <a:gd name="T15" fmla="*/ 9 h 56"/>
                <a:gd name="T16" fmla="*/ 6 w 72"/>
                <a:gd name="T17" fmla="*/ 46 h 56"/>
                <a:gd name="T18" fmla="*/ 26 w 72"/>
                <a:gd name="T19" fmla="*/ 55 h 56"/>
                <a:gd name="T20" fmla="*/ 47 w 72"/>
                <a:gd name="T21" fmla="*/ 17 h 56"/>
                <a:gd name="T22" fmla="*/ 54 w 72"/>
                <a:gd name="T23" fmla="*/ 15 h 56"/>
                <a:gd name="T24" fmla="*/ 60 w 72"/>
                <a:gd name="T25" fmla="*/ 27 h 56"/>
                <a:gd name="T26" fmla="*/ 55 w 72"/>
                <a:gd name="T27" fmla="*/ 39 h 56"/>
                <a:gd name="T28" fmla="*/ 54 w 72"/>
                <a:gd name="T29" fmla="*/ 40 h 56"/>
                <a:gd name="T30" fmla="*/ 52 w 72"/>
                <a:gd name="T31" fmla="*/ 40 h 56"/>
                <a:gd name="T32" fmla="*/ 51 w 72"/>
                <a:gd name="T33" fmla="*/ 40 h 56"/>
                <a:gd name="T34" fmla="*/ 50 w 72"/>
                <a:gd name="T35" fmla="*/ 40 h 56"/>
                <a:gd name="T36" fmla="*/ 51 w 72"/>
                <a:gd name="T37" fmla="*/ 53 h 56"/>
                <a:gd name="T38" fmla="*/ 68 w 72"/>
                <a:gd name="T39" fmla="*/ 41 h 56"/>
                <a:gd name="T40" fmla="*/ 63 w 72"/>
                <a:gd name="T41" fmla="*/ 7 h 56"/>
                <a:gd name="T42" fmla="*/ 43 w 72"/>
                <a:gd name="T43" fmla="*/ 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 h="56">
                  <a:moveTo>
                    <a:pt x="43" y="3"/>
                  </a:moveTo>
                  <a:cubicBezTo>
                    <a:pt x="39" y="5"/>
                    <a:pt x="35" y="9"/>
                    <a:pt x="34" y="13"/>
                  </a:cubicBezTo>
                  <a:cubicBezTo>
                    <a:pt x="30" y="22"/>
                    <a:pt x="32" y="35"/>
                    <a:pt x="24" y="41"/>
                  </a:cubicBezTo>
                  <a:cubicBezTo>
                    <a:pt x="22" y="42"/>
                    <a:pt x="18" y="42"/>
                    <a:pt x="16" y="40"/>
                  </a:cubicBezTo>
                  <a:cubicBezTo>
                    <a:pt x="11" y="36"/>
                    <a:pt x="11" y="26"/>
                    <a:pt x="14" y="19"/>
                  </a:cubicBezTo>
                  <a:cubicBezTo>
                    <a:pt x="15" y="15"/>
                    <a:pt x="19" y="13"/>
                    <a:pt x="24" y="13"/>
                  </a:cubicBezTo>
                  <a:cubicBezTo>
                    <a:pt x="23" y="0"/>
                    <a:pt x="23" y="0"/>
                    <a:pt x="23" y="0"/>
                  </a:cubicBezTo>
                  <a:cubicBezTo>
                    <a:pt x="16" y="0"/>
                    <a:pt x="11" y="4"/>
                    <a:pt x="7" y="9"/>
                  </a:cubicBezTo>
                  <a:cubicBezTo>
                    <a:pt x="0" y="19"/>
                    <a:pt x="0" y="36"/>
                    <a:pt x="6" y="46"/>
                  </a:cubicBezTo>
                  <a:cubicBezTo>
                    <a:pt x="10" y="53"/>
                    <a:pt x="18" y="56"/>
                    <a:pt x="26" y="55"/>
                  </a:cubicBezTo>
                  <a:cubicBezTo>
                    <a:pt x="45" y="51"/>
                    <a:pt x="40" y="28"/>
                    <a:pt x="47" y="17"/>
                  </a:cubicBezTo>
                  <a:cubicBezTo>
                    <a:pt x="49" y="15"/>
                    <a:pt x="52" y="15"/>
                    <a:pt x="54" y="15"/>
                  </a:cubicBezTo>
                  <a:cubicBezTo>
                    <a:pt x="59" y="17"/>
                    <a:pt x="60" y="22"/>
                    <a:pt x="60" y="27"/>
                  </a:cubicBezTo>
                  <a:cubicBezTo>
                    <a:pt x="60" y="31"/>
                    <a:pt x="59" y="37"/>
                    <a:pt x="55" y="39"/>
                  </a:cubicBezTo>
                  <a:cubicBezTo>
                    <a:pt x="54" y="40"/>
                    <a:pt x="54" y="40"/>
                    <a:pt x="54" y="40"/>
                  </a:cubicBezTo>
                  <a:cubicBezTo>
                    <a:pt x="52" y="40"/>
                    <a:pt x="52" y="40"/>
                    <a:pt x="52" y="40"/>
                  </a:cubicBezTo>
                  <a:cubicBezTo>
                    <a:pt x="51" y="40"/>
                    <a:pt x="51" y="40"/>
                    <a:pt x="51" y="40"/>
                  </a:cubicBezTo>
                  <a:cubicBezTo>
                    <a:pt x="50" y="40"/>
                    <a:pt x="50" y="40"/>
                    <a:pt x="50" y="40"/>
                  </a:cubicBezTo>
                  <a:cubicBezTo>
                    <a:pt x="51" y="53"/>
                    <a:pt x="51" y="53"/>
                    <a:pt x="51" y="53"/>
                  </a:cubicBezTo>
                  <a:cubicBezTo>
                    <a:pt x="59" y="52"/>
                    <a:pt x="66" y="48"/>
                    <a:pt x="68" y="41"/>
                  </a:cubicBezTo>
                  <a:cubicBezTo>
                    <a:pt x="72" y="31"/>
                    <a:pt x="72" y="15"/>
                    <a:pt x="63" y="7"/>
                  </a:cubicBezTo>
                  <a:cubicBezTo>
                    <a:pt x="58" y="1"/>
                    <a:pt x="49" y="0"/>
                    <a:pt x="43" y="3"/>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2" name="Freeform 29">
              <a:extLst>
                <a:ext uri="{FF2B5EF4-FFF2-40B4-BE49-F238E27FC236}">
                  <a16:creationId xmlns:a16="http://schemas.microsoft.com/office/drawing/2014/main" id="{99F9295E-907E-562B-A3C1-827E2663C838}"/>
                </a:ext>
              </a:extLst>
            </p:cNvPr>
            <p:cNvSpPr>
              <a:spLocks/>
            </p:cNvSpPr>
            <p:nvPr/>
          </p:nvSpPr>
          <p:spPr bwMode="auto">
            <a:xfrm>
              <a:off x="974" y="1752"/>
              <a:ext cx="96" cy="34"/>
            </a:xfrm>
            <a:custGeom>
              <a:avLst/>
              <a:gdLst>
                <a:gd name="T0" fmla="*/ 49 w 70"/>
                <a:gd name="T1" fmla="*/ 11 h 25"/>
                <a:gd name="T2" fmla="*/ 2 w 70"/>
                <a:gd name="T3" fmla="*/ 4 h 25"/>
                <a:gd name="T4" fmla="*/ 0 w 70"/>
                <a:gd name="T5" fmla="*/ 17 h 25"/>
                <a:gd name="T6" fmla="*/ 47 w 70"/>
                <a:gd name="T7" fmla="*/ 24 h 25"/>
                <a:gd name="T8" fmla="*/ 60 w 70"/>
                <a:gd name="T9" fmla="*/ 20 h 25"/>
                <a:gd name="T10" fmla="*/ 70 w 70"/>
                <a:gd name="T11" fmla="*/ 2 h 25"/>
                <a:gd name="T12" fmla="*/ 60 w 70"/>
                <a:gd name="T13" fmla="*/ 0 h 25"/>
                <a:gd name="T14" fmla="*/ 58 w 70"/>
                <a:gd name="T15" fmla="*/ 6 h 25"/>
                <a:gd name="T16" fmla="*/ 49 w 70"/>
                <a:gd name="T17"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25">
                  <a:moveTo>
                    <a:pt x="49" y="11"/>
                  </a:moveTo>
                  <a:cubicBezTo>
                    <a:pt x="2" y="4"/>
                    <a:pt x="2" y="4"/>
                    <a:pt x="2" y="4"/>
                  </a:cubicBezTo>
                  <a:cubicBezTo>
                    <a:pt x="0" y="17"/>
                    <a:pt x="0" y="17"/>
                    <a:pt x="0" y="17"/>
                  </a:cubicBezTo>
                  <a:cubicBezTo>
                    <a:pt x="47" y="24"/>
                    <a:pt x="47" y="24"/>
                    <a:pt x="47" y="24"/>
                  </a:cubicBezTo>
                  <a:cubicBezTo>
                    <a:pt x="52" y="25"/>
                    <a:pt x="56" y="24"/>
                    <a:pt x="60" y="20"/>
                  </a:cubicBezTo>
                  <a:cubicBezTo>
                    <a:pt x="66" y="16"/>
                    <a:pt x="69" y="9"/>
                    <a:pt x="70" y="2"/>
                  </a:cubicBezTo>
                  <a:cubicBezTo>
                    <a:pt x="60" y="0"/>
                    <a:pt x="60" y="0"/>
                    <a:pt x="60" y="0"/>
                  </a:cubicBezTo>
                  <a:cubicBezTo>
                    <a:pt x="60" y="2"/>
                    <a:pt x="59" y="4"/>
                    <a:pt x="58" y="6"/>
                  </a:cubicBezTo>
                  <a:cubicBezTo>
                    <a:pt x="56" y="9"/>
                    <a:pt x="53" y="12"/>
                    <a:pt x="49" y="1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3" name="Freeform 30">
              <a:extLst>
                <a:ext uri="{FF2B5EF4-FFF2-40B4-BE49-F238E27FC236}">
                  <a16:creationId xmlns:a16="http://schemas.microsoft.com/office/drawing/2014/main" id="{9B3825E6-7E73-1D0D-74FB-F3D3D85F9AE4}"/>
                </a:ext>
              </a:extLst>
            </p:cNvPr>
            <p:cNvSpPr>
              <a:spLocks/>
            </p:cNvSpPr>
            <p:nvPr/>
          </p:nvSpPr>
          <p:spPr bwMode="auto">
            <a:xfrm>
              <a:off x="983" y="1704"/>
              <a:ext cx="89" cy="51"/>
            </a:xfrm>
            <a:custGeom>
              <a:avLst/>
              <a:gdLst>
                <a:gd name="T0" fmla="*/ 49 w 65"/>
                <a:gd name="T1" fmla="*/ 8 h 37"/>
                <a:gd name="T2" fmla="*/ 2 w 65"/>
                <a:gd name="T3" fmla="*/ 0 h 37"/>
                <a:gd name="T4" fmla="*/ 0 w 65"/>
                <a:gd name="T5" fmla="*/ 14 h 37"/>
                <a:gd name="T6" fmla="*/ 47 w 65"/>
                <a:gd name="T7" fmla="*/ 21 h 37"/>
                <a:gd name="T8" fmla="*/ 54 w 65"/>
                <a:gd name="T9" fmla="*/ 29 h 37"/>
                <a:gd name="T10" fmla="*/ 54 w 65"/>
                <a:gd name="T11" fmla="*/ 35 h 37"/>
                <a:gd name="T12" fmla="*/ 64 w 65"/>
                <a:gd name="T13" fmla="*/ 37 h 37"/>
                <a:gd name="T14" fmla="*/ 61 w 65"/>
                <a:gd name="T15" fmla="*/ 16 h 37"/>
                <a:gd name="T16" fmla="*/ 49 w 65"/>
                <a:gd name="T1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37">
                  <a:moveTo>
                    <a:pt x="49" y="8"/>
                  </a:moveTo>
                  <a:cubicBezTo>
                    <a:pt x="2" y="0"/>
                    <a:pt x="2" y="0"/>
                    <a:pt x="2" y="0"/>
                  </a:cubicBezTo>
                  <a:cubicBezTo>
                    <a:pt x="0" y="14"/>
                    <a:pt x="0" y="14"/>
                    <a:pt x="0" y="14"/>
                  </a:cubicBezTo>
                  <a:cubicBezTo>
                    <a:pt x="47" y="21"/>
                    <a:pt x="47" y="21"/>
                    <a:pt x="47" y="21"/>
                  </a:cubicBezTo>
                  <a:cubicBezTo>
                    <a:pt x="50" y="22"/>
                    <a:pt x="53" y="25"/>
                    <a:pt x="54" y="29"/>
                  </a:cubicBezTo>
                  <a:cubicBezTo>
                    <a:pt x="54" y="31"/>
                    <a:pt x="54" y="33"/>
                    <a:pt x="54" y="35"/>
                  </a:cubicBezTo>
                  <a:cubicBezTo>
                    <a:pt x="64" y="37"/>
                    <a:pt x="64" y="37"/>
                    <a:pt x="64" y="37"/>
                  </a:cubicBezTo>
                  <a:cubicBezTo>
                    <a:pt x="65" y="29"/>
                    <a:pt x="64" y="22"/>
                    <a:pt x="61" y="16"/>
                  </a:cubicBezTo>
                  <a:cubicBezTo>
                    <a:pt x="58" y="11"/>
                    <a:pt x="54" y="9"/>
                    <a:pt x="49" y="8"/>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4" name="Freeform 31">
              <a:extLst>
                <a:ext uri="{FF2B5EF4-FFF2-40B4-BE49-F238E27FC236}">
                  <a16:creationId xmlns:a16="http://schemas.microsoft.com/office/drawing/2014/main" id="{5E747A24-D6B0-8DB2-F45D-322A818D4605}"/>
                </a:ext>
              </a:extLst>
            </p:cNvPr>
            <p:cNvSpPr>
              <a:spLocks noEditPoints="1"/>
            </p:cNvSpPr>
            <p:nvPr/>
          </p:nvSpPr>
          <p:spPr bwMode="auto">
            <a:xfrm>
              <a:off x="1154" y="1370"/>
              <a:ext cx="90" cy="103"/>
            </a:xfrm>
            <a:custGeom>
              <a:avLst/>
              <a:gdLst>
                <a:gd name="T0" fmla="*/ 35 w 90"/>
                <a:gd name="T1" fmla="*/ 93 h 103"/>
                <a:gd name="T2" fmla="*/ 30 w 90"/>
                <a:gd name="T3" fmla="*/ 74 h 103"/>
                <a:gd name="T4" fmla="*/ 58 w 90"/>
                <a:gd name="T5" fmla="*/ 56 h 103"/>
                <a:gd name="T6" fmla="*/ 74 w 90"/>
                <a:gd name="T7" fmla="*/ 70 h 103"/>
                <a:gd name="T8" fmla="*/ 90 w 90"/>
                <a:gd name="T9" fmla="*/ 60 h 103"/>
                <a:gd name="T10" fmla="*/ 15 w 90"/>
                <a:gd name="T11" fmla="*/ 0 h 103"/>
                <a:gd name="T12" fmla="*/ 0 w 90"/>
                <a:gd name="T13" fmla="*/ 9 h 103"/>
                <a:gd name="T14" fmla="*/ 19 w 90"/>
                <a:gd name="T15" fmla="*/ 103 h 103"/>
                <a:gd name="T16" fmla="*/ 35 w 90"/>
                <a:gd name="T17" fmla="*/ 93 h 103"/>
                <a:gd name="T18" fmla="*/ 17 w 90"/>
                <a:gd name="T19" fmla="*/ 20 h 103"/>
                <a:gd name="T20" fmla="*/ 17 w 90"/>
                <a:gd name="T21" fmla="*/ 20 h 103"/>
                <a:gd name="T22" fmla="*/ 17 w 90"/>
                <a:gd name="T23" fmla="*/ 20 h 103"/>
                <a:gd name="T24" fmla="*/ 17 w 90"/>
                <a:gd name="T25" fmla="*/ 20 h 103"/>
                <a:gd name="T26" fmla="*/ 46 w 90"/>
                <a:gd name="T27" fmla="*/ 47 h 103"/>
                <a:gd name="T28" fmla="*/ 26 w 90"/>
                <a:gd name="T29" fmla="*/ 58 h 103"/>
                <a:gd name="T30" fmla="*/ 17 w 90"/>
                <a:gd name="T31" fmla="*/ 20 h 103"/>
                <a:gd name="T32" fmla="*/ 17 w 90"/>
                <a:gd name="T33"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03">
                  <a:moveTo>
                    <a:pt x="35" y="93"/>
                  </a:moveTo>
                  <a:lnTo>
                    <a:pt x="30" y="74"/>
                  </a:lnTo>
                  <a:lnTo>
                    <a:pt x="58" y="56"/>
                  </a:lnTo>
                  <a:lnTo>
                    <a:pt x="74" y="70"/>
                  </a:lnTo>
                  <a:lnTo>
                    <a:pt x="90" y="60"/>
                  </a:lnTo>
                  <a:lnTo>
                    <a:pt x="15" y="0"/>
                  </a:lnTo>
                  <a:lnTo>
                    <a:pt x="0" y="9"/>
                  </a:lnTo>
                  <a:lnTo>
                    <a:pt x="19" y="103"/>
                  </a:lnTo>
                  <a:lnTo>
                    <a:pt x="35" y="93"/>
                  </a:lnTo>
                  <a:close/>
                  <a:moveTo>
                    <a:pt x="17" y="20"/>
                  </a:moveTo>
                  <a:lnTo>
                    <a:pt x="17" y="20"/>
                  </a:lnTo>
                  <a:lnTo>
                    <a:pt x="17" y="20"/>
                  </a:lnTo>
                  <a:lnTo>
                    <a:pt x="17" y="20"/>
                  </a:lnTo>
                  <a:lnTo>
                    <a:pt x="46" y="47"/>
                  </a:lnTo>
                  <a:lnTo>
                    <a:pt x="26" y="58"/>
                  </a:lnTo>
                  <a:lnTo>
                    <a:pt x="17" y="20"/>
                  </a:lnTo>
                  <a:lnTo>
                    <a:pt x="17" y="20"/>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5" name="Freeform 32">
              <a:extLst>
                <a:ext uri="{FF2B5EF4-FFF2-40B4-BE49-F238E27FC236}">
                  <a16:creationId xmlns:a16="http://schemas.microsoft.com/office/drawing/2014/main" id="{4336397D-E00F-D66F-3C23-D947FDA4337F}"/>
                </a:ext>
              </a:extLst>
            </p:cNvPr>
            <p:cNvSpPr>
              <a:spLocks/>
            </p:cNvSpPr>
            <p:nvPr/>
          </p:nvSpPr>
          <p:spPr bwMode="auto">
            <a:xfrm>
              <a:off x="1529" y="1345"/>
              <a:ext cx="96" cy="107"/>
            </a:xfrm>
            <a:custGeom>
              <a:avLst/>
              <a:gdLst>
                <a:gd name="T0" fmla="*/ 68 w 96"/>
                <a:gd name="T1" fmla="*/ 94 h 107"/>
                <a:gd name="T2" fmla="*/ 24 w 96"/>
                <a:gd name="T3" fmla="*/ 76 h 107"/>
                <a:gd name="T4" fmla="*/ 33 w 96"/>
                <a:gd name="T5" fmla="*/ 52 h 107"/>
                <a:gd name="T6" fmla="*/ 72 w 96"/>
                <a:gd name="T7" fmla="*/ 69 h 107"/>
                <a:gd name="T8" fmla="*/ 77 w 96"/>
                <a:gd name="T9" fmla="*/ 54 h 107"/>
                <a:gd name="T10" fmla="*/ 39 w 96"/>
                <a:gd name="T11" fmla="*/ 39 h 107"/>
                <a:gd name="T12" fmla="*/ 47 w 96"/>
                <a:gd name="T13" fmla="*/ 21 h 107"/>
                <a:gd name="T14" fmla="*/ 90 w 96"/>
                <a:gd name="T15" fmla="*/ 39 h 107"/>
                <a:gd name="T16" fmla="*/ 96 w 96"/>
                <a:gd name="T17" fmla="*/ 25 h 107"/>
                <a:gd name="T18" fmla="*/ 35 w 96"/>
                <a:gd name="T19" fmla="*/ 0 h 107"/>
                <a:gd name="T20" fmla="*/ 0 w 96"/>
                <a:gd name="T21" fmla="*/ 83 h 107"/>
                <a:gd name="T22" fmla="*/ 61 w 96"/>
                <a:gd name="T23" fmla="*/ 107 h 107"/>
                <a:gd name="T24" fmla="*/ 68 w 96"/>
                <a:gd name="T25" fmla="*/ 9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07">
                  <a:moveTo>
                    <a:pt x="68" y="94"/>
                  </a:moveTo>
                  <a:lnTo>
                    <a:pt x="24" y="76"/>
                  </a:lnTo>
                  <a:lnTo>
                    <a:pt x="33" y="52"/>
                  </a:lnTo>
                  <a:lnTo>
                    <a:pt x="72" y="69"/>
                  </a:lnTo>
                  <a:lnTo>
                    <a:pt x="77" y="54"/>
                  </a:lnTo>
                  <a:lnTo>
                    <a:pt x="39" y="39"/>
                  </a:lnTo>
                  <a:lnTo>
                    <a:pt x="47" y="21"/>
                  </a:lnTo>
                  <a:lnTo>
                    <a:pt x="90" y="39"/>
                  </a:lnTo>
                  <a:lnTo>
                    <a:pt x="96" y="25"/>
                  </a:lnTo>
                  <a:lnTo>
                    <a:pt x="35" y="0"/>
                  </a:lnTo>
                  <a:lnTo>
                    <a:pt x="0" y="83"/>
                  </a:lnTo>
                  <a:lnTo>
                    <a:pt x="61" y="107"/>
                  </a:lnTo>
                  <a:lnTo>
                    <a:pt x="68" y="94"/>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6" name="Freeform 33">
              <a:extLst>
                <a:ext uri="{FF2B5EF4-FFF2-40B4-BE49-F238E27FC236}">
                  <a16:creationId xmlns:a16="http://schemas.microsoft.com/office/drawing/2014/main" id="{1B0ACB41-1AC6-DF93-87FD-E4BCF0C9F834}"/>
                </a:ext>
              </a:extLst>
            </p:cNvPr>
            <p:cNvSpPr>
              <a:spLocks noEditPoints="1"/>
            </p:cNvSpPr>
            <p:nvPr/>
          </p:nvSpPr>
          <p:spPr bwMode="auto">
            <a:xfrm>
              <a:off x="999" y="1575"/>
              <a:ext cx="107" cy="89"/>
            </a:xfrm>
            <a:custGeom>
              <a:avLst/>
              <a:gdLst>
                <a:gd name="T0" fmla="*/ 67 w 78"/>
                <a:gd name="T1" fmla="*/ 51 h 65"/>
                <a:gd name="T2" fmla="*/ 42 w 78"/>
                <a:gd name="T3" fmla="*/ 44 h 65"/>
                <a:gd name="T4" fmla="*/ 41 w 78"/>
                <a:gd name="T5" fmla="*/ 44 h 65"/>
                <a:gd name="T6" fmla="*/ 46 w 78"/>
                <a:gd name="T7" fmla="*/ 28 h 65"/>
                <a:gd name="T8" fmla="*/ 74 w 78"/>
                <a:gd name="T9" fmla="*/ 27 h 65"/>
                <a:gd name="T10" fmla="*/ 78 w 78"/>
                <a:gd name="T11" fmla="*/ 14 h 65"/>
                <a:gd name="T12" fmla="*/ 44 w 78"/>
                <a:gd name="T13" fmla="*/ 17 h 65"/>
                <a:gd name="T14" fmla="*/ 40 w 78"/>
                <a:gd name="T15" fmla="*/ 5 h 65"/>
                <a:gd name="T16" fmla="*/ 25 w 78"/>
                <a:gd name="T17" fmla="*/ 0 h 65"/>
                <a:gd name="T18" fmla="*/ 0 w 78"/>
                <a:gd name="T19" fmla="*/ 46 h 65"/>
                <a:gd name="T20" fmla="*/ 63 w 78"/>
                <a:gd name="T21" fmla="*/ 65 h 65"/>
                <a:gd name="T22" fmla="*/ 67 w 78"/>
                <a:gd name="T23" fmla="*/ 51 h 65"/>
                <a:gd name="T24" fmla="*/ 31 w 78"/>
                <a:gd name="T25" fmla="*/ 41 h 65"/>
                <a:gd name="T26" fmla="*/ 14 w 78"/>
                <a:gd name="T27" fmla="*/ 36 h 65"/>
                <a:gd name="T28" fmla="*/ 27 w 78"/>
                <a:gd name="T29" fmla="*/ 14 h 65"/>
                <a:gd name="T30" fmla="*/ 35 w 78"/>
                <a:gd name="T31" fmla="*/ 18 h 65"/>
                <a:gd name="T32" fmla="*/ 31 w 78"/>
                <a:gd name="T33" fmla="*/ 4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65">
                  <a:moveTo>
                    <a:pt x="67" y="51"/>
                  </a:moveTo>
                  <a:cubicBezTo>
                    <a:pt x="42" y="44"/>
                    <a:pt x="42" y="44"/>
                    <a:pt x="42" y="44"/>
                  </a:cubicBezTo>
                  <a:cubicBezTo>
                    <a:pt x="41" y="44"/>
                    <a:pt x="41" y="44"/>
                    <a:pt x="41" y="44"/>
                  </a:cubicBezTo>
                  <a:cubicBezTo>
                    <a:pt x="43" y="38"/>
                    <a:pt x="45" y="30"/>
                    <a:pt x="46" y="28"/>
                  </a:cubicBezTo>
                  <a:cubicBezTo>
                    <a:pt x="51" y="18"/>
                    <a:pt x="67" y="28"/>
                    <a:pt x="74" y="27"/>
                  </a:cubicBezTo>
                  <a:cubicBezTo>
                    <a:pt x="78" y="14"/>
                    <a:pt x="78" y="14"/>
                    <a:pt x="78" y="14"/>
                  </a:cubicBezTo>
                  <a:cubicBezTo>
                    <a:pt x="67" y="15"/>
                    <a:pt x="52" y="5"/>
                    <a:pt x="44" y="17"/>
                  </a:cubicBezTo>
                  <a:cubicBezTo>
                    <a:pt x="44" y="13"/>
                    <a:pt x="43" y="9"/>
                    <a:pt x="40" y="5"/>
                  </a:cubicBezTo>
                  <a:cubicBezTo>
                    <a:pt x="36" y="2"/>
                    <a:pt x="30" y="0"/>
                    <a:pt x="25" y="0"/>
                  </a:cubicBezTo>
                  <a:cubicBezTo>
                    <a:pt x="10" y="3"/>
                    <a:pt x="8" y="19"/>
                    <a:pt x="0" y="46"/>
                  </a:cubicBezTo>
                  <a:cubicBezTo>
                    <a:pt x="63" y="65"/>
                    <a:pt x="63" y="65"/>
                    <a:pt x="63" y="65"/>
                  </a:cubicBezTo>
                  <a:lnTo>
                    <a:pt x="67" y="51"/>
                  </a:lnTo>
                  <a:close/>
                  <a:moveTo>
                    <a:pt x="31" y="41"/>
                  </a:moveTo>
                  <a:cubicBezTo>
                    <a:pt x="14" y="36"/>
                    <a:pt x="14" y="36"/>
                    <a:pt x="14" y="36"/>
                  </a:cubicBezTo>
                  <a:cubicBezTo>
                    <a:pt x="18" y="25"/>
                    <a:pt x="20" y="13"/>
                    <a:pt x="27" y="14"/>
                  </a:cubicBezTo>
                  <a:cubicBezTo>
                    <a:pt x="31" y="15"/>
                    <a:pt x="33" y="15"/>
                    <a:pt x="35" y="18"/>
                  </a:cubicBezTo>
                  <a:cubicBezTo>
                    <a:pt x="38" y="21"/>
                    <a:pt x="34" y="30"/>
                    <a:pt x="31" y="4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7" name="Freeform 34">
              <a:extLst>
                <a:ext uri="{FF2B5EF4-FFF2-40B4-BE49-F238E27FC236}">
                  <a16:creationId xmlns:a16="http://schemas.microsoft.com/office/drawing/2014/main" id="{4EF5A53A-B7E8-8F4A-16AF-B929EAF0612D}"/>
                </a:ext>
              </a:extLst>
            </p:cNvPr>
            <p:cNvSpPr>
              <a:spLocks noEditPoints="1"/>
            </p:cNvSpPr>
            <p:nvPr/>
          </p:nvSpPr>
          <p:spPr bwMode="auto">
            <a:xfrm>
              <a:off x="1616" y="1419"/>
              <a:ext cx="111" cy="112"/>
            </a:xfrm>
            <a:custGeom>
              <a:avLst/>
              <a:gdLst>
                <a:gd name="T0" fmla="*/ 8 w 81"/>
                <a:gd name="T1" fmla="*/ 51 h 81"/>
                <a:gd name="T2" fmla="*/ 29 w 81"/>
                <a:gd name="T3" fmla="*/ 35 h 81"/>
                <a:gd name="T4" fmla="*/ 29 w 81"/>
                <a:gd name="T5" fmla="*/ 34 h 81"/>
                <a:gd name="T6" fmla="*/ 39 w 81"/>
                <a:gd name="T7" fmla="*/ 48 h 81"/>
                <a:gd name="T8" fmla="*/ 23 w 81"/>
                <a:gd name="T9" fmla="*/ 71 h 81"/>
                <a:gd name="T10" fmla="*/ 32 w 81"/>
                <a:gd name="T11" fmla="*/ 81 h 81"/>
                <a:gd name="T12" fmla="*/ 49 w 81"/>
                <a:gd name="T13" fmla="*/ 52 h 81"/>
                <a:gd name="T14" fmla="*/ 61 w 81"/>
                <a:gd name="T15" fmla="*/ 56 h 81"/>
                <a:gd name="T16" fmla="*/ 74 w 81"/>
                <a:gd name="T17" fmla="*/ 47 h 81"/>
                <a:gd name="T18" fmla="*/ 52 w 81"/>
                <a:gd name="T19" fmla="*/ 0 h 81"/>
                <a:gd name="T20" fmla="*/ 0 w 81"/>
                <a:gd name="T21" fmla="*/ 40 h 81"/>
                <a:gd name="T22" fmla="*/ 8 w 81"/>
                <a:gd name="T23" fmla="*/ 51 h 81"/>
                <a:gd name="T24" fmla="*/ 52 w 81"/>
                <a:gd name="T25" fmla="*/ 17 h 81"/>
                <a:gd name="T26" fmla="*/ 61 w 81"/>
                <a:gd name="T27" fmla="*/ 41 h 81"/>
                <a:gd name="T28" fmla="*/ 54 w 81"/>
                <a:gd name="T29" fmla="*/ 44 h 81"/>
                <a:gd name="T30" fmla="*/ 38 w 81"/>
                <a:gd name="T31" fmla="*/ 28 h 81"/>
                <a:gd name="T32" fmla="*/ 52 w 81"/>
                <a:gd name="T33"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81">
                  <a:moveTo>
                    <a:pt x="8" y="51"/>
                  </a:moveTo>
                  <a:cubicBezTo>
                    <a:pt x="29" y="35"/>
                    <a:pt x="29" y="35"/>
                    <a:pt x="29" y="35"/>
                  </a:cubicBezTo>
                  <a:cubicBezTo>
                    <a:pt x="29" y="34"/>
                    <a:pt x="29" y="34"/>
                    <a:pt x="29" y="34"/>
                  </a:cubicBezTo>
                  <a:cubicBezTo>
                    <a:pt x="33" y="39"/>
                    <a:pt x="38" y="46"/>
                    <a:pt x="39" y="48"/>
                  </a:cubicBezTo>
                  <a:cubicBezTo>
                    <a:pt x="44" y="57"/>
                    <a:pt x="26" y="65"/>
                    <a:pt x="23" y="71"/>
                  </a:cubicBezTo>
                  <a:cubicBezTo>
                    <a:pt x="32" y="81"/>
                    <a:pt x="32" y="81"/>
                    <a:pt x="32" y="81"/>
                  </a:cubicBezTo>
                  <a:cubicBezTo>
                    <a:pt x="38" y="72"/>
                    <a:pt x="55" y="66"/>
                    <a:pt x="49" y="52"/>
                  </a:cubicBezTo>
                  <a:cubicBezTo>
                    <a:pt x="53" y="55"/>
                    <a:pt x="56" y="57"/>
                    <a:pt x="61" y="56"/>
                  </a:cubicBezTo>
                  <a:cubicBezTo>
                    <a:pt x="66" y="55"/>
                    <a:pt x="71" y="51"/>
                    <a:pt x="74" y="47"/>
                  </a:cubicBezTo>
                  <a:cubicBezTo>
                    <a:pt x="81" y="34"/>
                    <a:pt x="68" y="22"/>
                    <a:pt x="52" y="0"/>
                  </a:cubicBezTo>
                  <a:cubicBezTo>
                    <a:pt x="0" y="40"/>
                    <a:pt x="0" y="40"/>
                    <a:pt x="0" y="40"/>
                  </a:cubicBezTo>
                  <a:lnTo>
                    <a:pt x="8" y="51"/>
                  </a:lnTo>
                  <a:close/>
                  <a:moveTo>
                    <a:pt x="52" y="17"/>
                  </a:moveTo>
                  <a:cubicBezTo>
                    <a:pt x="59" y="27"/>
                    <a:pt x="67" y="35"/>
                    <a:pt x="61" y="41"/>
                  </a:cubicBezTo>
                  <a:cubicBezTo>
                    <a:pt x="59" y="43"/>
                    <a:pt x="57" y="44"/>
                    <a:pt x="54" y="44"/>
                  </a:cubicBezTo>
                  <a:cubicBezTo>
                    <a:pt x="49" y="45"/>
                    <a:pt x="45" y="36"/>
                    <a:pt x="38" y="28"/>
                  </a:cubicBezTo>
                  <a:lnTo>
                    <a:pt x="52" y="17"/>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8" name="Freeform 35">
              <a:extLst>
                <a:ext uri="{FF2B5EF4-FFF2-40B4-BE49-F238E27FC236}">
                  <a16:creationId xmlns:a16="http://schemas.microsoft.com/office/drawing/2014/main" id="{F17A97D1-7E96-658E-BA48-5DE1F26ECF31}"/>
                </a:ext>
              </a:extLst>
            </p:cNvPr>
            <p:cNvSpPr>
              <a:spLocks noEditPoints="1"/>
            </p:cNvSpPr>
            <p:nvPr/>
          </p:nvSpPr>
          <p:spPr bwMode="auto">
            <a:xfrm>
              <a:off x="690" y="2572"/>
              <a:ext cx="1400" cy="205"/>
            </a:xfrm>
            <a:custGeom>
              <a:avLst/>
              <a:gdLst>
                <a:gd name="T0" fmla="*/ 1019 w 1019"/>
                <a:gd name="T1" fmla="*/ 149 h 149"/>
                <a:gd name="T2" fmla="*/ 0 w 1019"/>
                <a:gd name="T3" fmla="*/ 0 h 149"/>
                <a:gd name="T4" fmla="*/ 140 w 1019"/>
                <a:gd name="T5" fmla="*/ 123 h 149"/>
                <a:gd name="T6" fmla="*/ 94 w 1019"/>
                <a:gd name="T7" fmla="*/ 26 h 149"/>
                <a:gd name="T8" fmla="*/ 169 w 1019"/>
                <a:gd name="T9" fmla="*/ 49 h 149"/>
                <a:gd name="T10" fmla="*/ 173 w 1019"/>
                <a:gd name="T11" fmla="*/ 97 h 149"/>
                <a:gd name="T12" fmla="*/ 322 w 1019"/>
                <a:gd name="T13" fmla="*/ 97 h 149"/>
                <a:gd name="T14" fmla="*/ 283 w 1019"/>
                <a:gd name="T15" fmla="*/ 125 h 149"/>
                <a:gd name="T16" fmla="*/ 253 w 1019"/>
                <a:gd name="T17" fmla="*/ 116 h 149"/>
                <a:gd name="T18" fmla="*/ 244 w 1019"/>
                <a:gd name="T19" fmla="*/ 26 h 149"/>
                <a:gd name="T20" fmla="*/ 264 w 1019"/>
                <a:gd name="T21" fmla="*/ 97 h 149"/>
                <a:gd name="T22" fmla="*/ 283 w 1019"/>
                <a:gd name="T23" fmla="*/ 110 h 149"/>
                <a:gd name="T24" fmla="*/ 302 w 1019"/>
                <a:gd name="T25" fmla="*/ 97 h 149"/>
                <a:gd name="T26" fmla="*/ 322 w 1019"/>
                <a:gd name="T27" fmla="*/ 26 h 149"/>
                <a:gd name="T28" fmla="*/ 464 w 1019"/>
                <a:gd name="T29" fmla="*/ 123 h 149"/>
                <a:gd name="T30" fmla="*/ 425 w 1019"/>
                <a:gd name="T31" fmla="*/ 83 h 149"/>
                <a:gd name="T32" fmla="*/ 405 w 1019"/>
                <a:gd name="T33" fmla="*/ 123 h 149"/>
                <a:gd name="T34" fmla="*/ 451 w 1019"/>
                <a:gd name="T35" fmla="*/ 26 h 149"/>
                <a:gd name="T36" fmla="*/ 463 w 1019"/>
                <a:gd name="T37" fmla="*/ 75 h 149"/>
                <a:gd name="T38" fmla="*/ 464 w 1019"/>
                <a:gd name="T39" fmla="*/ 123 h 149"/>
                <a:gd name="T40" fmla="*/ 624 w 1019"/>
                <a:gd name="T41" fmla="*/ 79 h 149"/>
                <a:gd name="T42" fmla="*/ 579 w 1019"/>
                <a:gd name="T43" fmla="*/ 106 h 149"/>
                <a:gd name="T44" fmla="*/ 630 w 1019"/>
                <a:gd name="T45" fmla="*/ 123 h 149"/>
                <a:gd name="T46" fmla="*/ 559 w 1019"/>
                <a:gd name="T47" fmla="*/ 25 h 149"/>
                <a:gd name="T48" fmla="*/ 630 w 1019"/>
                <a:gd name="T49" fmla="*/ 41 h 149"/>
                <a:gd name="T50" fmla="*/ 579 w 1019"/>
                <a:gd name="T51" fmla="*/ 62 h 149"/>
                <a:gd name="T52" fmla="*/ 764 w 1019"/>
                <a:gd name="T53" fmla="*/ 123 h 149"/>
                <a:gd name="T54" fmla="*/ 722 w 1019"/>
                <a:gd name="T55" fmla="*/ 102 h 149"/>
                <a:gd name="T56" fmla="*/ 695 w 1019"/>
                <a:gd name="T57" fmla="*/ 123 h 149"/>
                <a:gd name="T58" fmla="*/ 750 w 1019"/>
                <a:gd name="T59" fmla="*/ 26 h 149"/>
                <a:gd name="T60" fmla="*/ 764 w 1019"/>
                <a:gd name="T61" fmla="*/ 123 h 149"/>
                <a:gd name="T62" fmla="*/ 916 w 1019"/>
                <a:gd name="T63" fmla="*/ 115 h 149"/>
                <a:gd name="T64" fmla="*/ 885 w 1019"/>
                <a:gd name="T65" fmla="*/ 125 h 149"/>
                <a:gd name="T66" fmla="*/ 847 w 1019"/>
                <a:gd name="T67" fmla="*/ 96 h 149"/>
                <a:gd name="T68" fmla="*/ 867 w 1019"/>
                <a:gd name="T69" fmla="*/ 26 h 149"/>
                <a:gd name="T70" fmla="*/ 876 w 1019"/>
                <a:gd name="T71" fmla="*/ 108 h 149"/>
                <a:gd name="T72" fmla="*/ 895 w 1019"/>
                <a:gd name="T73" fmla="*/ 108 h 149"/>
                <a:gd name="T74" fmla="*/ 904 w 1019"/>
                <a:gd name="T75" fmla="*/ 26 h 149"/>
                <a:gd name="T76" fmla="*/ 925 w 1019"/>
                <a:gd name="T77" fmla="*/ 96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19" h="149">
                  <a:moveTo>
                    <a:pt x="0" y="149"/>
                  </a:moveTo>
                  <a:cubicBezTo>
                    <a:pt x="1019" y="149"/>
                    <a:pt x="1019" y="149"/>
                    <a:pt x="1019" y="149"/>
                  </a:cubicBezTo>
                  <a:cubicBezTo>
                    <a:pt x="1019" y="0"/>
                    <a:pt x="1019" y="0"/>
                    <a:pt x="1019" y="0"/>
                  </a:cubicBezTo>
                  <a:cubicBezTo>
                    <a:pt x="0" y="0"/>
                    <a:pt x="0" y="0"/>
                    <a:pt x="0" y="0"/>
                  </a:cubicBezTo>
                  <a:lnTo>
                    <a:pt x="0" y="149"/>
                  </a:lnTo>
                  <a:close/>
                  <a:moveTo>
                    <a:pt x="140" y="123"/>
                  </a:moveTo>
                  <a:cubicBezTo>
                    <a:pt x="94" y="123"/>
                    <a:pt x="94" y="123"/>
                    <a:pt x="94" y="123"/>
                  </a:cubicBezTo>
                  <a:cubicBezTo>
                    <a:pt x="94" y="26"/>
                    <a:pt x="94" y="26"/>
                    <a:pt x="94" y="26"/>
                  </a:cubicBezTo>
                  <a:cubicBezTo>
                    <a:pt x="114" y="26"/>
                    <a:pt x="125" y="26"/>
                    <a:pt x="141" y="26"/>
                  </a:cubicBezTo>
                  <a:cubicBezTo>
                    <a:pt x="156" y="26"/>
                    <a:pt x="168" y="34"/>
                    <a:pt x="169" y="49"/>
                  </a:cubicBezTo>
                  <a:cubicBezTo>
                    <a:pt x="170" y="59"/>
                    <a:pt x="167" y="68"/>
                    <a:pt x="155" y="71"/>
                  </a:cubicBezTo>
                  <a:cubicBezTo>
                    <a:pt x="166" y="74"/>
                    <a:pt x="173" y="84"/>
                    <a:pt x="173" y="97"/>
                  </a:cubicBezTo>
                  <a:cubicBezTo>
                    <a:pt x="173" y="108"/>
                    <a:pt x="164" y="123"/>
                    <a:pt x="140" y="123"/>
                  </a:cubicBezTo>
                  <a:moveTo>
                    <a:pt x="322" y="97"/>
                  </a:moveTo>
                  <a:cubicBezTo>
                    <a:pt x="322" y="104"/>
                    <a:pt x="320" y="110"/>
                    <a:pt x="313" y="116"/>
                  </a:cubicBezTo>
                  <a:cubicBezTo>
                    <a:pt x="305" y="122"/>
                    <a:pt x="294" y="125"/>
                    <a:pt x="283" y="125"/>
                  </a:cubicBezTo>
                  <a:cubicBezTo>
                    <a:pt x="283" y="125"/>
                    <a:pt x="283" y="125"/>
                    <a:pt x="283" y="125"/>
                  </a:cubicBezTo>
                  <a:cubicBezTo>
                    <a:pt x="272" y="125"/>
                    <a:pt x="261" y="122"/>
                    <a:pt x="253" y="116"/>
                  </a:cubicBezTo>
                  <a:cubicBezTo>
                    <a:pt x="246" y="110"/>
                    <a:pt x="244" y="104"/>
                    <a:pt x="244" y="97"/>
                  </a:cubicBezTo>
                  <a:cubicBezTo>
                    <a:pt x="244" y="26"/>
                    <a:pt x="244" y="26"/>
                    <a:pt x="244" y="26"/>
                  </a:cubicBezTo>
                  <a:cubicBezTo>
                    <a:pt x="264" y="26"/>
                    <a:pt x="264" y="26"/>
                    <a:pt x="264" y="26"/>
                  </a:cubicBezTo>
                  <a:cubicBezTo>
                    <a:pt x="264" y="97"/>
                    <a:pt x="264" y="97"/>
                    <a:pt x="264" y="97"/>
                  </a:cubicBezTo>
                  <a:cubicBezTo>
                    <a:pt x="264" y="102"/>
                    <a:pt x="269" y="107"/>
                    <a:pt x="274" y="108"/>
                  </a:cubicBezTo>
                  <a:cubicBezTo>
                    <a:pt x="277" y="110"/>
                    <a:pt x="280" y="110"/>
                    <a:pt x="283" y="110"/>
                  </a:cubicBezTo>
                  <a:cubicBezTo>
                    <a:pt x="286" y="110"/>
                    <a:pt x="289" y="110"/>
                    <a:pt x="292" y="108"/>
                  </a:cubicBezTo>
                  <a:cubicBezTo>
                    <a:pt x="297" y="107"/>
                    <a:pt x="302" y="102"/>
                    <a:pt x="302" y="97"/>
                  </a:cubicBezTo>
                  <a:cubicBezTo>
                    <a:pt x="302" y="26"/>
                    <a:pt x="302" y="26"/>
                    <a:pt x="302" y="26"/>
                  </a:cubicBezTo>
                  <a:cubicBezTo>
                    <a:pt x="322" y="26"/>
                    <a:pt x="322" y="26"/>
                    <a:pt x="322" y="26"/>
                  </a:cubicBezTo>
                  <a:lnTo>
                    <a:pt x="322" y="97"/>
                  </a:lnTo>
                  <a:close/>
                  <a:moveTo>
                    <a:pt x="464" y="123"/>
                  </a:moveTo>
                  <a:cubicBezTo>
                    <a:pt x="460" y="123"/>
                    <a:pt x="466" y="84"/>
                    <a:pt x="450" y="83"/>
                  </a:cubicBezTo>
                  <a:cubicBezTo>
                    <a:pt x="440" y="83"/>
                    <a:pt x="435" y="83"/>
                    <a:pt x="425" y="83"/>
                  </a:cubicBezTo>
                  <a:cubicBezTo>
                    <a:pt x="425" y="123"/>
                    <a:pt x="425" y="123"/>
                    <a:pt x="425" y="123"/>
                  </a:cubicBezTo>
                  <a:cubicBezTo>
                    <a:pt x="405" y="123"/>
                    <a:pt x="405" y="123"/>
                    <a:pt x="405" y="123"/>
                  </a:cubicBezTo>
                  <a:cubicBezTo>
                    <a:pt x="405" y="26"/>
                    <a:pt x="405" y="26"/>
                    <a:pt x="405" y="26"/>
                  </a:cubicBezTo>
                  <a:cubicBezTo>
                    <a:pt x="424" y="26"/>
                    <a:pt x="434" y="26"/>
                    <a:pt x="451" y="26"/>
                  </a:cubicBezTo>
                  <a:cubicBezTo>
                    <a:pt x="466" y="27"/>
                    <a:pt x="481" y="33"/>
                    <a:pt x="482" y="49"/>
                  </a:cubicBezTo>
                  <a:cubicBezTo>
                    <a:pt x="483" y="68"/>
                    <a:pt x="473" y="72"/>
                    <a:pt x="463" y="75"/>
                  </a:cubicBezTo>
                  <a:cubicBezTo>
                    <a:pt x="486" y="80"/>
                    <a:pt x="477" y="107"/>
                    <a:pt x="483" y="123"/>
                  </a:cubicBezTo>
                  <a:lnTo>
                    <a:pt x="464" y="123"/>
                  </a:lnTo>
                  <a:close/>
                  <a:moveTo>
                    <a:pt x="624" y="62"/>
                  </a:moveTo>
                  <a:cubicBezTo>
                    <a:pt x="624" y="79"/>
                    <a:pt x="624" y="79"/>
                    <a:pt x="624" y="79"/>
                  </a:cubicBezTo>
                  <a:cubicBezTo>
                    <a:pt x="579" y="79"/>
                    <a:pt x="579" y="79"/>
                    <a:pt x="579" y="79"/>
                  </a:cubicBezTo>
                  <a:cubicBezTo>
                    <a:pt x="579" y="106"/>
                    <a:pt x="579" y="106"/>
                    <a:pt x="579" y="106"/>
                  </a:cubicBezTo>
                  <a:cubicBezTo>
                    <a:pt x="630" y="106"/>
                    <a:pt x="630" y="106"/>
                    <a:pt x="630" y="106"/>
                  </a:cubicBezTo>
                  <a:cubicBezTo>
                    <a:pt x="630" y="123"/>
                    <a:pt x="630" y="123"/>
                    <a:pt x="630" y="123"/>
                  </a:cubicBezTo>
                  <a:cubicBezTo>
                    <a:pt x="559" y="123"/>
                    <a:pt x="559" y="123"/>
                    <a:pt x="559" y="123"/>
                  </a:cubicBezTo>
                  <a:cubicBezTo>
                    <a:pt x="559" y="25"/>
                    <a:pt x="559" y="25"/>
                    <a:pt x="559" y="25"/>
                  </a:cubicBezTo>
                  <a:cubicBezTo>
                    <a:pt x="630" y="25"/>
                    <a:pt x="630" y="25"/>
                    <a:pt x="630" y="25"/>
                  </a:cubicBezTo>
                  <a:cubicBezTo>
                    <a:pt x="630" y="41"/>
                    <a:pt x="630" y="41"/>
                    <a:pt x="630" y="41"/>
                  </a:cubicBezTo>
                  <a:cubicBezTo>
                    <a:pt x="579" y="41"/>
                    <a:pt x="579" y="41"/>
                    <a:pt x="579" y="41"/>
                  </a:cubicBezTo>
                  <a:cubicBezTo>
                    <a:pt x="579" y="62"/>
                    <a:pt x="579" y="62"/>
                    <a:pt x="579" y="62"/>
                  </a:cubicBezTo>
                  <a:lnTo>
                    <a:pt x="624" y="62"/>
                  </a:lnTo>
                  <a:close/>
                  <a:moveTo>
                    <a:pt x="764" y="123"/>
                  </a:moveTo>
                  <a:cubicBezTo>
                    <a:pt x="757" y="102"/>
                    <a:pt x="757" y="102"/>
                    <a:pt x="757" y="102"/>
                  </a:cubicBezTo>
                  <a:cubicBezTo>
                    <a:pt x="722" y="102"/>
                    <a:pt x="722" y="102"/>
                    <a:pt x="722" y="102"/>
                  </a:cubicBezTo>
                  <a:cubicBezTo>
                    <a:pt x="715" y="123"/>
                    <a:pt x="715" y="123"/>
                    <a:pt x="715" y="123"/>
                  </a:cubicBezTo>
                  <a:cubicBezTo>
                    <a:pt x="695" y="123"/>
                    <a:pt x="695" y="123"/>
                    <a:pt x="695" y="123"/>
                  </a:cubicBezTo>
                  <a:cubicBezTo>
                    <a:pt x="729" y="26"/>
                    <a:pt x="729" y="26"/>
                    <a:pt x="729" y="26"/>
                  </a:cubicBezTo>
                  <a:cubicBezTo>
                    <a:pt x="750" y="26"/>
                    <a:pt x="750" y="26"/>
                    <a:pt x="750" y="26"/>
                  </a:cubicBezTo>
                  <a:cubicBezTo>
                    <a:pt x="784" y="123"/>
                    <a:pt x="784" y="123"/>
                    <a:pt x="784" y="123"/>
                  </a:cubicBezTo>
                  <a:lnTo>
                    <a:pt x="764" y="123"/>
                  </a:lnTo>
                  <a:close/>
                  <a:moveTo>
                    <a:pt x="925" y="96"/>
                  </a:moveTo>
                  <a:cubicBezTo>
                    <a:pt x="924" y="104"/>
                    <a:pt x="922" y="110"/>
                    <a:pt x="916" y="115"/>
                  </a:cubicBezTo>
                  <a:cubicBezTo>
                    <a:pt x="908" y="122"/>
                    <a:pt x="897" y="125"/>
                    <a:pt x="886" y="125"/>
                  </a:cubicBezTo>
                  <a:cubicBezTo>
                    <a:pt x="885" y="125"/>
                    <a:pt x="885" y="125"/>
                    <a:pt x="885" y="125"/>
                  </a:cubicBezTo>
                  <a:cubicBezTo>
                    <a:pt x="875" y="125"/>
                    <a:pt x="864" y="122"/>
                    <a:pt x="856" y="115"/>
                  </a:cubicBezTo>
                  <a:cubicBezTo>
                    <a:pt x="849" y="110"/>
                    <a:pt x="847" y="104"/>
                    <a:pt x="847" y="96"/>
                  </a:cubicBezTo>
                  <a:cubicBezTo>
                    <a:pt x="847" y="26"/>
                    <a:pt x="847" y="26"/>
                    <a:pt x="847" y="26"/>
                  </a:cubicBezTo>
                  <a:cubicBezTo>
                    <a:pt x="867" y="26"/>
                    <a:pt x="867" y="26"/>
                    <a:pt x="867" y="26"/>
                  </a:cubicBezTo>
                  <a:cubicBezTo>
                    <a:pt x="867" y="96"/>
                    <a:pt x="867" y="96"/>
                    <a:pt x="867" y="96"/>
                  </a:cubicBezTo>
                  <a:cubicBezTo>
                    <a:pt x="867" y="102"/>
                    <a:pt x="871" y="106"/>
                    <a:pt x="876" y="108"/>
                  </a:cubicBezTo>
                  <a:cubicBezTo>
                    <a:pt x="879" y="110"/>
                    <a:pt x="882" y="110"/>
                    <a:pt x="886" y="110"/>
                  </a:cubicBezTo>
                  <a:cubicBezTo>
                    <a:pt x="889" y="110"/>
                    <a:pt x="892" y="110"/>
                    <a:pt x="895" y="108"/>
                  </a:cubicBezTo>
                  <a:cubicBezTo>
                    <a:pt x="900" y="106"/>
                    <a:pt x="904" y="102"/>
                    <a:pt x="904" y="96"/>
                  </a:cubicBezTo>
                  <a:cubicBezTo>
                    <a:pt x="904" y="26"/>
                    <a:pt x="904" y="26"/>
                    <a:pt x="904" y="26"/>
                  </a:cubicBezTo>
                  <a:cubicBezTo>
                    <a:pt x="925" y="26"/>
                    <a:pt x="925" y="26"/>
                    <a:pt x="925" y="26"/>
                  </a:cubicBezTo>
                  <a:lnTo>
                    <a:pt x="925" y="96"/>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9" name="Freeform 36">
              <a:extLst>
                <a:ext uri="{FF2B5EF4-FFF2-40B4-BE49-F238E27FC236}">
                  <a16:creationId xmlns:a16="http://schemas.microsoft.com/office/drawing/2014/main" id="{0D16397C-FCC0-BB6A-5F1D-4487853A95C2}"/>
                </a:ext>
              </a:extLst>
            </p:cNvPr>
            <p:cNvSpPr>
              <a:spLocks/>
            </p:cNvSpPr>
            <p:nvPr/>
          </p:nvSpPr>
          <p:spPr bwMode="auto">
            <a:xfrm>
              <a:off x="1690" y="2634"/>
              <a:ext cx="33" cy="55"/>
            </a:xfrm>
            <a:custGeom>
              <a:avLst/>
              <a:gdLst>
                <a:gd name="T0" fmla="*/ 16 w 33"/>
                <a:gd name="T1" fmla="*/ 0 h 55"/>
                <a:gd name="T2" fmla="*/ 16 w 33"/>
                <a:gd name="T3" fmla="*/ 0 h 55"/>
                <a:gd name="T4" fmla="*/ 16 w 33"/>
                <a:gd name="T5" fmla="*/ 0 h 55"/>
                <a:gd name="T6" fmla="*/ 0 w 33"/>
                <a:gd name="T7" fmla="*/ 55 h 55"/>
                <a:gd name="T8" fmla="*/ 33 w 33"/>
                <a:gd name="T9" fmla="*/ 55 h 55"/>
                <a:gd name="T10" fmla="*/ 16 w 33"/>
                <a:gd name="T11" fmla="*/ 0 h 55"/>
                <a:gd name="T12" fmla="*/ 16 w 33"/>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33" h="55">
                  <a:moveTo>
                    <a:pt x="16" y="0"/>
                  </a:moveTo>
                  <a:lnTo>
                    <a:pt x="16" y="0"/>
                  </a:lnTo>
                  <a:lnTo>
                    <a:pt x="16" y="0"/>
                  </a:lnTo>
                  <a:lnTo>
                    <a:pt x="0" y="55"/>
                  </a:lnTo>
                  <a:lnTo>
                    <a:pt x="33" y="55"/>
                  </a:lnTo>
                  <a:lnTo>
                    <a:pt x="16" y="0"/>
                  </a:lnTo>
                  <a:lnTo>
                    <a:pt x="16" y="0"/>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50" name="Freeform 37">
              <a:extLst>
                <a:ext uri="{FF2B5EF4-FFF2-40B4-BE49-F238E27FC236}">
                  <a16:creationId xmlns:a16="http://schemas.microsoft.com/office/drawing/2014/main" id="{CA73F8B2-9874-4287-7F0F-9553F44E63AB}"/>
                </a:ext>
              </a:extLst>
            </p:cNvPr>
            <p:cNvSpPr>
              <a:spLocks/>
            </p:cNvSpPr>
            <p:nvPr/>
          </p:nvSpPr>
          <p:spPr bwMode="auto">
            <a:xfrm>
              <a:off x="1274" y="2629"/>
              <a:ext cx="51" cy="35"/>
            </a:xfrm>
            <a:custGeom>
              <a:avLst/>
              <a:gdLst>
                <a:gd name="T0" fmla="*/ 26 w 37"/>
                <a:gd name="T1" fmla="*/ 1 h 26"/>
                <a:gd name="T2" fmla="*/ 0 w 37"/>
                <a:gd name="T3" fmla="*/ 1 h 26"/>
                <a:gd name="T4" fmla="*/ 0 w 37"/>
                <a:gd name="T5" fmla="*/ 26 h 26"/>
                <a:gd name="T6" fmla="*/ 28 w 37"/>
                <a:gd name="T7" fmla="*/ 25 h 26"/>
                <a:gd name="T8" fmla="*/ 37 w 37"/>
                <a:gd name="T9" fmla="*/ 12 h 26"/>
                <a:gd name="T10" fmla="*/ 26 w 37"/>
                <a:gd name="T11" fmla="*/ 1 h 26"/>
              </a:gdLst>
              <a:ahLst/>
              <a:cxnLst>
                <a:cxn ang="0">
                  <a:pos x="T0" y="T1"/>
                </a:cxn>
                <a:cxn ang="0">
                  <a:pos x="T2" y="T3"/>
                </a:cxn>
                <a:cxn ang="0">
                  <a:pos x="T4" y="T5"/>
                </a:cxn>
                <a:cxn ang="0">
                  <a:pos x="T6" y="T7"/>
                </a:cxn>
                <a:cxn ang="0">
                  <a:pos x="T8" y="T9"/>
                </a:cxn>
                <a:cxn ang="0">
                  <a:pos x="T10" y="T11"/>
                </a:cxn>
              </a:cxnLst>
              <a:rect l="0" t="0" r="r" b="b"/>
              <a:pathLst>
                <a:path w="37" h="26">
                  <a:moveTo>
                    <a:pt x="26" y="1"/>
                  </a:moveTo>
                  <a:cubicBezTo>
                    <a:pt x="20" y="0"/>
                    <a:pt x="10" y="1"/>
                    <a:pt x="0" y="1"/>
                  </a:cubicBezTo>
                  <a:cubicBezTo>
                    <a:pt x="0" y="26"/>
                    <a:pt x="0" y="26"/>
                    <a:pt x="0" y="26"/>
                  </a:cubicBezTo>
                  <a:cubicBezTo>
                    <a:pt x="19" y="26"/>
                    <a:pt x="22" y="26"/>
                    <a:pt x="28" y="25"/>
                  </a:cubicBezTo>
                  <a:cubicBezTo>
                    <a:pt x="33" y="25"/>
                    <a:pt x="37" y="19"/>
                    <a:pt x="37" y="12"/>
                  </a:cubicBezTo>
                  <a:cubicBezTo>
                    <a:pt x="37" y="5"/>
                    <a:pt x="32" y="1"/>
                    <a:pt x="26" y="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51" name="Freeform 38">
              <a:extLst>
                <a:ext uri="{FF2B5EF4-FFF2-40B4-BE49-F238E27FC236}">
                  <a16:creationId xmlns:a16="http://schemas.microsoft.com/office/drawing/2014/main" id="{C8454B40-032C-46A5-90BA-5A03866CF6A1}"/>
                </a:ext>
              </a:extLst>
            </p:cNvPr>
            <p:cNvSpPr>
              <a:spLocks noEditPoints="1"/>
            </p:cNvSpPr>
            <p:nvPr/>
          </p:nvSpPr>
          <p:spPr bwMode="auto">
            <a:xfrm>
              <a:off x="690" y="2810"/>
              <a:ext cx="1400" cy="206"/>
            </a:xfrm>
            <a:custGeom>
              <a:avLst/>
              <a:gdLst>
                <a:gd name="T0" fmla="*/ 1019 w 1019"/>
                <a:gd name="T1" fmla="*/ 150 h 150"/>
                <a:gd name="T2" fmla="*/ 0 w 1019"/>
                <a:gd name="T3" fmla="*/ 0 h 150"/>
                <a:gd name="T4" fmla="*/ 852 w 1019"/>
                <a:gd name="T5" fmla="*/ 55 h 150"/>
                <a:gd name="T6" fmla="*/ 929 w 1019"/>
                <a:gd name="T7" fmla="*/ 53 h 150"/>
                <a:gd name="T8" fmla="*/ 892 w 1019"/>
                <a:gd name="T9" fmla="*/ 38 h 150"/>
                <a:gd name="T10" fmla="*/ 931 w 1019"/>
                <a:gd name="T11" fmla="*/ 92 h 150"/>
                <a:gd name="T12" fmla="*/ 849 w 1019"/>
                <a:gd name="T13" fmla="*/ 92 h 150"/>
                <a:gd name="T14" fmla="*/ 889 w 1019"/>
                <a:gd name="T15" fmla="*/ 110 h 150"/>
                <a:gd name="T16" fmla="*/ 852 w 1019"/>
                <a:gd name="T17" fmla="*/ 55 h 150"/>
                <a:gd name="T18" fmla="*/ 769 w 1019"/>
                <a:gd name="T19" fmla="*/ 26 h 150"/>
                <a:gd name="T20" fmla="*/ 783 w 1019"/>
                <a:gd name="T21" fmla="*/ 123 h 150"/>
                <a:gd name="T22" fmla="*/ 741 w 1019"/>
                <a:gd name="T23" fmla="*/ 102 h 150"/>
                <a:gd name="T24" fmla="*/ 714 w 1019"/>
                <a:gd name="T25" fmla="*/ 123 h 150"/>
                <a:gd name="T26" fmla="*/ 596 w 1019"/>
                <a:gd name="T27" fmla="*/ 26 h 150"/>
                <a:gd name="T28" fmla="*/ 675 w 1019"/>
                <a:gd name="T29" fmla="*/ 42 h 150"/>
                <a:gd name="T30" fmla="*/ 646 w 1019"/>
                <a:gd name="T31" fmla="*/ 123 h 150"/>
                <a:gd name="T32" fmla="*/ 626 w 1019"/>
                <a:gd name="T33" fmla="*/ 42 h 150"/>
                <a:gd name="T34" fmla="*/ 596 w 1019"/>
                <a:gd name="T35" fmla="*/ 26 h 150"/>
                <a:gd name="T36" fmla="*/ 540 w 1019"/>
                <a:gd name="T37" fmla="*/ 26 h 150"/>
                <a:gd name="T38" fmla="*/ 520 w 1019"/>
                <a:gd name="T39" fmla="*/ 123 h 150"/>
                <a:gd name="T40" fmla="*/ 370 w 1019"/>
                <a:gd name="T41" fmla="*/ 25 h 150"/>
                <a:gd name="T42" fmla="*/ 447 w 1019"/>
                <a:gd name="T43" fmla="*/ 49 h 150"/>
                <a:gd name="T44" fmla="*/ 448 w 1019"/>
                <a:gd name="T45" fmla="*/ 123 h 150"/>
                <a:gd name="T46" fmla="*/ 414 w 1019"/>
                <a:gd name="T47" fmla="*/ 83 h 150"/>
                <a:gd name="T48" fmla="*/ 390 w 1019"/>
                <a:gd name="T49" fmla="*/ 123 h 150"/>
                <a:gd name="T50" fmla="*/ 370 w 1019"/>
                <a:gd name="T51" fmla="*/ 25 h 150"/>
                <a:gd name="T52" fmla="*/ 301 w 1019"/>
                <a:gd name="T53" fmla="*/ 25 h 150"/>
                <a:gd name="T54" fmla="*/ 250 w 1019"/>
                <a:gd name="T55" fmla="*/ 42 h 150"/>
                <a:gd name="T56" fmla="*/ 295 w 1019"/>
                <a:gd name="T57" fmla="*/ 63 h 150"/>
                <a:gd name="T58" fmla="*/ 250 w 1019"/>
                <a:gd name="T59" fmla="*/ 79 h 150"/>
                <a:gd name="T60" fmla="*/ 301 w 1019"/>
                <a:gd name="T61" fmla="*/ 107 h 150"/>
                <a:gd name="T62" fmla="*/ 230 w 1019"/>
                <a:gd name="T63" fmla="*/ 123 h 150"/>
                <a:gd name="T64" fmla="*/ 108 w 1019"/>
                <a:gd name="T65" fmla="*/ 26 h 150"/>
                <a:gd name="T66" fmla="*/ 150 w 1019"/>
                <a:gd name="T67" fmla="*/ 26 h 150"/>
                <a:gd name="T68" fmla="*/ 139 w 1019"/>
                <a:gd name="T69" fmla="*/ 123 h 150"/>
                <a:gd name="T70" fmla="*/ 87 w 1019"/>
                <a:gd name="T71" fmla="*/ 2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19" h="150">
                  <a:moveTo>
                    <a:pt x="0" y="150"/>
                  </a:moveTo>
                  <a:cubicBezTo>
                    <a:pt x="1019" y="150"/>
                    <a:pt x="1019" y="150"/>
                    <a:pt x="1019" y="150"/>
                  </a:cubicBezTo>
                  <a:cubicBezTo>
                    <a:pt x="1019" y="0"/>
                    <a:pt x="1019" y="0"/>
                    <a:pt x="1019" y="0"/>
                  </a:cubicBezTo>
                  <a:cubicBezTo>
                    <a:pt x="0" y="0"/>
                    <a:pt x="0" y="0"/>
                    <a:pt x="0" y="0"/>
                  </a:cubicBezTo>
                  <a:lnTo>
                    <a:pt x="0" y="150"/>
                  </a:lnTo>
                  <a:close/>
                  <a:moveTo>
                    <a:pt x="852" y="55"/>
                  </a:moveTo>
                  <a:cubicBezTo>
                    <a:pt x="852" y="37"/>
                    <a:pt x="864" y="22"/>
                    <a:pt x="890" y="22"/>
                  </a:cubicBezTo>
                  <a:cubicBezTo>
                    <a:pt x="926" y="22"/>
                    <a:pt x="929" y="46"/>
                    <a:pt x="929" y="53"/>
                  </a:cubicBezTo>
                  <a:cubicBezTo>
                    <a:pt x="910" y="53"/>
                    <a:pt x="910" y="53"/>
                    <a:pt x="910" y="53"/>
                  </a:cubicBezTo>
                  <a:cubicBezTo>
                    <a:pt x="910" y="45"/>
                    <a:pt x="905" y="38"/>
                    <a:pt x="892" y="38"/>
                  </a:cubicBezTo>
                  <a:cubicBezTo>
                    <a:pt x="878" y="38"/>
                    <a:pt x="872" y="44"/>
                    <a:pt x="872" y="51"/>
                  </a:cubicBezTo>
                  <a:cubicBezTo>
                    <a:pt x="872" y="68"/>
                    <a:pt x="931" y="60"/>
                    <a:pt x="931" y="92"/>
                  </a:cubicBezTo>
                  <a:cubicBezTo>
                    <a:pt x="931" y="114"/>
                    <a:pt x="914" y="125"/>
                    <a:pt x="890" y="125"/>
                  </a:cubicBezTo>
                  <a:cubicBezTo>
                    <a:pt x="861" y="125"/>
                    <a:pt x="849" y="107"/>
                    <a:pt x="849" y="92"/>
                  </a:cubicBezTo>
                  <a:cubicBezTo>
                    <a:pt x="868" y="92"/>
                    <a:pt x="868" y="92"/>
                    <a:pt x="868" y="92"/>
                  </a:cubicBezTo>
                  <a:cubicBezTo>
                    <a:pt x="868" y="99"/>
                    <a:pt x="875" y="110"/>
                    <a:pt x="889" y="110"/>
                  </a:cubicBezTo>
                  <a:cubicBezTo>
                    <a:pt x="899" y="110"/>
                    <a:pt x="911" y="107"/>
                    <a:pt x="911" y="96"/>
                  </a:cubicBezTo>
                  <a:cubicBezTo>
                    <a:pt x="911" y="75"/>
                    <a:pt x="852" y="87"/>
                    <a:pt x="852" y="55"/>
                  </a:cubicBezTo>
                  <a:moveTo>
                    <a:pt x="748" y="26"/>
                  </a:moveTo>
                  <a:cubicBezTo>
                    <a:pt x="769" y="26"/>
                    <a:pt x="769" y="26"/>
                    <a:pt x="769" y="26"/>
                  </a:cubicBezTo>
                  <a:cubicBezTo>
                    <a:pt x="803" y="123"/>
                    <a:pt x="803" y="123"/>
                    <a:pt x="803" y="123"/>
                  </a:cubicBezTo>
                  <a:cubicBezTo>
                    <a:pt x="783" y="123"/>
                    <a:pt x="783" y="123"/>
                    <a:pt x="783" y="123"/>
                  </a:cubicBezTo>
                  <a:cubicBezTo>
                    <a:pt x="776" y="102"/>
                    <a:pt x="776" y="102"/>
                    <a:pt x="776" y="102"/>
                  </a:cubicBezTo>
                  <a:cubicBezTo>
                    <a:pt x="741" y="102"/>
                    <a:pt x="741" y="102"/>
                    <a:pt x="741" y="102"/>
                  </a:cubicBezTo>
                  <a:cubicBezTo>
                    <a:pt x="734" y="123"/>
                    <a:pt x="734" y="123"/>
                    <a:pt x="734" y="123"/>
                  </a:cubicBezTo>
                  <a:cubicBezTo>
                    <a:pt x="714" y="123"/>
                    <a:pt x="714" y="123"/>
                    <a:pt x="714" y="123"/>
                  </a:cubicBezTo>
                  <a:lnTo>
                    <a:pt x="748" y="26"/>
                  </a:lnTo>
                  <a:close/>
                  <a:moveTo>
                    <a:pt x="596" y="26"/>
                  </a:moveTo>
                  <a:cubicBezTo>
                    <a:pt x="675" y="26"/>
                    <a:pt x="675" y="26"/>
                    <a:pt x="675" y="26"/>
                  </a:cubicBezTo>
                  <a:cubicBezTo>
                    <a:pt x="675" y="42"/>
                    <a:pt x="675" y="42"/>
                    <a:pt x="675" y="42"/>
                  </a:cubicBezTo>
                  <a:cubicBezTo>
                    <a:pt x="646" y="42"/>
                    <a:pt x="646" y="42"/>
                    <a:pt x="646" y="42"/>
                  </a:cubicBezTo>
                  <a:cubicBezTo>
                    <a:pt x="646" y="123"/>
                    <a:pt x="646" y="123"/>
                    <a:pt x="646" y="123"/>
                  </a:cubicBezTo>
                  <a:cubicBezTo>
                    <a:pt x="626" y="123"/>
                    <a:pt x="626" y="123"/>
                    <a:pt x="626" y="123"/>
                  </a:cubicBezTo>
                  <a:cubicBezTo>
                    <a:pt x="626" y="42"/>
                    <a:pt x="626" y="42"/>
                    <a:pt x="626" y="42"/>
                  </a:cubicBezTo>
                  <a:cubicBezTo>
                    <a:pt x="596" y="42"/>
                    <a:pt x="596" y="42"/>
                    <a:pt x="596" y="42"/>
                  </a:cubicBezTo>
                  <a:lnTo>
                    <a:pt x="596" y="26"/>
                  </a:lnTo>
                  <a:close/>
                  <a:moveTo>
                    <a:pt x="520" y="26"/>
                  </a:moveTo>
                  <a:cubicBezTo>
                    <a:pt x="540" y="26"/>
                    <a:pt x="540" y="26"/>
                    <a:pt x="540" y="26"/>
                  </a:cubicBezTo>
                  <a:cubicBezTo>
                    <a:pt x="540" y="123"/>
                    <a:pt x="540" y="123"/>
                    <a:pt x="540" y="123"/>
                  </a:cubicBezTo>
                  <a:cubicBezTo>
                    <a:pt x="520" y="123"/>
                    <a:pt x="520" y="123"/>
                    <a:pt x="520" y="123"/>
                  </a:cubicBezTo>
                  <a:lnTo>
                    <a:pt x="520" y="26"/>
                  </a:lnTo>
                  <a:close/>
                  <a:moveTo>
                    <a:pt x="370" y="25"/>
                  </a:moveTo>
                  <a:cubicBezTo>
                    <a:pt x="388" y="25"/>
                    <a:pt x="399" y="26"/>
                    <a:pt x="416" y="26"/>
                  </a:cubicBezTo>
                  <a:cubicBezTo>
                    <a:pt x="431" y="26"/>
                    <a:pt x="446" y="32"/>
                    <a:pt x="447" y="49"/>
                  </a:cubicBezTo>
                  <a:cubicBezTo>
                    <a:pt x="448" y="68"/>
                    <a:pt x="437" y="72"/>
                    <a:pt x="427" y="75"/>
                  </a:cubicBezTo>
                  <a:cubicBezTo>
                    <a:pt x="450" y="80"/>
                    <a:pt x="442" y="107"/>
                    <a:pt x="448" y="123"/>
                  </a:cubicBezTo>
                  <a:cubicBezTo>
                    <a:pt x="429" y="123"/>
                    <a:pt x="429" y="123"/>
                    <a:pt x="429" y="123"/>
                  </a:cubicBezTo>
                  <a:cubicBezTo>
                    <a:pt x="424" y="123"/>
                    <a:pt x="431" y="84"/>
                    <a:pt x="414" y="83"/>
                  </a:cubicBezTo>
                  <a:cubicBezTo>
                    <a:pt x="405" y="82"/>
                    <a:pt x="399" y="83"/>
                    <a:pt x="390" y="83"/>
                  </a:cubicBezTo>
                  <a:cubicBezTo>
                    <a:pt x="390" y="123"/>
                    <a:pt x="390" y="123"/>
                    <a:pt x="390" y="123"/>
                  </a:cubicBezTo>
                  <a:cubicBezTo>
                    <a:pt x="370" y="123"/>
                    <a:pt x="370" y="123"/>
                    <a:pt x="370" y="123"/>
                  </a:cubicBezTo>
                  <a:lnTo>
                    <a:pt x="370" y="25"/>
                  </a:lnTo>
                  <a:close/>
                  <a:moveTo>
                    <a:pt x="230" y="25"/>
                  </a:moveTo>
                  <a:cubicBezTo>
                    <a:pt x="301" y="25"/>
                    <a:pt x="301" y="25"/>
                    <a:pt x="301" y="25"/>
                  </a:cubicBezTo>
                  <a:cubicBezTo>
                    <a:pt x="301" y="42"/>
                    <a:pt x="301" y="42"/>
                    <a:pt x="301" y="42"/>
                  </a:cubicBezTo>
                  <a:cubicBezTo>
                    <a:pt x="250" y="42"/>
                    <a:pt x="250" y="42"/>
                    <a:pt x="250" y="42"/>
                  </a:cubicBezTo>
                  <a:cubicBezTo>
                    <a:pt x="250" y="63"/>
                    <a:pt x="250" y="63"/>
                    <a:pt x="250" y="63"/>
                  </a:cubicBezTo>
                  <a:cubicBezTo>
                    <a:pt x="295" y="63"/>
                    <a:pt x="295" y="63"/>
                    <a:pt x="295" y="63"/>
                  </a:cubicBezTo>
                  <a:cubicBezTo>
                    <a:pt x="295" y="79"/>
                    <a:pt x="295" y="79"/>
                    <a:pt x="295" y="79"/>
                  </a:cubicBezTo>
                  <a:cubicBezTo>
                    <a:pt x="250" y="79"/>
                    <a:pt x="250" y="79"/>
                    <a:pt x="250" y="79"/>
                  </a:cubicBezTo>
                  <a:cubicBezTo>
                    <a:pt x="250" y="107"/>
                    <a:pt x="250" y="107"/>
                    <a:pt x="250" y="107"/>
                  </a:cubicBezTo>
                  <a:cubicBezTo>
                    <a:pt x="301" y="107"/>
                    <a:pt x="301" y="107"/>
                    <a:pt x="301" y="107"/>
                  </a:cubicBezTo>
                  <a:cubicBezTo>
                    <a:pt x="301" y="123"/>
                    <a:pt x="301" y="123"/>
                    <a:pt x="301" y="123"/>
                  </a:cubicBezTo>
                  <a:cubicBezTo>
                    <a:pt x="230" y="123"/>
                    <a:pt x="230" y="123"/>
                    <a:pt x="230" y="123"/>
                  </a:cubicBezTo>
                  <a:lnTo>
                    <a:pt x="230" y="25"/>
                  </a:lnTo>
                  <a:close/>
                  <a:moveTo>
                    <a:pt x="108" y="26"/>
                  </a:moveTo>
                  <a:cubicBezTo>
                    <a:pt x="115" y="50"/>
                    <a:pt x="122" y="77"/>
                    <a:pt x="129" y="98"/>
                  </a:cubicBezTo>
                  <a:cubicBezTo>
                    <a:pt x="136" y="77"/>
                    <a:pt x="144" y="50"/>
                    <a:pt x="150" y="26"/>
                  </a:cubicBezTo>
                  <a:cubicBezTo>
                    <a:pt x="171" y="26"/>
                    <a:pt x="171" y="26"/>
                    <a:pt x="171" y="26"/>
                  </a:cubicBezTo>
                  <a:cubicBezTo>
                    <a:pt x="139" y="123"/>
                    <a:pt x="139" y="123"/>
                    <a:pt x="139" y="123"/>
                  </a:cubicBezTo>
                  <a:cubicBezTo>
                    <a:pt x="120" y="123"/>
                    <a:pt x="120" y="123"/>
                    <a:pt x="120" y="123"/>
                  </a:cubicBezTo>
                  <a:cubicBezTo>
                    <a:pt x="87" y="26"/>
                    <a:pt x="87" y="26"/>
                    <a:pt x="87" y="26"/>
                  </a:cubicBezTo>
                  <a:lnTo>
                    <a:pt x="108" y="26"/>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52" name="Freeform 39">
              <a:extLst>
                <a:ext uri="{FF2B5EF4-FFF2-40B4-BE49-F238E27FC236}">
                  <a16:creationId xmlns:a16="http://schemas.microsoft.com/office/drawing/2014/main" id="{29D27A71-FE49-F10F-C7D3-5B57FD0ED2D1}"/>
                </a:ext>
              </a:extLst>
            </p:cNvPr>
            <p:cNvSpPr>
              <a:spLocks/>
            </p:cNvSpPr>
            <p:nvPr/>
          </p:nvSpPr>
          <p:spPr bwMode="auto">
            <a:xfrm>
              <a:off x="1715" y="2872"/>
              <a:ext cx="34" cy="56"/>
            </a:xfrm>
            <a:custGeom>
              <a:avLst/>
              <a:gdLst>
                <a:gd name="T0" fmla="*/ 18 w 34"/>
                <a:gd name="T1" fmla="*/ 0 h 56"/>
                <a:gd name="T2" fmla="*/ 18 w 34"/>
                <a:gd name="T3" fmla="*/ 0 h 56"/>
                <a:gd name="T4" fmla="*/ 18 w 34"/>
                <a:gd name="T5" fmla="*/ 0 h 56"/>
                <a:gd name="T6" fmla="*/ 18 w 34"/>
                <a:gd name="T7" fmla="*/ 0 h 56"/>
                <a:gd name="T8" fmla="*/ 18 w 34"/>
                <a:gd name="T9" fmla="*/ 0 h 56"/>
                <a:gd name="T10" fmla="*/ 0 w 34"/>
                <a:gd name="T11" fmla="*/ 56 h 56"/>
                <a:gd name="T12" fmla="*/ 34 w 34"/>
                <a:gd name="T13" fmla="*/ 56 h 56"/>
                <a:gd name="T14" fmla="*/ 18 w 34"/>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56">
                  <a:moveTo>
                    <a:pt x="18" y="0"/>
                  </a:moveTo>
                  <a:lnTo>
                    <a:pt x="18" y="0"/>
                  </a:lnTo>
                  <a:lnTo>
                    <a:pt x="18" y="0"/>
                  </a:lnTo>
                  <a:lnTo>
                    <a:pt x="18" y="0"/>
                  </a:lnTo>
                  <a:lnTo>
                    <a:pt x="18" y="0"/>
                  </a:lnTo>
                  <a:lnTo>
                    <a:pt x="0" y="56"/>
                  </a:lnTo>
                  <a:lnTo>
                    <a:pt x="34" y="56"/>
                  </a:lnTo>
                  <a:lnTo>
                    <a:pt x="18" y="0"/>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53" name="Freeform 40">
              <a:extLst>
                <a:ext uri="{FF2B5EF4-FFF2-40B4-BE49-F238E27FC236}">
                  <a16:creationId xmlns:a16="http://schemas.microsoft.com/office/drawing/2014/main" id="{F6587710-F8FE-66E4-9E0F-D4910E782B4C}"/>
                </a:ext>
              </a:extLst>
            </p:cNvPr>
            <p:cNvSpPr>
              <a:spLocks/>
            </p:cNvSpPr>
            <p:nvPr/>
          </p:nvSpPr>
          <p:spPr bwMode="auto">
            <a:xfrm>
              <a:off x="1226" y="2867"/>
              <a:ext cx="51" cy="35"/>
            </a:xfrm>
            <a:custGeom>
              <a:avLst/>
              <a:gdLst>
                <a:gd name="T0" fmla="*/ 27 w 37"/>
                <a:gd name="T1" fmla="*/ 25 h 26"/>
                <a:gd name="T2" fmla="*/ 37 w 37"/>
                <a:gd name="T3" fmla="*/ 12 h 26"/>
                <a:gd name="T4" fmla="*/ 26 w 37"/>
                <a:gd name="T5" fmla="*/ 1 h 26"/>
                <a:gd name="T6" fmla="*/ 0 w 37"/>
                <a:gd name="T7" fmla="*/ 1 h 26"/>
                <a:gd name="T8" fmla="*/ 0 w 37"/>
                <a:gd name="T9" fmla="*/ 26 h 26"/>
                <a:gd name="T10" fmla="*/ 27 w 37"/>
                <a:gd name="T11" fmla="*/ 25 h 26"/>
              </a:gdLst>
              <a:ahLst/>
              <a:cxnLst>
                <a:cxn ang="0">
                  <a:pos x="T0" y="T1"/>
                </a:cxn>
                <a:cxn ang="0">
                  <a:pos x="T2" y="T3"/>
                </a:cxn>
                <a:cxn ang="0">
                  <a:pos x="T4" y="T5"/>
                </a:cxn>
                <a:cxn ang="0">
                  <a:pos x="T6" y="T7"/>
                </a:cxn>
                <a:cxn ang="0">
                  <a:pos x="T8" y="T9"/>
                </a:cxn>
                <a:cxn ang="0">
                  <a:pos x="T10" y="T11"/>
                </a:cxn>
              </a:cxnLst>
              <a:rect l="0" t="0" r="r" b="b"/>
              <a:pathLst>
                <a:path w="37" h="26">
                  <a:moveTo>
                    <a:pt x="27" y="25"/>
                  </a:moveTo>
                  <a:cubicBezTo>
                    <a:pt x="33" y="24"/>
                    <a:pt x="37" y="19"/>
                    <a:pt x="37" y="12"/>
                  </a:cubicBezTo>
                  <a:cubicBezTo>
                    <a:pt x="37" y="5"/>
                    <a:pt x="32" y="1"/>
                    <a:pt x="26" y="1"/>
                  </a:cubicBezTo>
                  <a:cubicBezTo>
                    <a:pt x="20" y="0"/>
                    <a:pt x="10" y="1"/>
                    <a:pt x="0" y="1"/>
                  </a:cubicBezTo>
                  <a:cubicBezTo>
                    <a:pt x="0" y="26"/>
                    <a:pt x="0" y="26"/>
                    <a:pt x="0" y="26"/>
                  </a:cubicBezTo>
                  <a:cubicBezTo>
                    <a:pt x="19" y="26"/>
                    <a:pt x="22" y="26"/>
                    <a:pt x="27" y="25"/>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54" name="Freeform 41">
              <a:extLst>
                <a:ext uri="{FF2B5EF4-FFF2-40B4-BE49-F238E27FC236}">
                  <a16:creationId xmlns:a16="http://schemas.microsoft.com/office/drawing/2014/main" id="{F72FE924-804A-51E5-EAEF-90653740BBB4}"/>
                </a:ext>
              </a:extLst>
            </p:cNvPr>
            <p:cNvSpPr>
              <a:spLocks/>
            </p:cNvSpPr>
            <p:nvPr/>
          </p:nvSpPr>
          <p:spPr bwMode="auto">
            <a:xfrm>
              <a:off x="847" y="2681"/>
              <a:ext cx="52" cy="38"/>
            </a:xfrm>
            <a:custGeom>
              <a:avLst/>
              <a:gdLst>
                <a:gd name="T0" fmla="*/ 26 w 38"/>
                <a:gd name="T1" fmla="*/ 1 h 28"/>
                <a:gd name="T2" fmla="*/ 1 w 38"/>
                <a:gd name="T3" fmla="*/ 0 h 28"/>
                <a:gd name="T4" fmla="*/ 1 w 38"/>
                <a:gd name="T5" fmla="*/ 0 h 28"/>
                <a:gd name="T6" fmla="*/ 0 w 38"/>
                <a:gd name="T7" fmla="*/ 28 h 28"/>
                <a:gd name="T8" fmla="*/ 28 w 38"/>
                <a:gd name="T9" fmla="*/ 27 h 28"/>
                <a:gd name="T10" fmla="*/ 38 w 38"/>
                <a:gd name="T11" fmla="*/ 14 h 28"/>
                <a:gd name="T12" fmla="*/ 26 w 38"/>
                <a:gd name="T13" fmla="*/ 1 h 28"/>
              </a:gdLst>
              <a:ahLst/>
              <a:cxnLst>
                <a:cxn ang="0">
                  <a:pos x="T0" y="T1"/>
                </a:cxn>
                <a:cxn ang="0">
                  <a:pos x="T2" y="T3"/>
                </a:cxn>
                <a:cxn ang="0">
                  <a:pos x="T4" y="T5"/>
                </a:cxn>
                <a:cxn ang="0">
                  <a:pos x="T6" y="T7"/>
                </a:cxn>
                <a:cxn ang="0">
                  <a:pos x="T8" y="T9"/>
                </a:cxn>
                <a:cxn ang="0">
                  <a:pos x="T10" y="T11"/>
                </a:cxn>
                <a:cxn ang="0">
                  <a:pos x="T12" y="T13"/>
                </a:cxn>
              </a:cxnLst>
              <a:rect l="0" t="0" r="r" b="b"/>
              <a:pathLst>
                <a:path w="38" h="28">
                  <a:moveTo>
                    <a:pt x="26" y="1"/>
                  </a:moveTo>
                  <a:cubicBezTo>
                    <a:pt x="17" y="0"/>
                    <a:pt x="8" y="0"/>
                    <a:pt x="1" y="0"/>
                  </a:cubicBezTo>
                  <a:cubicBezTo>
                    <a:pt x="1" y="0"/>
                    <a:pt x="1" y="0"/>
                    <a:pt x="1" y="0"/>
                  </a:cubicBezTo>
                  <a:cubicBezTo>
                    <a:pt x="0" y="28"/>
                    <a:pt x="0" y="28"/>
                    <a:pt x="0" y="28"/>
                  </a:cubicBezTo>
                  <a:cubicBezTo>
                    <a:pt x="21" y="27"/>
                    <a:pt x="21" y="28"/>
                    <a:pt x="28" y="27"/>
                  </a:cubicBezTo>
                  <a:cubicBezTo>
                    <a:pt x="35" y="26"/>
                    <a:pt x="38" y="20"/>
                    <a:pt x="38" y="14"/>
                  </a:cubicBezTo>
                  <a:cubicBezTo>
                    <a:pt x="38" y="8"/>
                    <a:pt x="34" y="1"/>
                    <a:pt x="26" y="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55" name="Freeform 42">
              <a:extLst>
                <a:ext uri="{FF2B5EF4-FFF2-40B4-BE49-F238E27FC236}">
                  <a16:creationId xmlns:a16="http://schemas.microsoft.com/office/drawing/2014/main" id="{F7C4E0AA-5ABB-1278-47B9-D5CB213413EF}"/>
                </a:ext>
              </a:extLst>
            </p:cNvPr>
            <p:cNvSpPr>
              <a:spLocks/>
            </p:cNvSpPr>
            <p:nvPr/>
          </p:nvSpPr>
          <p:spPr bwMode="auto">
            <a:xfrm>
              <a:off x="848" y="2629"/>
              <a:ext cx="48" cy="31"/>
            </a:xfrm>
            <a:custGeom>
              <a:avLst/>
              <a:gdLst>
                <a:gd name="T0" fmla="*/ 24 w 35"/>
                <a:gd name="T1" fmla="*/ 23 h 23"/>
                <a:gd name="T2" fmla="*/ 35 w 35"/>
                <a:gd name="T3" fmla="*/ 10 h 23"/>
                <a:gd name="T4" fmla="*/ 23 w 35"/>
                <a:gd name="T5" fmla="*/ 0 h 23"/>
                <a:gd name="T6" fmla="*/ 0 w 35"/>
                <a:gd name="T7" fmla="*/ 0 h 23"/>
                <a:gd name="T8" fmla="*/ 0 w 35"/>
                <a:gd name="T9" fmla="*/ 23 h 23"/>
                <a:gd name="T10" fmla="*/ 24 w 35"/>
                <a:gd name="T11" fmla="*/ 23 h 23"/>
              </a:gdLst>
              <a:ahLst/>
              <a:cxnLst>
                <a:cxn ang="0">
                  <a:pos x="T0" y="T1"/>
                </a:cxn>
                <a:cxn ang="0">
                  <a:pos x="T2" y="T3"/>
                </a:cxn>
                <a:cxn ang="0">
                  <a:pos x="T4" y="T5"/>
                </a:cxn>
                <a:cxn ang="0">
                  <a:pos x="T6" y="T7"/>
                </a:cxn>
                <a:cxn ang="0">
                  <a:pos x="T8" y="T9"/>
                </a:cxn>
                <a:cxn ang="0">
                  <a:pos x="T10" y="T11"/>
                </a:cxn>
              </a:cxnLst>
              <a:rect l="0" t="0" r="r" b="b"/>
              <a:pathLst>
                <a:path w="35" h="23">
                  <a:moveTo>
                    <a:pt x="24" y="23"/>
                  </a:moveTo>
                  <a:cubicBezTo>
                    <a:pt x="31" y="23"/>
                    <a:pt x="35" y="18"/>
                    <a:pt x="35" y="10"/>
                  </a:cubicBezTo>
                  <a:cubicBezTo>
                    <a:pt x="35" y="3"/>
                    <a:pt x="30" y="0"/>
                    <a:pt x="23" y="0"/>
                  </a:cubicBezTo>
                  <a:cubicBezTo>
                    <a:pt x="0" y="0"/>
                    <a:pt x="0" y="0"/>
                    <a:pt x="0" y="0"/>
                  </a:cubicBezTo>
                  <a:cubicBezTo>
                    <a:pt x="0" y="23"/>
                    <a:pt x="0" y="23"/>
                    <a:pt x="0" y="23"/>
                  </a:cubicBezTo>
                  <a:lnTo>
                    <a:pt x="24" y="23"/>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grpSp>
    </p:spTree>
    <p:extLst>
      <p:ext uri="{BB962C8B-B14F-4D97-AF65-F5344CB8AC3E}">
        <p14:creationId xmlns:p14="http://schemas.microsoft.com/office/powerpoint/2010/main" val="4195371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 2 visuals + key ideas">
    <p:bg>
      <p:bgPr>
        <a:solidFill>
          <a:schemeClr val="bg1">
            <a:lumMod val="95000"/>
          </a:schemeClr>
        </a:solidFill>
        <a:effectLst/>
      </p:bgPr>
    </p:bg>
    <p:spTree>
      <p:nvGrpSpPr>
        <p:cNvPr id="1" name=""/>
        <p:cNvGrpSpPr/>
        <p:nvPr/>
      </p:nvGrpSpPr>
      <p:grpSpPr>
        <a:xfrm>
          <a:off x="0" y="0"/>
          <a:ext cx="0" cy="0"/>
          <a:chOff x="0" y="0"/>
          <a:chExt cx="0" cy="0"/>
        </a:xfrm>
      </p:grpSpPr>
      <p:sp>
        <p:nvSpPr>
          <p:cNvPr id="16" name="Espace réservé pour une image  15">
            <a:extLst>
              <a:ext uri="{FF2B5EF4-FFF2-40B4-BE49-F238E27FC236}">
                <a16:creationId xmlns:a16="http://schemas.microsoft.com/office/drawing/2014/main" id="{1E0BBAEC-7A5D-2CA1-9AAF-D476D20C84F2}"/>
              </a:ext>
            </a:extLst>
          </p:cNvPr>
          <p:cNvSpPr>
            <a:spLocks noGrp="1"/>
          </p:cNvSpPr>
          <p:nvPr>
            <p:ph type="pic" sz="quarter" idx="20" hasCustomPrompt="1"/>
          </p:nvPr>
        </p:nvSpPr>
        <p:spPr>
          <a:xfrm>
            <a:off x="6575800" y="1966155"/>
            <a:ext cx="4769682" cy="4365200"/>
          </a:xfrm>
          <a:custGeom>
            <a:avLst/>
            <a:gdLst>
              <a:gd name="connsiteX0" fmla="*/ 0 w 4769682"/>
              <a:gd name="connsiteY0" fmla="*/ 0 h 4365200"/>
              <a:gd name="connsiteX1" fmla="*/ 4769682 w 4769682"/>
              <a:gd name="connsiteY1" fmla="*/ 0 h 4365200"/>
              <a:gd name="connsiteX2" fmla="*/ 4769682 w 4769682"/>
              <a:gd name="connsiteY2" fmla="*/ 4365200 h 4365200"/>
              <a:gd name="connsiteX3" fmla="*/ 0 w 4769682"/>
              <a:gd name="connsiteY3" fmla="*/ 4365200 h 4365200"/>
            </a:gdLst>
            <a:ahLst/>
            <a:cxnLst>
              <a:cxn ang="0">
                <a:pos x="connsiteX0" y="connsiteY0"/>
              </a:cxn>
              <a:cxn ang="0">
                <a:pos x="connsiteX1" y="connsiteY1"/>
              </a:cxn>
              <a:cxn ang="0">
                <a:pos x="connsiteX2" y="connsiteY2"/>
              </a:cxn>
              <a:cxn ang="0">
                <a:pos x="connsiteX3" y="connsiteY3"/>
              </a:cxn>
            </a:cxnLst>
            <a:rect l="l" t="t" r="r" b="b"/>
            <a:pathLst>
              <a:path w="4769682" h="4365200">
                <a:moveTo>
                  <a:pt x="0" y="0"/>
                </a:moveTo>
                <a:lnTo>
                  <a:pt x="4769682" y="0"/>
                </a:lnTo>
                <a:lnTo>
                  <a:pt x="4769682" y="4365200"/>
                </a:lnTo>
                <a:lnTo>
                  <a:pt x="0" y="4365200"/>
                </a:lnTo>
                <a:close/>
              </a:path>
            </a:pathLst>
          </a:custGeom>
          <a:solidFill>
            <a:schemeClr val="accent4"/>
          </a:solidFill>
        </p:spPr>
        <p:txBody>
          <a:bodyPr wrap="square">
            <a:noAutofit/>
          </a:bodyPr>
          <a:lstStyle>
            <a:lvl1pPr>
              <a:defRPr sz="100"/>
            </a:lvl1pPr>
          </a:lstStyle>
          <a:p>
            <a:r>
              <a:rPr lang="fr-FR" dirty="0"/>
              <a:t> </a:t>
            </a:r>
          </a:p>
        </p:txBody>
      </p:sp>
      <p:sp>
        <p:nvSpPr>
          <p:cNvPr id="13" name="Espace réservé pour une image  12">
            <a:extLst>
              <a:ext uri="{FF2B5EF4-FFF2-40B4-BE49-F238E27FC236}">
                <a16:creationId xmlns:a16="http://schemas.microsoft.com/office/drawing/2014/main" id="{40E2483C-45AB-C19F-6A83-4FDD3C3AB16D}"/>
              </a:ext>
            </a:extLst>
          </p:cNvPr>
          <p:cNvSpPr>
            <a:spLocks noGrp="1"/>
          </p:cNvSpPr>
          <p:nvPr>
            <p:ph type="pic" sz="quarter" idx="19" hasCustomPrompt="1"/>
          </p:nvPr>
        </p:nvSpPr>
        <p:spPr>
          <a:xfrm>
            <a:off x="762828" y="1966155"/>
            <a:ext cx="4769682" cy="4365200"/>
          </a:xfrm>
          <a:custGeom>
            <a:avLst/>
            <a:gdLst>
              <a:gd name="connsiteX0" fmla="*/ 0 w 4769682"/>
              <a:gd name="connsiteY0" fmla="*/ 0 h 4365200"/>
              <a:gd name="connsiteX1" fmla="*/ 4769682 w 4769682"/>
              <a:gd name="connsiteY1" fmla="*/ 0 h 4365200"/>
              <a:gd name="connsiteX2" fmla="*/ 4769682 w 4769682"/>
              <a:gd name="connsiteY2" fmla="*/ 4365200 h 4365200"/>
              <a:gd name="connsiteX3" fmla="*/ 0 w 4769682"/>
              <a:gd name="connsiteY3" fmla="*/ 4365200 h 4365200"/>
            </a:gdLst>
            <a:ahLst/>
            <a:cxnLst>
              <a:cxn ang="0">
                <a:pos x="connsiteX0" y="connsiteY0"/>
              </a:cxn>
              <a:cxn ang="0">
                <a:pos x="connsiteX1" y="connsiteY1"/>
              </a:cxn>
              <a:cxn ang="0">
                <a:pos x="connsiteX2" y="connsiteY2"/>
              </a:cxn>
              <a:cxn ang="0">
                <a:pos x="connsiteX3" y="connsiteY3"/>
              </a:cxn>
            </a:cxnLst>
            <a:rect l="l" t="t" r="r" b="b"/>
            <a:pathLst>
              <a:path w="4769682" h="4365200">
                <a:moveTo>
                  <a:pt x="0" y="0"/>
                </a:moveTo>
                <a:lnTo>
                  <a:pt x="4769682" y="0"/>
                </a:lnTo>
                <a:lnTo>
                  <a:pt x="4769682" y="4365200"/>
                </a:lnTo>
                <a:lnTo>
                  <a:pt x="0" y="4365200"/>
                </a:lnTo>
                <a:close/>
              </a:path>
            </a:pathLst>
          </a:custGeom>
          <a:solidFill>
            <a:schemeClr val="accent4"/>
          </a:solidFill>
        </p:spPr>
        <p:txBody>
          <a:bodyPr wrap="square">
            <a:noAutofit/>
          </a:bodyPr>
          <a:lstStyle>
            <a:lvl1pPr>
              <a:defRPr sz="100"/>
            </a:lvl1pPr>
          </a:lstStyle>
          <a:p>
            <a:r>
              <a:rPr lang="fr-FR" dirty="0"/>
              <a:t> </a:t>
            </a:r>
          </a:p>
        </p:txBody>
      </p:sp>
      <p:sp>
        <p:nvSpPr>
          <p:cNvPr id="2" name="Titre 1">
            <a:extLst>
              <a:ext uri="{FF2B5EF4-FFF2-40B4-BE49-F238E27FC236}">
                <a16:creationId xmlns:a16="http://schemas.microsoft.com/office/drawing/2014/main" id="{C034DA97-64E3-E879-D45C-745386C3234D}"/>
              </a:ext>
            </a:extLst>
          </p:cNvPr>
          <p:cNvSpPr>
            <a:spLocks noGrp="1"/>
          </p:cNvSpPr>
          <p:nvPr>
            <p:ph type="title"/>
          </p:nvPr>
        </p:nvSpPr>
        <p:spPr/>
        <p:txBody>
          <a:bodyPr/>
          <a:lstStyle/>
          <a:p>
            <a:r>
              <a:rPr lang="es-ES"/>
              <a:t>Haga clic para modificar el estilo de título del patrón</a:t>
            </a:r>
            <a:endParaRPr lang="fr-FR"/>
          </a:p>
        </p:txBody>
      </p:sp>
      <p:sp>
        <p:nvSpPr>
          <p:cNvPr id="3" name="Espace réservé du pied de page 2">
            <a:extLst>
              <a:ext uri="{FF2B5EF4-FFF2-40B4-BE49-F238E27FC236}">
                <a16:creationId xmlns:a16="http://schemas.microsoft.com/office/drawing/2014/main" id="{F8A8D417-6ECB-00E9-A9C8-9AA63DAB568A}"/>
              </a:ext>
            </a:extLst>
          </p:cNvPr>
          <p:cNvSpPr>
            <a:spLocks noGrp="1"/>
          </p:cNvSpPr>
          <p:nvPr>
            <p:ph type="ftr" sz="quarter" idx="10"/>
          </p:nvPr>
        </p:nvSpPr>
        <p:spPr/>
        <p:txBody>
          <a:bodyPr/>
          <a:lstStyle/>
          <a:p>
            <a:endParaRPr lang="en-US" dirty="0"/>
          </a:p>
        </p:txBody>
      </p:sp>
      <p:sp>
        <p:nvSpPr>
          <p:cNvPr id="4" name="Espace réservé du numéro de diapositive 3">
            <a:extLst>
              <a:ext uri="{FF2B5EF4-FFF2-40B4-BE49-F238E27FC236}">
                <a16:creationId xmlns:a16="http://schemas.microsoft.com/office/drawing/2014/main" id="{2906D7C1-86A7-FCFE-C3D6-7B9A6FD26EF5}"/>
              </a:ext>
            </a:extLst>
          </p:cNvPr>
          <p:cNvSpPr>
            <a:spLocks noGrp="1"/>
          </p:cNvSpPr>
          <p:nvPr>
            <p:ph type="sldNum" sz="quarter" idx="11"/>
          </p:nvPr>
        </p:nvSpPr>
        <p:spPr/>
        <p:txBody>
          <a:bodyPr/>
          <a:lstStyle/>
          <a:p>
            <a:fld id="{48F63A3B-78C7-47BE-AE5E-E10140E04643}" type="slidenum">
              <a:rPr lang="en-US" smtClean="0"/>
              <a:t>‹Nº›</a:t>
            </a:fld>
            <a:endParaRPr lang="en-US" dirty="0"/>
          </a:p>
        </p:txBody>
      </p:sp>
      <p:sp>
        <p:nvSpPr>
          <p:cNvPr id="6" name="Rectangle 5">
            <a:extLst>
              <a:ext uri="{FF2B5EF4-FFF2-40B4-BE49-F238E27FC236}">
                <a16:creationId xmlns:a16="http://schemas.microsoft.com/office/drawing/2014/main" id="{B64AD7E1-C379-0040-1C4D-D0AB946530D5}"/>
              </a:ext>
            </a:extLst>
          </p:cNvPr>
          <p:cNvSpPr/>
          <p:nvPr/>
        </p:nvSpPr>
        <p:spPr>
          <a:xfrm>
            <a:off x="0" y="0"/>
            <a:ext cx="90000" cy="6858000"/>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Espace réservé du texte 6">
            <a:extLst>
              <a:ext uri="{FF2B5EF4-FFF2-40B4-BE49-F238E27FC236}">
                <a16:creationId xmlns:a16="http://schemas.microsoft.com/office/drawing/2014/main" id="{B6503CBB-12A9-27CC-97EE-6673AFD5BBE6}"/>
              </a:ext>
            </a:extLst>
          </p:cNvPr>
          <p:cNvSpPr>
            <a:spLocks noGrp="1"/>
          </p:cNvSpPr>
          <p:nvPr>
            <p:ph type="body" sz="quarter" idx="17" hasCustomPrompt="1"/>
          </p:nvPr>
        </p:nvSpPr>
        <p:spPr>
          <a:xfrm>
            <a:off x="584200" y="412229"/>
            <a:ext cx="1322528" cy="237757"/>
          </a:xfrm>
        </p:spPr>
        <p:txBody>
          <a:bodyPr wrap="none" lIns="36000" rIns="36000">
            <a:spAutoFit/>
          </a:bodyPr>
          <a:lstStyle>
            <a:lvl1pPr algn="l">
              <a:defRPr sz="1050" b="0" cap="all" spc="200" baseline="0">
                <a:solidFill>
                  <a:schemeClr val="tx1">
                    <a:lumMod val="25000"/>
                    <a:lumOff val="75000"/>
                  </a:schemeClr>
                </a:solidFill>
              </a:defRPr>
            </a:lvl1pPr>
          </a:lstStyle>
          <a:p>
            <a:pPr lvl="0"/>
            <a:r>
              <a:rPr lang="en-GB"/>
              <a:t>00 / Chapter</a:t>
            </a:r>
            <a:endParaRPr lang="en-GB" dirty="0"/>
          </a:p>
        </p:txBody>
      </p:sp>
      <p:sp>
        <p:nvSpPr>
          <p:cNvPr id="8" name="Espace réservé du texte 6">
            <a:extLst>
              <a:ext uri="{FF2B5EF4-FFF2-40B4-BE49-F238E27FC236}">
                <a16:creationId xmlns:a16="http://schemas.microsoft.com/office/drawing/2014/main" id="{6E3DBF13-5F7E-001A-8609-B64744C36FC4}"/>
              </a:ext>
            </a:extLst>
          </p:cNvPr>
          <p:cNvSpPr>
            <a:spLocks noGrp="1"/>
          </p:cNvSpPr>
          <p:nvPr>
            <p:ph type="body" sz="quarter" idx="18" hasCustomPrompt="1"/>
          </p:nvPr>
        </p:nvSpPr>
        <p:spPr>
          <a:xfrm>
            <a:off x="584200" y="1418093"/>
            <a:ext cx="6304401" cy="369332"/>
          </a:xfrm>
        </p:spPr>
        <p:txBody>
          <a:bodyPr wrap="square" lIns="180000">
            <a:spAutoFit/>
          </a:bodyPr>
          <a:lstStyle>
            <a:lvl1pPr marL="0" indent="0">
              <a:buNone/>
              <a:defRPr sz="2000" b="1">
                <a:solidFill>
                  <a:schemeClr val="tx2"/>
                </a:solidFill>
              </a:defRPr>
            </a:lvl1pPr>
          </a:lstStyle>
          <a:p>
            <a:pPr lvl="0"/>
            <a:r>
              <a:rPr lang="en-GB" dirty="0"/>
              <a:t>Subtitle</a:t>
            </a:r>
          </a:p>
        </p:txBody>
      </p:sp>
      <p:sp>
        <p:nvSpPr>
          <p:cNvPr id="24" name="Espace réservé du texte 23">
            <a:extLst>
              <a:ext uri="{FF2B5EF4-FFF2-40B4-BE49-F238E27FC236}">
                <a16:creationId xmlns:a16="http://schemas.microsoft.com/office/drawing/2014/main" id="{F75776E5-AB55-3C7A-36A8-88CF457E015E}"/>
              </a:ext>
            </a:extLst>
          </p:cNvPr>
          <p:cNvSpPr>
            <a:spLocks noGrp="1"/>
          </p:cNvSpPr>
          <p:nvPr>
            <p:ph type="body" sz="quarter" idx="21" hasCustomPrompt="1"/>
          </p:nvPr>
        </p:nvSpPr>
        <p:spPr>
          <a:xfrm>
            <a:off x="2279785" y="2818521"/>
            <a:ext cx="1735769" cy="550508"/>
          </a:xfrm>
          <a:solidFill>
            <a:schemeClr val="accent1"/>
          </a:solidFill>
        </p:spPr>
        <p:txBody>
          <a:bodyPr wrap="none" lIns="108000" tIns="108000" rIns="108000" bIns="108000" anchor="b">
            <a:spAutoFit/>
          </a:bodyPr>
          <a:lstStyle>
            <a:lvl1pPr marL="0" indent="0" algn="ctr">
              <a:buNone/>
              <a:defRPr sz="2400" b="1">
                <a:solidFill>
                  <a:schemeClr val="bg1"/>
                </a:solidFill>
              </a:defRPr>
            </a:lvl1pPr>
          </a:lstStyle>
          <a:p>
            <a:pPr lvl="0"/>
            <a:r>
              <a:rPr lang="fr-FR" dirty="0"/>
              <a:t>Texte </a:t>
            </a:r>
            <a:r>
              <a:rPr lang="fr-FR" dirty="0" err="1"/>
              <a:t>here</a:t>
            </a:r>
            <a:endParaRPr lang="fr-FR" dirty="0"/>
          </a:p>
        </p:txBody>
      </p:sp>
      <p:sp>
        <p:nvSpPr>
          <p:cNvPr id="26" name="Espace réservé du texte 25">
            <a:extLst>
              <a:ext uri="{FF2B5EF4-FFF2-40B4-BE49-F238E27FC236}">
                <a16:creationId xmlns:a16="http://schemas.microsoft.com/office/drawing/2014/main" id="{90160DCF-17CB-17E8-2C42-834584CB47B5}"/>
              </a:ext>
            </a:extLst>
          </p:cNvPr>
          <p:cNvSpPr>
            <a:spLocks noGrp="1"/>
          </p:cNvSpPr>
          <p:nvPr>
            <p:ph type="body" sz="quarter" idx="22" hasCustomPrompt="1"/>
          </p:nvPr>
        </p:nvSpPr>
        <p:spPr>
          <a:xfrm>
            <a:off x="1047551" y="4058333"/>
            <a:ext cx="4200236" cy="535531"/>
          </a:xfrm>
        </p:spPr>
        <p:txBody>
          <a:bodyPr wrap="square" lIns="90000">
            <a:spAutoFit/>
          </a:bodyPr>
          <a:lstStyle>
            <a:lvl1pPr marL="0" indent="0" algn="ctr">
              <a:buNone/>
              <a:defRPr sz="3200" b="1">
                <a:solidFill>
                  <a:schemeClr val="bg1"/>
                </a:solidFill>
              </a:defRPr>
            </a:lvl1pPr>
            <a:lvl2pPr marL="222250" indent="0">
              <a:buNone/>
              <a:defRPr/>
            </a:lvl2pPr>
            <a:lvl3pPr marL="492125" indent="0">
              <a:buNone/>
              <a:defRPr/>
            </a:lvl3pPr>
            <a:lvl4pPr marL="665163" indent="0">
              <a:buNone/>
              <a:defRPr/>
            </a:lvl4pPr>
            <a:lvl5pPr marL="847725" indent="0">
              <a:buNone/>
              <a:defRPr/>
            </a:lvl5pPr>
          </a:lstStyle>
          <a:p>
            <a:pPr lvl="0"/>
            <a:r>
              <a:rPr lang="fr-FR" dirty="0"/>
              <a:t>Your </a:t>
            </a:r>
            <a:r>
              <a:rPr lang="fr-FR" dirty="0" err="1"/>
              <a:t>text</a:t>
            </a:r>
            <a:r>
              <a:rPr lang="fr-FR" dirty="0"/>
              <a:t> </a:t>
            </a:r>
            <a:r>
              <a:rPr lang="fr-FR" dirty="0" err="1"/>
              <a:t>here</a:t>
            </a:r>
            <a:endParaRPr lang="fr-FR" dirty="0"/>
          </a:p>
        </p:txBody>
      </p:sp>
      <p:sp>
        <p:nvSpPr>
          <p:cNvPr id="27" name="Espace réservé du texte 23">
            <a:extLst>
              <a:ext uri="{FF2B5EF4-FFF2-40B4-BE49-F238E27FC236}">
                <a16:creationId xmlns:a16="http://schemas.microsoft.com/office/drawing/2014/main" id="{B8807ED0-B183-1621-C2A2-747234782E42}"/>
              </a:ext>
            </a:extLst>
          </p:cNvPr>
          <p:cNvSpPr>
            <a:spLocks noGrp="1"/>
          </p:cNvSpPr>
          <p:nvPr>
            <p:ph type="body" sz="quarter" idx="23" hasCustomPrompt="1"/>
          </p:nvPr>
        </p:nvSpPr>
        <p:spPr>
          <a:xfrm>
            <a:off x="8092757" y="2818521"/>
            <a:ext cx="1735769" cy="550508"/>
          </a:xfrm>
          <a:solidFill>
            <a:schemeClr val="accent3"/>
          </a:solidFill>
        </p:spPr>
        <p:txBody>
          <a:bodyPr wrap="none" lIns="108000" tIns="108000" rIns="108000" bIns="108000" anchor="b">
            <a:spAutoFit/>
          </a:bodyPr>
          <a:lstStyle>
            <a:lvl1pPr marL="0" indent="0" algn="ctr">
              <a:buNone/>
              <a:defRPr sz="2400" b="1">
                <a:solidFill>
                  <a:schemeClr val="bg1"/>
                </a:solidFill>
              </a:defRPr>
            </a:lvl1pPr>
          </a:lstStyle>
          <a:p>
            <a:pPr lvl="0"/>
            <a:r>
              <a:rPr lang="fr-FR" dirty="0"/>
              <a:t>Texte </a:t>
            </a:r>
            <a:r>
              <a:rPr lang="fr-FR" dirty="0" err="1"/>
              <a:t>here</a:t>
            </a:r>
            <a:endParaRPr lang="fr-FR" dirty="0"/>
          </a:p>
        </p:txBody>
      </p:sp>
      <p:sp>
        <p:nvSpPr>
          <p:cNvPr id="28" name="Espace réservé du texte 25">
            <a:extLst>
              <a:ext uri="{FF2B5EF4-FFF2-40B4-BE49-F238E27FC236}">
                <a16:creationId xmlns:a16="http://schemas.microsoft.com/office/drawing/2014/main" id="{902D44BA-1A9B-278F-EACE-59CF95DC050D}"/>
              </a:ext>
            </a:extLst>
          </p:cNvPr>
          <p:cNvSpPr>
            <a:spLocks noGrp="1"/>
          </p:cNvSpPr>
          <p:nvPr>
            <p:ph type="body" sz="quarter" idx="24" hasCustomPrompt="1"/>
          </p:nvPr>
        </p:nvSpPr>
        <p:spPr>
          <a:xfrm>
            <a:off x="6860523" y="4058333"/>
            <a:ext cx="4200236" cy="535531"/>
          </a:xfrm>
        </p:spPr>
        <p:txBody>
          <a:bodyPr wrap="square" lIns="90000">
            <a:spAutoFit/>
          </a:bodyPr>
          <a:lstStyle>
            <a:lvl1pPr marL="0" indent="0" algn="ctr">
              <a:buNone/>
              <a:defRPr sz="3200" b="1">
                <a:solidFill>
                  <a:schemeClr val="bg1"/>
                </a:solidFill>
              </a:defRPr>
            </a:lvl1pPr>
            <a:lvl2pPr marL="222250" indent="0">
              <a:buNone/>
              <a:defRPr/>
            </a:lvl2pPr>
            <a:lvl3pPr marL="492125" indent="0">
              <a:buNone/>
              <a:defRPr/>
            </a:lvl3pPr>
            <a:lvl4pPr marL="665163" indent="0">
              <a:buNone/>
              <a:defRPr/>
            </a:lvl4pPr>
            <a:lvl5pPr marL="847725" indent="0">
              <a:buNone/>
              <a:defRPr/>
            </a:lvl5pPr>
          </a:lstStyle>
          <a:p>
            <a:pPr lvl="0"/>
            <a:r>
              <a:rPr lang="fr-FR" dirty="0"/>
              <a:t>Your </a:t>
            </a:r>
            <a:r>
              <a:rPr lang="fr-FR" dirty="0" err="1"/>
              <a:t>text</a:t>
            </a:r>
            <a:r>
              <a:rPr lang="fr-FR" dirty="0"/>
              <a:t> </a:t>
            </a:r>
            <a:r>
              <a:rPr lang="fr-FR" dirty="0" err="1"/>
              <a:t>here</a:t>
            </a:r>
            <a:endParaRPr lang="fr-FR" dirty="0"/>
          </a:p>
        </p:txBody>
      </p:sp>
    </p:spTree>
    <p:extLst>
      <p:ext uri="{BB962C8B-B14F-4D97-AF65-F5344CB8AC3E}">
        <p14:creationId xmlns:p14="http://schemas.microsoft.com/office/powerpoint/2010/main" val="369278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 Text + 2 Visuals">
    <p:spTree>
      <p:nvGrpSpPr>
        <p:cNvPr id="1" name=""/>
        <p:cNvGrpSpPr/>
        <p:nvPr/>
      </p:nvGrpSpPr>
      <p:grpSpPr>
        <a:xfrm>
          <a:off x="0" y="0"/>
          <a:ext cx="0" cy="0"/>
          <a:chOff x="0" y="0"/>
          <a:chExt cx="0" cy="0"/>
        </a:xfrm>
      </p:grpSpPr>
      <p:sp>
        <p:nvSpPr>
          <p:cNvPr id="11" name="Espace réservé pour une image  10">
            <a:extLst>
              <a:ext uri="{FF2B5EF4-FFF2-40B4-BE49-F238E27FC236}">
                <a16:creationId xmlns:a16="http://schemas.microsoft.com/office/drawing/2014/main" id="{94B54F04-2BE8-3996-7BC9-0230ED89EAB6}"/>
              </a:ext>
            </a:extLst>
          </p:cNvPr>
          <p:cNvSpPr>
            <a:spLocks noGrp="1"/>
          </p:cNvSpPr>
          <p:nvPr>
            <p:ph type="pic" sz="quarter" idx="15" hasCustomPrompt="1"/>
          </p:nvPr>
        </p:nvSpPr>
        <p:spPr>
          <a:xfrm>
            <a:off x="6095999" y="1"/>
            <a:ext cx="6096001" cy="3428999"/>
          </a:xfrm>
          <a:custGeom>
            <a:avLst/>
            <a:gdLst>
              <a:gd name="connsiteX0" fmla="*/ 0 w 6096001"/>
              <a:gd name="connsiteY0" fmla="*/ 0 h 3428999"/>
              <a:gd name="connsiteX1" fmla="*/ 6096001 w 6096001"/>
              <a:gd name="connsiteY1" fmla="*/ 0 h 3428999"/>
              <a:gd name="connsiteX2" fmla="*/ 6096001 w 6096001"/>
              <a:gd name="connsiteY2" fmla="*/ 3428999 h 3428999"/>
              <a:gd name="connsiteX3" fmla="*/ 1974152 w 6096001"/>
              <a:gd name="connsiteY3" fmla="*/ 3428999 h 3428999"/>
              <a:gd name="connsiteX4" fmla="*/ 1974152 w 6096001"/>
              <a:gd name="connsiteY4" fmla="*/ 172420 h 3428999"/>
              <a:gd name="connsiteX5" fmla="*/ 0 w 6096001"/>
              <a:gd name="connsiteY5" fmla="*/ 172420 h 342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1" h="3428999">
                <a:moveTo>
                  <a:pt x="0" y="0"/>
                </a:moveTo>
                <a:lnTo>
                  <a:pt x="6096001" y="0"/>
                </a:lnTo>
                <a:lnTo>
                  <a:pt x="6096001" y="3428999"/>
                </a:lnTo>
                <a:lnTo>
                  <a:pt x="1974152" y="3428999"/>
                </a:lnTo>
                <a:lnTo>
                  <a:pt x="1974152" y="172420"/>
                </a:lnTo>
                <a:lnTo>
                  <a:pt x="0" y="172420"/>
                </a:lnTo>
                <a:close/>
              </a:path>
            </a:pathLst>
          </a:custGeom>
          <a:solidFill>
            <a:schemeClr val="bg1">
              <a:lumMod val="95000"/>
            </a:schemeClr>
          </a:solidFill>
          <a:effectLst/>
        </p:spPr>
        <p:txBody>
          <a:bodyPr wrap="square">
            <a:noAutofit/>
          </a:bodyPr>
          <a:lstStyle>
            <a:lvl1pPr>
              <a:defRPr sz="100"/>
            </a:lvl1pPr>
          </a:lstStyle>
          <a:p>
            <a:r>
              <a:rPr lang="en-GB" dirty="0"/>
              <a:t> </a:t>
            </a:r>
          </a:p>
        </p:txBody>
      </p:sp>
      <p:sp>
        <p:nvSpPr>
          <p:cNvPr id="19" name="Espace réservé pour une image  18">
            <a:extLst>
              <a:ext uri="{FF2B5EF4-FFF2-40B4-BE49-F238E27FC236}">
                <a16:creationId xmlns:a16="http://schemas.microsoft.com/office/drawing/2014/main" id="{A6F48119-0FEA-5D83-83D1-664699324E4C}"/>
              </a:ext>
            </a:extLst>
          </p:cNvPr>
          <p:cNvSpPr>
            <a:spLocks noGrp="1"/>
          </p:cNvSpPr>
          <p:nvPr>
            <p:ph type="pic" sz="quarter" idx="16" hasCustomPrompt="1"/>
          </p:nvPr>
        </p:nvSpPr>
        <p:spPr>
          <a:xfrm>
            <a:off x="6095999" y="3429001"/>
            <a:ext cx="6096001" cy="3428999"/>
          </a:xfrm>
          <a:custGeom>
            <a:avLst/>
            <a:gdLst>
              <a:gd name="connsiteX0" fmla="*/ 1974152 w 6096001"/>
              <a:gd name="connsiteY0" fmla="*/ 0 h 3428999"/>
              <a:gd name="connsiteX1" fmla="*/ 6096001 w 6096001"/>
              <a:gd name="connsiteY1" fmla="*/ 0 h 3428999"/>
              <a:gd name="connsiteX2" fmla="*/ 6096001 w 6096001"/>
              <a:gd name="connsiteY2" fmla="*/ 3428999 h 3428999"/>
              <a:gd name="connsiteX3" fmla="*/ 0 w 6096001"/>
              <a:gd name="connsiteY3" fmla="*/ 3428999 h 3428999"/>
              <a:gd name="connsiteX4" fmla="*/ 0 w 6096001"/>
              <a:gd name="connsiteY4" fmla="*/ 3256579 h 3428999"/>
              <a:gd name="connsiteX5" fmla="*/ 1974152 w 6096001"/>
              <a:gd name="connsiteY5" fmla="*/ 3256579 h 342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1" h="3428999">
                <a:moveTo>
                  <a:pt x="1974152" y="0"/>
                </a:moveTo>
                <a:lnTo>
                  <a:pt x="6096001" y="0"/>
                </a:lnTo>
                <a:lnTo>
                  <a:pt x="6096001" y="3428999"/>
                </a:lnTo>
                <a:lnTo>
                  <a:pt x="0" y="3428999"/>
                </a:lnTo>
                <a:lnTo>
                  <a:pt x="0" y="3256579"/>
                </a:lnTo>
                <a:lnTo>
                  <a:pt x="1974152" y="3256579"/>
                </a:lnTo>
                <a:close/>
              </a:path>
            </a:pathLst>
          </a:custGeom>
          <a:solidFill>
            <a:schemeClr val="bg1">
              <a:lumMod val="95000"/>
            </a:schemeClr>
          </a:solidFill>
          <a:effectLst/>
        </p:spPr>
        <p:txBody>
          <a:bodyPr wrap="square">
            <a:noAutofit/>
          </a:bodyPr>
          <a:lstStyle>
            <a:lvl1pPr>
              <a:defRPr sz="100"/>
            </a:lvl1pPr>
          </a:lstStyle>
          <a:p>
            <a:r>
              <a:rPr lang="en-GB" dirty="0"/>
              <a:t> </a:t>
            </a:r>
          </a:p>
        </p:txBody>
      </p:sp>
      <p:sp>
        <p:nvSpPr>
          <p:cNvPr id="6" name="Rectangle 5">
            <a:extLst>
              <a:ext uri="{FF2B5EF4-FFF2-40B4-BE49-F238E27FC236}">
                <a16:creationId xmlns:a16="http://schemas.microsoft.com/office/drawing/2014/main" id="{870D2C94-ECC4-BF7C-5D85-9734417824F7}"/>
              </a:ext>
            </a:extLst>
          </p:cNvPr>
          <p:cNvSpPr/>
          <p:nvPr/>
        </p:nvSpPr>
        <p:spPr>
          <a:xfrm>
            <a:off x="297180" y="172421"/>
            <a:ext cx="7772971" cy="6513159"/>
          </a:xfrm>
          <a:prstGeom prst="rect">
            <a:avLst/>
          </a:prstGeom>
          <a:solidFill>
            <a:schemeClr val="bg1"/>
          </a:solidFill>
          <a:ln>
            <a:noFill/>
          </a:ln>
          <a:effectLst>
            <a:outerShdw blurRad="317500" dist="114300" dir="5400000" algn="t"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re 1">
            <a:extLst>
              <a:ext uri="{FF2B5EF4-FFF2-40B4-BE49-F238E27FC236}">
                <a16:creationId xmlns:a16="http://schemas.microsoft.com/office/drawing/2014/main" id="{5EAC953A-8495-5537-7B60-4EE703B57128}"/>
              </a:ext>
            </a:extLst>
          </p:cNvPr>
          <p:cNvSpPr>
            <a:spLocks noGrp="1"/>
          </p:cNvSpPr>
          <p:nvPr>
            <p:ph type="title" hasCustomPrompt="1"/>
          </p:nvPr>
        </p:nvSpPr>
        <p:spPr>
          <a:xfrm>
            <a:off x="584200" y="667097"/>
            <a:ext cx="7043718" cy="735756"/>
          </a:xfrm>
        </p:spPr>
        <p:txBody>
          <a:bodyPr tIns="108000" bIns="72000">
            <a:spAutoFit/>
          </a:bodyPr>
          <a:lstStyle>
            <a:lvl1pPr>
              <a:defRPr/>
            </a:lvl1pPr>
          </a:lstStyle>
          <a:p>
            <a:r>
              <a:rPr lang="en-GB" dirty="0"/>
              <a:t>Edit your title</a:t>
            </a:r>
          </a:p>
        </p:txBody>
      </p:sp>
      <p:sp>
        <p:nvSpPr>
          <p:cNvPr id="4" name="Espace réservé du pied de page 3">
            <a:extLst>
              <a:ext uri="{FF2B5EF4-FFF2-40B4-BE49-F238E27FC236}">
                <a16:creationId xmlns:a16="http://schemas.microsoft.com/office/drawing/2014/main" id="{129BD806-0871-3F73-1F3D-1CFD4619DCFD}"/>
              </a:ext>
            </a:extLst>
          </p:cNvPr>
          <p:cNvSpPr>
            <a:spLocks noGrp="1"/>
          </p:cNvSpPr>
          <p:nvPr>
            <p:ph type="ftr" sz="quarter" idx="11"/>
          </p:nvPr>
        </p:nvSpPr>
        <p:spPr/>
        <p:txBody>
          <a:bodyPr/>
          <a:lstStyle/>
          <a:p>
            <a:endParaRPr lang="en-US" dirty="0"/>
          </a:p>
        </p:txBody>
      </p:sp>
      <p:sp>
        <p:nvSpPr>
          <p:cNvPr id="5" name="Espace réservé du numéro de diapositive 4">
            <a:extLst>
              <a:ext uri="{FF2B5EF4-FFF2-40B4-BE49-F238E27FC236}">
                <a16:creationId xmlns:a16="http://schemas.microsoft.com/office/drawing/2014/main" id="{76DEF953-5727-4CC4-EBEE-9F7C9118581F}"/>
              </a:ext>
            </a:extLst>
          </p:cNvPr>
          <p:cNvSpPr>
            <a:spLocks noGrp="1"/>
          </p:cNvSpPr>
          <p:nvPr>
            <p:ph type="sldNum" sz="quarter" idx="12"/>
          </p:nvPr>
        </p:nvSpPr>
        <p:spPr/>
        <p:txBody>
          <a:bodyPr/>
          <a:lstStyle/>
          <a:p>
            <a:fld id="{48F63A3B-78C7-47BE-AE5E-E10140E04643}" type="slidenum">
              <a:rPr lang="en-US" smtClean="0"/>
              <a:t>‹Nº›</a:t>
            </a:fld>
            <a:endParaRPr lang="en-US" dirty="0"/>
          </a:p>
        </p:txBody>
      </p:sp>
      <p:sp>
        <p:nvSpPr>
          <p:cNvPr id="7" name="Espace réservé du texte 6">
            <a:extLst>
              <a:ext uri="{FF2B5EF4-FFF2-40B4-BE49-F238E27FC236}">
                <a16:creationId xmlns:a16="http://schemas.microsoft.com/office/drawing/2014/main" id="{732E9DDF-E343-97AA-5BA9-9F456A3563D5}"/>
              </a:ext>
            </a:extLst>
          </p:cNvPr>
          <p:cNvSpPr>
            <a:spLocks noGrp="1"/>
          </p:cNvSpPr>
          <p:nvPr>
            <p:ph type="body" sz="quarter" idx="13" hasCustomPrompt="1"/>
          </p:nvPr>
        </p:nvSpPr>
        <p:spPr>
          <a:xfrm>
            <a:off x="787279" y="2188163"/>
            <a:ext cx="6304401" cy="923330"/>
          </a:xfrm>
        </p:spPr>
        <p:txBody>
          <a:bodyPr wrap="square" lIns="180000">
            <a:spAutoFit/>
          </a:bodyPr>
          <a:lstStyle>
            <a:lvl1pPr marL="0" indent="0">
              <a:buNone/>
              <a:defRPr sz="2000" b="1"/>
            </a:lvl1pPr>
          </a:lstStyle>
          <a:p>
            <a:pPr lvl="0"/>
            <a:r>
              <a:rPr lang="en-GB" dirty="0"/>
              <a:t>Lorem ipsum dolor sit amet, </a:t>
            </a:r>
            <a:r>
              <a:rPr lang="en-GB" dirty="0" err="1"/>
              <a:t>consectetuer</a:t>
            </a:r>
            <a:r>
              <a:rPr lang="en-GB" dirty="0"/>
              <a:t> </a:t>
            </a:r>
            <a:r>
              <a:rPr lang="en-GB" dirty="0" err="1"/>
              <a:t>adipiscing</a:t>
            </a:r>
            <a:r>
              <a:rPr lang="en-GB" dirty="0"/>
              <a:t> elit. Maecenas </a:t>
            </a:r>
            <a:r>
              <a:rPr lang="en-GB" dirty="0" err="1"/>
              <a:t>porttitor</a:t>
            </a:r>
            <a:r>
              <a:rPr lang="en-GB" dirty="0"/>
              <a:t> </a:t>
            </a:r>
            <a:r>
              <a:rPr lang="en-GB" dirty="0" err="1"/>
              <a:t>congue</a:t>
            </a:r>
            <a:r>
              <a:rPr lang="en-GB" dirty="0"/>
              <a:t> </a:t>
            </a:r>
            <a:r>
              <a:rPr lang="en-GB" dirty="0" err="1"/>
              <a:t>massa</a:t>
            </a:r>
            <a:r>
              <a:rPr lang="en-GB" dirty="0"/>
              <a:t>. </a:t>
            </a:r>
            <a:r>
              <a:rPr lang="en-GB" dirty="0" err="1"/>
              <a:t>Fusce</a:t>
            </a:r>
            <a:r>
              <a:rPr lang="en-GB" dirty="0"/>
              <a:t> </a:t>
            </a:r>
            <a:r>
              <a:rPr lang="en-GB" dirty="0" err="1"/>
              <a:t>posuere</a:t>
            </a:r>
            <a:r>
              <a:rPr lang="en-GB" dirty="0"/>
              <a:t>, magna sed pulvinar </a:t>
            </a:r>
            <a:r>
              <a:rPr lang="en-GB" dirty="0" err="1"/>
              <a:t>ultricies</a:t>
            </a:r>
            <a:r>
              <a:rPr lang="en-GB" dirty="0"/>
              <a:t>.</a:t>
            </a:r>
          </a:p>
        </p:txBody>
      </p:sp>
      <p:sp>
        <p:nvSpPr>
          <p:cNvPr id="12" name="Espace réservé du texte 11">
            <a:extLst>
              <a:ext uri="{FF2B5EF4-FFF2-40B4-BE49-F238E27FC236}">
                <a16:creationId xmlns:a16="http://schemas.microsoft.com/office/drawing/2014/main" id="{23252BE6-AC08-AAED-8F05-3EDC6B6C5493}"/>
              </a:ext>
            </a:extLst>
          </p:cNvPr>
          <p:cNvSpPr>
            <a:spLocks noGrp="1"/>
          </p:cNvSpPr>
          <p:nvPr>
            <p:ph type="body" sz="quarter" idx="14" hasCustomPrompt="1"/>
          </p:nvPr>
        </p:nvSpPr>
        <p:spPr>
          <a:xfrm>
            <a:off x="786962" y="3298786"/>
            <a:ext cx="6304401" cy="2878178"/>
          </a:xfrm>
        </p:spPr>
        <p:txBody>
          <a:bodyPr/>
          <a:lstStyle/>
          <a:p>
            <a:pPr lvl="0"/>
            <a:r>
              <a:rPr lang="en-US" dirty="0"/>
              <a:t>Click to edit mask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4" name="Rectangle 13">
            <a:extLst>
              <a:ext uri="{FF2B5EF4-FFF2-40B4-BE49-F238E27FC236}">
                <a16:creationId xmlns:a16="http://schemas.microsoft.com/office/drawing/2014/main" id="{CC857136-650B-3D36-847B-C1552C9F1551}"/>
              </a:ext>
            </a:extLst>
          </p:cNvPr>
          <p:cNvSpPr/>
          <p:nvPr/>
        </p:nvSpPr>
        <p:spPr>
          <a:xfrm>
            <a:off x="0" y="0"/>
            <a:ext cx="90000" cy="6858000"/>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Espace réservé du texte 6">
            <a:extLst>
              <a:ext uri="{FF2B5EF4-FFF2-40B4-BE49-F238E27FC236}">
                <a16:creationId xmlns:a16="http://schemas.microsoft.com/office/drawing/2014/main" id="{BEC94DF4-0E55-F011-7702-886E0AF83354}"/>
              </a:ext>
            </a:extLst>
          </p:cNvPr>
          <p:cNvSpPr>
            <a:spLocks noGrp="1"/>
          </p:cNvSpPr>
          <p:nvPr>
            <p:ph type="body" sz="quarter" idx="17" hasCustomPrompt="1"/>
          </p:nvPr>
        </p:nvSpPr>
        <p:spPr>
          <a:xfrm>
            <a:off x="584200" y="412229"/>
            <a:ext cx="1322528" cy="237757"/>
          </a:xfrm>
        </p:spPr>
        <p:txBody>
          <a:bodyPr wrap="none" lIns="36000" rIns="36000">
            <a:spAutoFit/>
          </a:bodyPr>
          <a:lstStyle>
            <a:lvl1pPr algn="l">
              <a:defRPr sz="1050" b="0" cap="all" spc="200" baseline="0">
                <a:solidFill>
                  <a:schemeClr val="tx1">
                    <a:lumMod val="25000"/>
                    <a:lumOff val="75000"/>
                  </a:schemeClr>
                </a:solidFill>
              </a:defRPr>
            </a:lvl1pPr>
          </a:lstStyle>
          <a:p>
            <a:pPr lvl="0"/>
            <a:r>
              <a:rPr lang="en-GB"/>
              <a:t>00 / Chapter</a:t>
            </a:r>
            <a:endParaRPr lang="en-GB" dirty="0"/>
          </a:p>
        </p:txBody>
      </p:sp>
      <p:sp>
        <p:nvSpPr>
          <p:cNvPr id="18" name="Espace réservé du texte 6">
            <a:extLst>
              <a:ext uri="{FF2B5EF4-FFF2-40B4-BE49-F238E27FC236}">
                <a16:creationId xmlns:a16="http://schemas.microsoft.com/office/drawing/2014/main" id="{12D42B2E-BC4D-FECF-9F7D-3E1948B1341D}"/>
              </a:ext>
            </a:extLst>
          </p:cNvPr>
          <p:cNvSpPr>
            <a:spLocks noGrp="1"/>
          </p:cNvSpPr>
          <p:nvPr>
            <p:ph type="body" sz="quarter" idx="18" hasCustomPrompt="1"/>
          </p:nvPr>
        </p:nvSpPr>
        <p:spPr>
          <a:xfrm>
            <a:off x="584200" y="1418093"/>
            <a:ext cx="6304401" cy="369332"/>
          </a:xfrm>
        </p:spPr>
        <p:txBody>
          <a:bodyPr wrap="square" lIns="180000">
            <a:spAutoFit/>
          </a:bodyPr>
          <a:lstStyle>
            <a:lvl1pPr marL="0" indent="0">
              <a:buNone/>
              <a:defRPr sz="2000" b="1">
                <a:solidFill>
                  <a:schemeClr val="tx2"/>
                </a:solidFill>
              </a:defRPr>
            </a:lvl1pPr>
          </a:lstStyle>
          <a:p>
            <a:pPr lvl="0"/>
            <a:r>
              <a:rPr lang="en-GB" dirty="0"/>
              <a:t>Subtitle</a:t>
            </a:r>
          </a:p>
        </p:txBody>
      </p:sp>
      <p:grpSp>
        <p:nvGrpSpPr>
          <p:cNvPr id="8" name="Groupe 7">
            <a:extLst>
              <a:ext uri="{FF2B5EF4-FFF2-40B4-BE49-F238E27FC236}">
                <a16:creationId xmlns:a16="http://schemas.microsoft.com/office/drawing/2014/main" id="{261FE6C6-3EE1-8465-522F-87B974E67B6B}"/>
              </a:ext>
            </a:extLst>
          </p:cNvPr>
          <p:cNvGrpSpPr>
            <a:grpSpLocks noGrp="1" noUngrp="1" noRot="1" noMove="1" noResize="1"/>
          </p:cNvGrpSpPr>
          <p:nvPr/>
        </p:nvGrpSpPr>
        <p:grpSpPr>
          <a:xfrm>
            <a:off x="12405628" y="0"/>
            <a:ext cx="1885826" cy="2451438"/>
            <a:chOff x="511520" y="2588002"/>
            <a:chExt cx="1885826" cy="2451438"/>
          </a:xfrm>
        </p:grpSpPr>
        <p:sp>
          <p:nvSpPr>
            <p:cNvPr id="9" name="Freeform 5">
              <a:extLst>
                <a:ext uri="{FF2B5EF4-FFF2-40B4-BE49-F238E27FC236}">
                  <a16:creationId xmlns:a16="http://schemas.microsoft.com/office/drawing/2014/main" id="{C760FDED-B47F-B505-F7F0-FCD85D261986}"/>
                </a:ext>
              </a:extLst>
            </p:cNvPr>
            <p:cNvSpPr>
              <a:spLocks noGrp="1" noRot="1" noMove="1" noResize="1" noEditPoints="1" noAdjustHandles="1" noChangeArrowheads="1" noChangeShapeType="1"/>
            </p:cNvSpPr>
            <p:nvPr/>
          </p:nvSpPr>
          <p:spPr bwMode="auto">
            <a:xfrm>
              <a:off x="1241708" y="2588002"/>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0" name="Rectangle 9">
              <a:extLst>
                <a:ext uri="{FF2B5EF4-FFF2-40B4-BE49-F238E27FC236}">
                  <a16:creationId xmlns:a16="http://schemas.microsoft.com/office/drawing/2014/main" id="{75B517B7-2D94-FC60-9480-BAEDEFA596C9}"/>
                </a:ext>
              </a:extLst>
            </p:cNvPr>
            <p:cNvSpPr>
              <a:spLocks noGrp="1" noRot="1" noMove="1" noResize="1" noEditPoints="1" noAdjustHandles="1" noChangeArrowheads="1" noChangeShapeType="1"/>
            </p:cNvSpPr>
            <p:nvPr/>
          </p:nvSpPr>
          <p:spPr>
            <a:xfrm>
              <a:off x="511520" y="2946559"/>
              <a:ext cx="1885826" cy="2092881"/>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visual</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Remove the visual</a:t>
              </a:r>
            </a:p>
            <a:p>
              <a:pPr marL="171450" lvl="0" indent="-171450">
                <a:buFont typeface="Arial" panose="020B0604020202020204" pitchFamily="34" charset="0"/>
                <a:buChar char="•"/>
              </a:pPr>
              <a:r>
                <a:rPr lang="en-US" sz="1000" dirty="0">
                  <a:solidFill>
                    <a:schemeClr val="tx1"/>
                  </a:solidFill>
                </a:rPr>
                <a:t>Click on the icon </a:t>
              </a:r>
              <a:br>
                <a:rPr lang="en-US" sz="1000" dirty="0">
                  <a:solidFill>
                    <a:schemeClr val="tx1"/>
                  </a:solidFill>
                </a:rPr>
              </a:br>
              <a:r>
                <a:rPr lang="en-US" sz="1000" dirty="0">
                  <a:solidFill>
                    <a:schemeClr val="tx1"/>
                  </a:solidFill>
                </a:rPr>
                <a:t>in the center of the gray block</a:t>
              </a:r>
            </a:p>
            <a:p>
              <a:pPr marL="171450" lvl="0" indent="-171450">
                <a:buFont typeface="Arial" panose="020B0604020202020204" pitchFamily="34" charset="0"/>
                <a:buChar char="•"/>
              </a:pPr>
              <a:r>
                <a:rPr lang="en-US" sz="1000" dirty="0">
                  <a:solidFill>
                    <a:schemeClr val="tx1"/>
                  </a:solidFill>
                </a:rPr>
                <a:t>Import a visual</a:t>
              </a:r>
              <a:br>
                <a:rPr lang="en-US" sz="1000" dirty="0">
                  <a:solidFill>
                    <a:schemeClr val="tx1"/>
                  </a:solidFill>
                </a:rPr>
              </a:br>
              <a:r>
                <a:rPr lang="en-US" sz="1000" dirty="0">
                  <a:solidFill>
                    <a:schemeClr val="tx1"/>
                  </a:solidFill>
                </a:rPr>
                <a:t>from your computer</a:t>
              </a:r>
            </a:p>
            <a:p>
              <a:pPr marL="171450" lvl="0" indent="-171450">
                <a:buFont typeface="Arial" panose="020B0604020202020204" pitchFamily="34" charset="0"/>
                <a:buChar char="•"/>
              </a:pPr>
              <a:r>
                <a:rPr lang="en-US" sz="1000" dirty="0">
                  <a:solidFill>
                    <a:schemeClr val="tx1"/>
                  </a:solidFill>
                </a:rPr>
                <a:t>To crop the image,</a:t>
              </a:r>
              <a:br>
                <a:rPr lang="en-US" sz="1000" dirty="0">
                  <a:solidFill>
                    <a:schemeClr val="tx1"/>
                  </a:solidFill>
                </a:rPr>
              </a:br>
              <a:r>
                <a:rPr lang="en-US" sz="1000" dirty="0">
                  <a:solidFill>
                    <a:schemeClr val="tx1"/>
                  </a:solidFill>
                </a:rPr>
                <a:t>in “Picture Tools”, click on “crop” tab and choose</a:t>
              </a:r>
              <a:br>
                <a:rPr lang="en-US" sz="1000" dirty="0">
                  <a:solidFill>
                    <a:schemeClr val="tx1"/>
                  </a:solidFill>
                </a:rPr>
              </a:br>
              <a:r>
                <a:rPr lang="en-US" sz="1000" dirty="0">
                  <a:solidFill>
                    <a:schemeClr val="tx1"/>
                  </a:solidFill>
                </a:rPr>
                <a:t>the desired option. </a:t>
              </a:r>
              <a:br>
                <a:rPr lang="en-US" sz="1000" dirty="0">
                  <a:solidFill>
                    <a:schemeClr val="tx1"/>
                  </a:solidFill>
                </a:rPr>
              </a:br>
              <a:r>
                <a:rPr lang="en-US" sz="1000" dirty="0">
                  <a:solidFill>
                    <a:schemeClr val="tx1"/>
                  </a:solidFill>
                </a:rPr>
                <a:t>Adapt (move, zoom</a:t>
              </a:r>
              <a:br>
                <a:rPr lang="en-US" sz="1000" dirty="0">
                  <a:solidFill>
                    <a:schemeClr val="tx1"/>
                  </a:solidFill>
                </a:rPr>
              </a:br>
              <a:r>
                <a:rPr lang="en-US" sz="1000" dirty="0">
                  <a:solidFill>
                    <a:schemeClr val="tx1"/>
                  </a:solidFill>
                </a:rPr>
                <a:t>in or out) the image</a:t>
              </a:r>
            </a:p>
          </p:txBody>
        </p:sp>
      </p:grpSp>
      <p:grpSp>
        <p:nvGrpSpPr>
          <p:cNvPr id="13" name="Groupe 12">
            <a:extLst>
              <a:ext uri="{FF2B5EF4-FFF2-40B4-BE49-F238E27FC236}">
                <a16:creationId xmlns:a16="http://schemas.microsoft.com/office/drawing/2014/main" id="{883C0227-13FB-EE7F-E364-611D65E90540}"/>
              </a:ext>
            </a:extLst>
          </p:cNvPr>
          <p:cNvGrpSpPr>
            <a:grpSpLocks noGrp="1" noUngrp="1" noRot="1" noMove="1" noResize="1"/>
          </p:cNvGrpSpPr>
          <p:nvPr/>
        </p:nvGrpSpPr>
        <p:grpSpPr>
          <a:xfrm>
            <a:off x="-2139933" y="0"/>
            <a:ext cx="1885826" cy="1835885"/>
            <a:chOff x="2689543" y="1651754"/>
            <a:chExt cx="1885826" cy="1835885"/>
          </a:xfrm>
        </p:grpSpPr>
        <p:sp>
          <p:nvSpPr>
            <p:cNvPr id="15" name="Freeform 5">
              <a:extLst>
                <a:ext uri="{FF2B5EF4-FFF2-40B4-BE49-F238E27FC236}">
                  <a16:creationId xmlns:a16="http://schemas.microsoft.com/office/drawing/2014/main" id="{E909A973-6F1D-2CD9-DD2B-5193D231BF13}"/>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6" name="Rectangle 15">
              <a:extLst>
                <a:ext uri="{FF2B5EF4-FFF2-40B4-BE49-F238E27FC236}">
                  <a16:creationId xmlns:a16="http://schemas.microsoft.com/office/drawing/2014/main" id="{FEA8EDF4-7F12-CB8B-8D8F-18F5B85CCAE1}"/>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Tree>
    <p:extLst>
      <p:ext uri="{BB962C8B-B14F-4D97-AF65-F5344CB8AC3E}">
        <p14:creationId xmlns:p14="http://schemas.microsoft.com/office/powerpoint/2010/main" val="3025872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 Visual + Key figure">
    <p:bg bwMode="ltGray">
      <p:bgPr>
        <a:solidFill>
          <a:schemeClr val="bg1">
            <a:lumMod val="95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B1A817-999A-5981-0D42-959399B271EE}"/>
              </a:ext>
            </a:extLst>
          </p:cNvPr>
          <p:cNvSpPr>
            <a:spLocks/>
          </p:cNvSpPr>
          <p:nvPr/>
        </p:nvSpPr>
        <p:spPr bwMode="ltGray">
          <a:xfrm>
            <a:off x="90000" y="0"/>
            <a:ext cx="4856074" cy="50304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re 1">
            <a:extLst>
              <a:ext uri="{FF2B5EF4-FFF2-40B4-BE49-F238E27FC236}">
                <a16:creationId xmlns:a16="http://schemas.microsoft.com/office/drawing/2014/main" id="{43C48305-7872-0059-6BC1-9C9D5F3DD20F}"/>
              </a:ext>
            </a:extLst>
          </p:cNvPr>
          <p:cNvSpPr>
            <a:spLocks noGrp="1"/>
          </p:cNvSpPr>
          <p:nvPr>
            <p:ph type="title" hasCustomPrompt="1"/>
          </p:nvPr>
        </p:nvSpPr>
        <p:spPr>
          <a:xfrm>
            <a:off x="584201" y="719018"/>
            <a:ext cx="6791665" cy="1362457"/>
          </a:xfrm>
        </p:spPr>
        <p:txBody>
          <a:bodyPr wrap="square" bIns="72000"/>
          <a:lstStyle>
            <a:lvl1pPr>
              <a:defRPr/>
            </a:lvl1pPr>
          </a:lstStyle>
          <a:p>
            <a:r>
              <a:rPr lang="en-GB" dirty="0"/>
              <a:t>Insert</a:t>
            </a:r>
            <a:br>
              <a:rPr lang="en-GB" dirty="0"/>
            </a:br>
            <a:r>
              <a:rPr lang="en-GB" dirty="0"/>
              <a:t>your title here</a:t>
            </a:r>
          </a:p>
        </p:txBody>
      </p:sp>
      <p:sp>
        <p:nvSpPr>
          <p:cNvPr id="4" name="Espace réservé du pied de page 3">
            <a:extLst>
              <a:ext uri="{FF2B5EF4-FFF2-40B4-BE49-F238E27FC236}">
                <a16:creationId xmlns:a16="http://schemas.microsoft.com/office/drawing/2014/main" id="{57898018-82D1-2581-4A25-A5648C3DF52E}"/>
              </a:ext>
            </a:extLst>
          </p:cNvPr>
          <p:cNvSpPr>
            <a:spLocks noGrp="1"/>
          </p:cNvSpPr>
          <p:nvPr>
            <p:ph type="ftr" sz="quarter" idx="11"/>
          </p:nvPr>
        </p:nvSpPr>
        <p:spPr/>
        <p:txBody>
          <a:bodyPr vert="horz" wrap="none" lIns="91440" tIns="45720" rIns="91440" bIns="45720" rtlCol="0" anchor="b">
            <a:spAutoFit/>
          </a:bodyPr>
          <a:lstStyle>
            <a:lvl1pPr>
              <a:defRPr lang="en-GB" smtClean="0">
                <a:solidFill>
                  <a:schemeClr val="tx1">
                    <a:alpha val="60000"/>
                  </a:schemeClr>
                </a:solidFill>
              </a:defRPr>
            </a:lvl1pPr>
          </a:lstStyle>
          <a:p>
            <a:endParaRPr lang="en-US" dirty="0"/>
          </a:p>
        </p:txBody>
      </p:sp>
      <p:sp>
        <p:nvSpPr>
          <p:cNvPr id="5" name="Espace réservé du numéro de diapositive 4">
            <a:extLst>
              <a:ext uri="{FF2B5EF4-FFF2-40B4-BE49-F238E27FC236}">
                <a16:creationId xmlns:a16="http://schemas.microsoft.com/office/drawing/2014/main" id="{B38907DE-9833-CEF6-D70B-FE3AFFB5D067}"/>
              </a:ext>
            </a:extLst>
          </p:cNvPr>
          <p:cNvSpPr>
            <a:spLocks noGrp="1"/>
          </p:cNvSpPr>
          <p:nvPr>
            <p:ph type="sldNum" sz="quarter" idx="12"/>
          </p:nvPr>
        </p:nvSpPr>
        <p:spPr/>
        <p:txBody>
          <a:bodyPr/>
          <a:lstStyle/>
          <a:p>
            <a:fld id="{48F63A3B-78C7-47BE-AE5E-E10140E04643}" type="slidenum">
              <a:rPr lang="en-US" smtClean="0"/>
              <a:t>‹Nº›</a:t>
            </a:fld>
            <a:endParaRPr lang="en-US" dirty="0"/>
          </a:p>
        </p:txBody>
      </p:sp>
      <p:sp>
        <p:nvSpPr>
          <p:cNvPr id="8" name="Espace réservé du texte 6">
            <a:extLst>
              <a:ext uri="{FF2B5EF4-FFF2-40B4-BE49-F238E27FC236}">
                <a16:creationId xmlns:a16="http://schemas.microsoft.com/office/drawing/2014/main" id="{8BF7472B-23E2-CC96-5532-F75CC70F6F73}"/>
              </a:ext>
            </a:extLst>
          </p:cNvPr>
          <p:cNvSpPr>
            <a:spLocks noGrp="1"/>
          </p:cNvSpPr>
          <p:nvPr>
            <p:ph type="body" sz="quarter" idx="13" hasCustomPrompt="1"/>
          </p:nvPr>
        </p:nvSpPr>
        <p:spPr>
          <a:xfrm>
            <a:off x="584202" y="2154178"/>
            <a:ext cx="3466938" cy="2394673"/>
          </a:xfrm>
        </p:spPr>
        <p:txBody>
          <a:bodyPr wrap="square" lIns="180000">
            <a:noAutofit/>
          </a:bodyPr>
          <a:lstStyle>
            <a:lvl1pPr marL="0" indent="0">
              <a:buNone/>
              <a:defRPr sz="1400" b="0"/>
            </a:lvl1pPr>
          </a:lstStyle>
          <a:p>
            <a:pPr lvl="0"/>
            <a:r>
              <a:rPr lang="en-GB" dirty="0"/>
              <a:t>Lorem ipsum dolor sit amet, </a:t>
            </a:r>
            <a:r>
              <a:rPr lang="en-GB" dirty="0" err="1"/>
              <a:t>consectetuer</a:t>
            </a:r>
            <a:r>
              <a:rPr lang="en-GB" dirty="0"/>
              <a:t> </a:t>
            </a:r>
            <a:r>
              <a:rPr lang="en-GB" dirty="0" err="1"/>
              <a:t>adipiscing</a:t>
            </a:r>
            <a:r>
              <a:rPr lang="en-GB" dirty="0"/>
              <a:t> elit. Maecenas </a:t>
            </a:r>
            <a:r>
              <a:rPr lang="en-GB" dirty="0" err="1"/>
              <a:t>porttitor</a:t>
            </a:r>
            <a:r>
              <a:rPr lang="en-GB" dirty="0"/>
              <a:t> </a:t>
            </a:r>
            <a:r>
              <a:rPr lang="en-GB" dirty="0" err="1"/>
              <a:t>congue</a:t>
            </a:r>
            <a:r>
              <a:rPr lang="en-GB" dirty="0"/>
              <a:t> </a:t>
            </a:r>
            <a:r>
              <a:rPr lang="en-GB" dirty="0" err="1"/>
              <a:t>massa</a:t>
            </a:r>
            <a:r>
              <a:rPr lang="en-GB" dirty="0"/>
              <a:t>. </a:t>
            </a:r>
            <a:r>
              <a:rPr lang="en-GB" dirty="0" err="1"/>
              <a:t>Fusce</a:t>
            </a:r>
            <a:r>
              <a:rPr lang="en-GB" dirty="0"/>
              <a:t> </a:t>
            </a:r>
            <a:r>
              <a:rPr lang="en-GB" dirty="0" err="1"/>
              <a:t>posuere</a:t>
            </a:r>
            <a:r>
              <a:rPr lang="en-GB" dirty="0"/>
              <a:t>, magna sed pulvinar </a:t>
            </a:r>
            <a:r>
              <a:rPr lang="en-GB" dirty="0" err="1"/>
              <a:t>ultricies</a:t>
            </a:r>
            <a:r>
              <a:rPr lang="en-GB" dirty="0"/>
              <a:t>.</a:t>
            </a:r>
          </a:p>
          <a:p>
            <a:pPr marL="0" marR="0" lvl="0" indent="0" algn="l" defTabSz="914400" rtl="0" eaLnBrk="1" fontAlgn="auto" latinLnBrk="0" hangingPunct="1">
              <a:lnSpc>
                <a:spcPct val="90000"/>
              </a:lnSpc>
              <a:spcBef>
                <a:spcPts val="1000"/>
              </a:spcBef>
              <a:spcAft>
                <a:spcPts val="0"/>
              </a:spcAft>
              <a:buClrTx/>
              <a:buSzTx/>
              <a:buFont typeface="Century Gothic" panose="020B0502020202020204" pitchFamily="34" charset="0"/>
              <a:buNone/>
              <a:tabLst/>
              <a:defRPr/>
            </a:pPr>
            <a:r>
              <a:rPr lang="en-GB" dirty="0"/>
              <a:t>Lorem ipsum dolor sit amet, </a:t>
            </a:r>
            <a:r>
              <a:rPr lang="en-GB" dirty="0" err="1"/>
              <a:t>consectetuer</a:t>
            </a:r>
            <a:r>
              <a:rPr lang="en-GB" dirty="0"/>
              <a:t> </a:t>
            </a:r>
            <a:r>
              <a:rPr lang="en-GB" dirty="0" err="1"/>
              <a:t>adipiscing</a:t>
            </a:r>
            <a:r>
              <a:rPr lang="en-GB" dirty="0"/>
              <a:t> elit. Maecenas </a:t>
            </a:r>
            <a:r>
              <a:rPr lang="en-GB" dirty="0" err="1"/>
              <a:t>porttitor</a:t>
            </a:r>
            <a:r>
              <a:rPr lang="en-GB" dirty="0"/>
              <a:t> </a:t>
            </a:r>
            <a:r>
              <a:rPr lang="en-GB" dirty="0" err="1"/>
              <a:t>congue</a:t>
            </a:r>
            <a:r>
              <a:rPr lang="en-GB" dirty="0"/>
              <a:t> </a:t>
            </a:r>
            <a:r>
              <a:rPr lang="en-GB" dirty="0" err="1"/>
              <a:t>massa</a:t>
            </a:r>
            <a:r>
              <a:rPr lang="en-GB" dirty="0"/>
              <a:t>. </a:t>
            </a:r>
            <a:r>
              <a:rPr lang="en-GB" dirty="0" err="1"/>
              <a:t>Fusce</a:t>
            </a:r>
            <a:r>
              <a:rPr lang="en-GB" dirty="0"/>
              <a:t> </a:t>
            </a:r>
            <a:r>
              <a:rPr lang="en-GB" dirty="0" err="1"/>
              <a:t>posuere</a:t>
            </a:r>
            <a:r>
              <a:rPr lang="en-GB" dirty="0"/>
              <a:t>, magna sed pulvinar </a:t>
            </a:r>
            <a:r>
              <a:rPr lang="en-GB" dirty="0" err="1"/>
              <a:t>ultricies</a:t>
            </a:r>
            <a:r>
              <a:rPr lang="en-GB" dirty="0"/>
              <a:t>.</a:t>
            </a:r>
          </a:p>
        </p:txBody>
      </p:sp>
      <p:sp>
        <p:nvSpPr>
          <p:cNvPr id="9" name="Espace réservé pour une image  8">
            <a:extLst>
              <a:ext uri="{FF2B5EF4-FFF2-40B4-BE49-F238E27FC236}">
                <a16:creationId xmlns:a16="http://schemas.microsoft.com/office/drawing/2014/main" id="{CA8F32CB-E6C9-6EBA-FACB-6B04C8DD622D}"/>
              </a:ext>
            </a:extLst>
          </p:cNvPr>
          <p:cNvSpPr>
            <a:spLocks noGrp="1"/>
          </p:cNvSpPr>
          <p:nvPr>
            <p:ph type="pic" sz="quarter" idx="15" hasCustomPrompt="1"/>
          </p:nvPr>
        </p:nvSpPr>
        <p:spPr>
          <a:xfrm>
            <a:off x="90000" y="5030494"/>
            <a:ext cx="4856074" cy="1827506"/>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lumMod val="95000"/>
            </a:schemeClr>
          </a:solidFill>
          <a:effectLst/>
        </p:spPr>
        <p:txBody>
          <a:bodyPr wrap="square">
            <a:noAutofit/>
          </a:bodyPr>
          <a:lstStyle>
            <a:lvl1pPr>
              <a:defRPr sz="100"/>
            </a:lvl1pPr>
          </a:lstStyle>
          <a:p>
            <a:r>
              <a:rPr lang="en-GB" dirty="0"/>
              <a:t> </a:t>
            </a:r>
          </a:p>
        </p:txBody>
      </p:sp>
      <p:sp>
        <p:nvSpPr>
          <p:cNvPr id="10" name="Rectangle 9">
            <a:extLst>
              <a:ext uri="{FF2B5EF4-FFF2-40B4-BE49-F238E27FC236}">
                <a16:creationId xmlns:a16="http://schemas.microsoft.com/office/drawing/2014/main" id="{2B1C68B3-4619-02A3-0228-773A34F8285A}"/>
              </a:ext>
            </a:extLst>
          </p:cNvPr>
          <p:cNvSpPr/>
          <p:nvPr/>
        </p:nvSpPr>
        <p:spPr>
          <a:xfrm>
            <a:off x="0" y="0"/>
            <a:ext cx="90000" cy="6857999"/>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Espace réservé du texte 6">
            <a:extLst>
              <a:ext uri="{FF2B5EF4-FFF2-40B4-BE49-F238E27FC236}">
                <a16:creationId xmlns:a16="http://schemas.microsoft.com/office/drawing/2014/main" id="{F2CB6C70-9A23-9096-D60C-ACA708C51DF7}"/>
              </a:ext>
            </a:extLst>
          </p:cNvPr>
          <p:cNvSpPr>
            <a:spLocks noGrp="1"/>
          </p:cNvSpPr>
          <p:nvPr>
            <p:ph type="body" sz="quarter" idx="17" hasCustomPrompt="1"/>
          </p:nvPr>
        </p:nvSpPr>
        <p:spPr>
          <a:xfrm>
            <a:off x="584200" y="412229"/>
            <a:ext cx="1322528" cy="237757"/>
          </a:xfrm>
        </p:spPr>
        <p:txBody>
          <a:bodyPr wrap="none" lIns="36000" rIns="36000">
            <a:spAutoFit/>
          </a:bodyPr>
          <a:lstStyle>
            <a:lvl1pPr algn="l">
              <a:defRPr sz="1050" b="0" cap="all" spc="200" baseline="0">
                <a:solidFill>
                  <a:schemeClr val="tx1">
                    <a:lumMod val="25000"/>
                    <a:lumOff val="75000"/>
                  </a:schemeClr>
                </a:solidFill>
              </a:defRPr>
            </a:lvl1pPr>
          </a:lstStyle>
          <a:p>
            <a:pPr lvl="0"/>
            <a:r>
              <a:rPr lang="en-GB"/>
              <a:t>00 / Chapter</a:t>
            </a:r>
            <a:endParaRPr lang="en-GB" dirty="0"/>
          </a:p>
        </p:txBody>
      </p:sp>
      <p:grpSp>
        <p:nvGrpSpPr>
          <p:cNvPr id="6" name="Groupe 5">
            <a:extLst>
              <a:ext uri="{FF2B5EF4-FFF2-40B4-BE49-F238E27FC236}">
                <a16:creationId xmlns:a16="http://schemas.microsoft.com/office/drawing/2014/main" id="{4C8DE167-1FF8-614C-F94F-0EFD8E618E4B}"/>
              </a:ext>
            </a:extLst>
          </p:cNvPr>
          <p:cNvGrpSpPr>
            <a:grpSpLocks noGrp="1" noUngrp="1" noRot="1" noMove="1" noResize="1"/>
          </p:cNvGrpSpPr>
          <p:nvPr/>
        </p:nvGrpSpPr>
        <p:grpSpPr>
          <a:xfrm>
            <a:off x="12405628" y="0"/>
            <a:ext cx="1885826" cy="2451438"/>
            <a:chOff x="511520" y="2588002"/>
            <a:chExt cx="1885826" cy="2451438"/>
          </a:xfrm>
        </p:grpSpPr>
        <p:sp>
          <p:nvSpPr>
            <p:cNvPr id="7" name="Freeform 5">
              <a:extLst>
                <a:ext uri="{FF2B5EF4-FFF2-40B4-BE49-F238E27FC236}">
                  <a16:creationId xmlns:a16="http://schemas.microsoft.com/office/drawing/2014/main" id="{DC0AF1C2-70FE-280D-8E4F-3D2BC6C41D03}"/>
                </a:ext>
              </a:extLst>
            </p:cNvPr>
            <p:cNvSpPr>
              <a:spLocks noGrp="1" noRot="1" noMove="1" noResize="1" noEditPoints="1" noAdjustHandles="1" noChangeArrowheads="1" noChangeShapeType="1"/>
            </p:cNvSpPr>
            <p:nvPr/>
          </p:nvSpPr>
          <p:spPr bwMode="auto">
            <a:xfrm>
              <a:off x="1241708" y="2588002"/>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3" name="Rectangle 12">
              <a:extLst>
                <a:ext uri="{FF2B5EF4-FFF2-40B4-BE49-F238E27FC236}">
                  <a16:creationId xmlns:a16="http://schemas.microsoft.com/office/drawing/2014/main" id="{8CA6C3F0-B28E-4C48-6DF4-0DED280B3BBF}"/>
                </a:ext>
              </a:extLst>
            </p:cNvPr>
            <p:cNvSpPr>
              <a:spLocks noGrp="1" noRot="1" noMove="1" noResize="1" noEditPoints="1" noAdjustHandles="1" noChangeArrowheads="1" noChangeShapeType="1"/>
            </p:cNvSpPr>
            <p:nvPr/>
          </p:nvSpPr>
          <p:spPr>
            <a:xfrm>
              <a:off x="511520" y="2946559"/>
              <a:ext cx="1885826" cy="2092881"/>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visual</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Remove the visual</a:t>
              </a:r>
            </a:p>
            <a:p>
              <a:pPr marL="171450" lvl="0" indent="-171450">
                <a:buFont typeface="Arial" panose="020B0604020202020204" pitchFamily="34" charset="0"/>
                <a:buChar char="•"/>
              </a:pPr>
              <a:r>
                <a:rPr lang="en-US" sz="1000" dirty="0">
                  <a:solidFill>
                    <a:schemeClr val="tx1"/>
                  </a:solidFill>
                </a:rPr>
                <a:t>Click on the icon </a:t>
              </a:r>
              <a:br>
                <a:rPr lang="en-US" sz="1000" dirty="0">
                  <a:solidFill>
                    <a:schemeClr val="tx1"/>
                  </a:solidFill>
                </a:rPr>
              </a:br>
              <a:r>
                <a:rPr lang="en-US" sz="1000" dirty="0">
                  <a:solidFill>
                    <a:schemeClr val="tx1"/>
                  </a:solidFill>
                </a:rPr>
                <a:t>in the center of the gray block</a:t>
              </a:r>
            </a:p>
            <a:p>
              <a:pPr marL="171450" lvl="0" indent="-171450">
                <a:buFont typeface="Arial" panose="020B0604020202020204" pitchFamily="34" charset="0"/>
                <a:buChar char="•"/>
              </a:pPr>
              <a:r>
                <a:rPr lang="en-US" sz="1000" dirty="0">
                  <a:solidFill>
                    <a:schemeClr val="tx1"/>
                  </a:solidFill>
                </a:rPr>
                <a:t>Import a visual</a:t>
              </a:r>
              <a:br>
                <a:rPr lang="en-US" sz="1000" dirty="0">
                  <a:solidFill>
                    <a:schemeClr val="tx1"/>
                  </a:solidFill>
                </a:rPr>
              </a:br>
              <a:r>
                <a:rPr lang="en-US" sz="1000" dirty="0">
                  <a:solidFill>
                    <a:schemeClr val="tx1"/>
                  </a:solidFill>
                </a:rPr>
                <a:t>from your computer</a:t>
              </a:r>
            </a:p>
            <a:p>
              <a:pPr marL="171450" lvl="0" indent="-171450">
                <a:buFont typeface="Arial" panose="020B0604020202020204" pitchFamily="34" charset="0"/>
                <a:buChar char="•"/>
              </a:pPr>
              <a:r>
                <a:rPr lang="en-US" sz="1000" dirty="0">
                  <a:solidFill>
                    <a:schemeClr val="tx1"/>
                  </a:solidFill>
                </a:rPr>
                <a:t>To crop the image,</a:t>
              </a:r>
              <a:br>
                <a:rPr lang="en-US" sz="1000" dirty="0">
                  <a:solidFill>
                    <a:schemeClr val="tx1"/>
                  </a:solidFill>
                </a:rPr>
              </a:br>
              <a:r>
                <a:rPr lang="en-US" sz="1000" dirty="0">
                  <a:solidFill>
                    <a:schemeClr val="tx1"/>
                  </a:solidFill>
                </a:rPr>
                <a:t>in “Picture Tools”, click on “crop” tab and choose</a:t>
              </a:r>
              <a:br>
                <a:rPr lang="en-US" sz="1000" dirty="0">
                  <a:solidFill>
                    <a:schemeClr val="tx1"/>
                  </a:solidFill>
                </a:rPr>
              </a:br>
              <a:r>
                <a:rPr lang="en-US" sz="1000" dirty="0">
                  <a:solidFill>
                    <a:schemeClr val="tx1"/>
                  </a:solidFill>
                </a:rPr>
                <a:t>the desired option. </a:t>
              </a:r>
              <a:br>
                <a:rPr lang="en-US" sz="1000" dirty="0">
                  <a:solidFill>
                    <a:schemeClr val="tx1"/>
                  </a:solidFill>
                </a:rPr>
              </a:br>
              <a:r>
                <a:rPr lang="en-US" sz="1000" dirty="0">
                  <a:solidFill>
                    <a:schemeClr val="tx1"/>
                  </a:solidFill>
                </a:rPr>
                <a:t>Adapt (move, zoom</a:t>
              </a:r>
              <a:br>
                <a:rPr lang="en-US" sz="1000" dirty="0">
                  <a:solidFill>
                    <a:schemeClr val="tx1"/>
                  </a:solidFill>
                </a:rPr>
              </a:br>
              <a:r>
                <a:rPr lang="en-US" sz="1000" dirty="0">
                  <a:solidFill>
                    <a:schemeClr val="tx1"/>
                  </a:solidFill>
                </a:rPr>
                <a:t>in or out) the image</a:t>
              </a:r>
            </a:p>
          </p:txBody>
        </p:sp>
      </p:grpSp>
      <p:grpSp>
        <p:nvGrpSpPr>
          <p:cNvPr id="14" name="Groupe 13">
            <a:extLst>
              <a:ext uri="{FF2B5EF4-FFF2-40B4-BE49-F238E27FC236}">
                <a16:creationId xmlns:a16="http://schemas.microsoft.com/office/drawing/2014/main" id="{5D50DCCB-8822-55A7-280A-C93AFA8FA833}"/>
              </a:ext>
            </a:extLst>
          </p:cNvPr>
          <p:cNvGrpSpPr>
            <a:grpSpLocks noGrp="1" noUngrp="1" noRot="1" noMove="1" noResize="1"/>
          </p:cNvGrpSpPr>
          <p:nvPr/>
        </p:nvGrpSpPr>
        <p:grpSpPr>
          <a:xfrm>
            <a:off x="-2139933" y="0"/>
            <a:ext cx="1885826" cy="1835885"/>
            <a:chOff x="2689543" y="1651754"/>
            <a:chExt cx="1885826" cy="1835885"/>
          </a:xfrm>
        </p:grpSpPr>
        <p:sp>
          <p:nvSpPr>
            <p:cNvPr id="15" name="Freeform 5">
              <a:extLst>
                <a:ext uri="{FF2B5EF4-FFF2-40B4-BE49-F238E27FC236}">
                  <a16:creationId xmlns:a16="http://schemas.microsoft.com/office/drawing/2014/main" id="{1315F133-52D8-2A79-6940-FA22B5F03271}"/>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6" name="Rectangle 15">
              <a:extLst>
                <a:ext uri="{FF2B5EF4-FFF2-40B4-BE49-F238E27FC236}">
                  <a16:creationId xmlns:a16="http://schemas.microsoft.com/office/drawing/2014/main" id="{412B9E67-7408-30EB-ACD9-CC44C60F4592}"/>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Tree>
    <p:extLst>
      <p:ext uri="{BB962C8B-B14F-4D97-AF65-F5344CB8AC3E}">
        <p14:creationId xmlns:p14="http://schemas.microsoft.com/office/powerpoint/2010/main" val="2061867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Content : Grey">
    <p:bg bwMode="ltGray">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0DC43-63BA-E193-4828-AB63E86BF7C2}"/>
              </a:ext>
            </a:extLst>
          </p:cNvPr>
          <p:cNvSpPr>
            <a:spLocks noGrp="1"/>
          </p:cNvSpPr>
          <p:nvPr>
            <p:ph type="title" hasCustomPrompt="1"/>
          </p:nvPr>
        </p:nvSpPr>
        <p:spPr>
          <a:xfrm>
            <a:off x="584200" y="719018"/>
            <a:ext cx="11009627" cy="808459"/>
          </a:xfrm>
        </p:spPr>
        <p:txBody>
          <a:bodyPr/>
          <a:lstStyle>
            <a:lvl1pPr>
              <a:defRPr/>
            </a:lvl1pPr>
          </a:lstStyle>
          <a:p>
            <a:r>
              <a:rPr lang="en-GB" dirty="0"/>
              <a:t>Insert your title here</a:t>
            </a:r>
          </a:p>
        </p:txBody>
      </p:sp>
      <p:sp>
        <p:nvSpPr>
          <p:cNvPr id="4" name="Espace réservé du pied de page 3">
            <a:extLst>
              <a:ext uri="{FF2B5EF4-FFF2-40B4-BE49-F238E27FC236}">
                <a16:creationId xmlns:a16="http://schemas.microsoft.com/office/drawing/2014/main" id="{C15250D9-B9E0-D941-6B9F-DC73764B8794}"/>
              </a:ext>
            </a:extLst>
          </p:cNvPr>
          <p:cNvSpPr>
            <a:spLocks noGrp="1"/>
          </p:cNvSpPr>
          <p:nvPr>
            <p:ph type="ftr" sz="quarter" idx="11"/>
          </p:nvPr>
        </p:nvSpPr>
        <p:spPr/>
        <p:txBody>
          <a:bodyPr vert="horz" wrap="none" lIns="91440" tIns="45720" rIns="91440" bIns="45720" rtlCol="0" anchor="b">
            <a:spAutoFit/>
          </a:bodyPr>
          <a:lstStyle>
            <a:lvl1pPr>
              <a:defRPr lang="en-GB" smtClean="0">
                <a:solidFill>
                  <a:schemeClr val="tx1">
                    <a:alpha val="60000"/>
                  </a:schemeClr>
                </a:solidFill>
              </a:defRPr>
            </a:lvl1pPr>
          </a:lstStyle>
          <a:p>
            <a:endParaRPr lang="en-US" dirty="0"/>
          </a:p>
        </p:txBody>
      </p:sp>
      <p:sp>
        <p:nvSpPr>
          <p:cNvPr id="5" name="Espace réservé du numéro de diapositive 4">
            <a:extLst>
              <a:ext uri="{FF2B5EF4-FFF2-40B4-BE49-F238E27FC236}">
                <a16:creationId xmlns:a16="http://schemas.microsoft.com/office/drawing/2014/main" id="{3D928C7A-EE32-AB47-08EB-348936AD6454}"/>
              </a:ext>
            </a:extLst>
          </p:cNvPr>
          <p:cNvSpPr>
            <a:spLocks noGrp="1"/>
          </p:cNvSpPr>
          <p:nvPr>
            <p:ph type="sldNum" sz="quarter" idx="12"/>
          </p:nvPr>
        </p:nvSpPr>
        <p:spPr/>
        <p:txBody>
          <a:bodyPr/>
          <a:lstStyle/>
          <a:p>
            <a:fld id="{48F63A3B-78C7-47BE-AE5E-E10140E04643}" type="slidenum">
              <a:rPr lang="en-US" smtClean="0"/>
              <a:t>‹Nº›</a:t>
            </a:fld>
            <a:endParaRPr lang="en-US" dirty="0"/>
          </a:p>
        </p:txBody>
      </p:sp>
      <p:sp>
        <p:nvSpPr>
          <p:cNvPr id="7" name="Text Placeholder 6">
            <a:extLst>
              <a:ext uri="{FF2B5EF4-FFF2-40B4-BE49-F238E27FC236}">
                <a16:creationId xmlns:a16="http://schemas.microsoft.com/office/drawing/2014/main" id="{079E7128-F3DF-F163-5098-174BF57240B7}"/>
              </a:ext>
            </a:extLst>
          </p:cNvPr>
          <p:cNvSpPr>
            <a:spLocks noGrp="1"/>
          </p:cNvSpPr>
          <p:nvPr>
            <p:ph type="body" sz="quarter" idx="13" hasCustomPrompt="1"/>
          </p:nvPr>
        </p:nvSpPr>
        <p:spPr>
          <a:xfrm>
            <a:off x="584200" y="1939925"/>
            <a:ext cx="11009627" cy="4237038"/>
          </a:xfrm>
        </p:spPr>
        <p:txBody>
          <a:bodyPr/>
          <a:lstStyle/>
          <a:p>
            <a:pPr lvl="0"/>
            <a:r>
              <a:rPr lang="en-US" dirty="0"/>
              <a:t>Click to edit mask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Rectangle 7">
            <a:extLst>
              <a:ext uri="{FF2B5EF4-FFF2-40B4-BE49-F238E27FC236}">
                <a16:creationId xmlns:a16="http://schemas.microsoft.com/office/drawing/2014/main" id="{9247D0EB-EAB5-48DF-C7A0-B3F9D08A001B}"/>
              </a:ext>
            </a:extLst>
          </p:cNvPr>
          <p:cNvSpPr/>
          <p:nvPr/>
        </p:nvSpPr>
        <p:spPr>
          <a:xfrm>
            <a:off x="0" y="0"/>
            <a:ext cx="90000" cy="6857999"/>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Espace réservé du texte 6">
            <a:extLst>
              <a:ext uri="{FF2B5EF4-FFF2-40B4-BE49-F238E27FC236}">
                <a16:creationId xmlns:a16="http://schemas.microsoft.com/office/drawing/2014/main" id="{3FAB1402-2A8A-24F7-AC09-F19E3721B5B0}"/>
              </a:ext>
            </a:extLst>
          </p:cNvPr>
          <p:cNvSpPr>
            <a:spLocks noGrp="1"/>
          </p:cNvSpPr>
          <p:nvPr>
            <p:ph type="body" sz="quarter" idx="17" hasCustomPrompt="1"/>
          </p:nvPr>
        </p:nvSpPr>
        <p:spPr>
          <a:xfrm>
            <a:off x="584200" y="412229"/>
            <a:ext cx="1322528" cy="237757"/>
          </a:xfrm>
        </p:spPr>
        <p:txBody>
          <a:bodyPr wrap="none" lIns="36000" rIns="36000">
            <a:spAutoFit/>
          </a:bodyPr>
          <a:lstStyle>
            <a:lvl1pPr algn="l">
              <a:defRPr sz="1050" b="0" cap="all" spc="200" baseline="0">
                <a:solidFill>
                  <a:schemeClr val="tx1">
                    <a:lumMod val="25000"/>
                    <a:lumOff val="75000"/>
                  </a:schemeClr>
                </a:solidFill>
              </a:defRPr>
            </a:lvl1pPr>
          </a:lstStyle>
          <a:p>
            <a:pPr lvl="0"/>
            <a:r>
              <a:rPr lang="en-GB"/>
              <a:t>00 / Chapter</a:t>
            </a:r>
            <a:endParaRPr lang="en-GB" dirty="0"/>
          </a:p>
        </p:txBody>
      </p:sp>
      <p:grpSp>
        <p:nvGrpSpPr>
          <p:cNvPr id="6" name="Groupe 5">
            <a:extLst>
              <a:ext uri="{FF2B5EF4-FFF2-40B4-BE49-F238E27FC236}">
                <a16:creationId xmlns:a16="http://schemas.microsoft.com/office/drawing/2014/main" id="{17FED4B0-771B-3AA4-730D-0B4531006FC9}"/>
              </a:ext>
            </a:extLst>
          </p:cNvPr>
          <p:cNvGrpSpPr>
            <a:grpSpLocks noGrp="1" noUngrp="1" noRot="1" noMove="1" noResize="1"/>
          </p:cNvGrpSpPr>
          <p:nvPr/>
        </p:nvGrpSpPr>
        <p:grpSpPr>
          <a:xfrm>
            <a:off x="-2139933" y="0"/>
            <a:ext cx="1885826" cy="1835885"/>
            <a:chOff x="2689543" y="1651754"/>
            <a:chExt cx="1885826" cy="1835885"/>
          </a:xfrm>
        </p:grpSpPr>
        <p:sp>
          <p:nvSpPr>
            <p:cNvPr id="10" name="Freeform 5">
              <a:extLst>
                <a:ext uri="{FF2B5EF4-FFF2-40B4-BE49-F238E27FC236}">
                  <a16:creationId xmlns:a16="http://schemas.microsoft.com/office/drawing/2014/main" id="{8B9CF7FD-05C4-6538-94F3-3FC697BCF81C}"/>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1" name="Rectangle 10">
              <a:extLst>
                <a:ext uri="{FF2B5EF4-FFF2-40B4-BE49-F238E27FC236}">
                  <a16:creationId xmlns:a16="http://schemas.microsoft.com/office/drawing/2014/main" id="{4D228006-62B9-3C05-5710-A306B7C360FB}"/>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Tree>
    <p:extLst>
      <p:ext uri="{BB962C8B-B14F-4D97-AF65-F5344CB8AC3E}">
        <p14:creationId xmlns:p14="http://schemas.microsoft.com/office/powerpoint/2010/main" val="11839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 2 columns">
    <p:bg bwMode="ltGray">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0DC43-63BA-E193-4828-AB63E86BF7C2}"/>
              </a:ext>
            </a:extLst>
          </p:cNvPr>
          <p:cNvSpPr>
            <a:spLocks noGrp="1"/>
          </p:cNvSpPr>
          <p:nvPr>
            <p:ph type="title" hasCustomPrompt="1"/>
          </p:nvPr>
        </p:nvSpPr>
        <p:spPr>
          <a:xfrm>
            <a:off x="584200" y="719018"/>
            <a:ext cx="11009627" cy="808459"/>
          </a:xfrm>
        </p:spPr>
        <p:txBody>
          <a:bodyPr/>
          <a:lstStyle/>
          <a:p>
            <a:r>
              <a:rPr lang="en-GB" dirty="0"/>
              <a:t>Insert your title here</a:t>
            </a:r>
          </a:p>
        </p:txBody>
      </p:sp>
      <p:sp>
        <p:nvSpPr>
          <p:cNvPr id="4" name="Espace réservé du pied de page 3">
            <a:extLst>
              <a:ext uri="{FF2B5EF4-FFF2-40B4-BE49-F238E27FC236}">
                <a16:creationId xmlns:a16="http://schemas.microsoft.com/office/drawing/2014/main" id="{C15250D9-B9E0-D941-6B9F-DC73764B8794}"/>
              </a:ext>
            </a:extLst>
          </p:cNvPr>
          <p:cNvSpPr>
            <a:spLocks noGrp="1"/>
          </p:cNvSpPr>
          <p:nvPr>
            <p:ph type="ftr" sz="quarter" idx="11"/>
          </p:nvPr>
        </p:nvSpPr>
        <p:spPr/>
        <p:txBody>
          <a:bodyPr vert="horz" wrap="none" lIns="91440" tIns="45720" rIns="91440" bIns="45720" rtlCol="0" anchor="b">
            <a:spAutoFit/>
          </a:bodyPr>
          <a:lstStyle>
            <a:lvl1pPr>
              <a:defRPr lang="en-GB" smtClean="0">
                <a:solidFill>
                  <a:schemeClr val="tx1">
                    <a:alpha val="60000"/>
                  </a:schemeClr>
                </a:solidFill>
              </a:defRPr>
            </a:lvl1pPr>
          </a:lstStyle>
          <a:p>
            <a:endParaRPr lang="en-US" dirty="0"/>
          </a:p>
        </p:txBody>
      </p:sp>
      <p:sp>
        <p:nvSpPr>
          <p:cNvPr id="5" name="Espace réservé du numéro de diapositive 4">
            <a:extLst>
              <a:ext uri="{FF2B5EF4-FFF2-40B4-BE49-F238E27FC236}">
                <a16:creationId xmlns:a16="http://schemas.microsoft.com/office/drawing/2014/main" id="{3D928C7A-EE32-AB47-08EB-348936AD6454}"/>
              </a:ext>
            </a:extLst>
          </p:cNvPr>
          <p:cNvSpPr>
            <a:spLocks noGrp="1"/>
          </p:cNvSpPr>
          <p:nvPr>
            <p:ph type="sldNum" sz="quarter" idx="12"/>
          </p:nvPr>
        </p:nvSpPr>
        <p:spPr/>
        <p:txBody>
          <a:bodyPr/>
          <a:lstStyle/>
          <a:p>
            <a:fld id="{48F63A3B-78C7-47BE-AE5E-E10140E04643}" type="slidenum">
              <a:rPr lang="en-US" smtClean="0"/>
              <a:t>‹Nº›</a:t>
            </a:fld>
            <a:endParaRPr lang="en-US" dirty="0"/>
          </a:p>
        </p:txBody>
      </p:sp>
      <p:sp>
        <p:nvSpPr>
          <p:cNvPr id="7" name="Text Placeholder 6">
            <a:extLst>
              <a:ext uri="{FF2B5EF4-FFF2-40B4-BE49-F238E27FC236}">
                <a16:creationId xmlns:a16="http://schemas.microsoft.com/office/drawing/2014/main" id="{079E7128-F3DF-F163-5098-174BF57240B7}"/>
              </a:ext>
            </a:extLst>
          </p:cNvPr>
          <p:cNvSpPr>
            <a:spLocks noGrp="1"/>
          </p:cNvSpPr>
          <p:nvPr>
            <p:ph type="body" sz="quarter" idx="13" hasCustomPrompt="1"/>
          </p:nvPr>
        </p:nvSpPr>
        <p:spPr>
          <a:xfrm>
            <a:off x="584200" y="1939925"/>
            <a:ext cx="5156843" cy="4237038"/>
          </a:xfrm>
        </p:spPr>
        <p:txBody>
          <a:bodyPr/>
          <a:lstStyle/>
          <a:p>
            <a:pPr lvl="0"/>
            <a:r>
              <a:rPr lang="en-US" dirty="0"/>
              <a:t>Click to edit mask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Rectangle 7">
            <a:extLst>
              <a:ext uri="{FF2B5EF4-FFF2-40B4-BE49-F238E27FC236}">
                <a16:creationId xmlns:a16="http://schemas.microsoft.com/office/drawing/2014/main" id="{9247D0EB-EAB5-48DF-C7A0-B3F9D08A001B}"/>
              </a:ext>
            </a:extLst>
          </p:cNvPr>
          <p:cNvSpPr/>
          <p:nvPr/>
        </p:nvSpPr>
        <p:spPr>
          <a:xfrm>
            <a:off x="0" y="0"/>
            <a:ext cx="90000" cy="6857999"/>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Espace réservé du texte 6">
            <a:extLst>
              <a:ext uri="{FF2B5EF4-FFF2-40B4-BE49-F238E27FC236}">
                <a16:creationId xmlns:a16="http://schemas.microsoft.com/office/drawing/2014/main" id="{3FAB1402-2A8A-24F7-AC09-F19E3721B5B0}"/>
              </a:ext>
            </a:extLst>
          </p:cNvPr>
          <p:cNvSpPr>
            <a:spLocks noGrp="1"/>
          </p:cNvSpPr>
          <p:nvPr>
            <p:ph type="body" sz="quarter" idx="17" hasCustomPrompt="1"/>
          </p:nvPr>
        </p:nvSpPr>
        <p:spPr>
          <a:xfrm>
            <a:off x="584200" y="412229"/>
            <a:ext cx="1322528" cy="237757"/>
          </a:xfrm>
        </p:spPr>
        <p:txBody>
          <a:bodyPr wrap="none" lIns="36000" rIns="36000">
            <a:spAutoFit/>
          </a:bodyPr>
          <a:lstStyle>
            <a:lvl1pPr algn="l">
              <a:defRPr sz="1050" b="0" cap="all" spc="200" baseline="0">
                <a:solidFill>
                  <a:schemeClr val="tx1">
                    <a:lumMod val="25000"/>
                    <a:lumOff val="75000"/>
                  </a:schemeClr>
                </a:solidFill>
              </a:defRPr>
            </a:lvl1pPr>
          </a:lstStyle>
          <a:p>
            <a:pPr lvl="0"/>
            <a:r>
              <a:rPr lang="en-GB"/>
              <a:t>00 / Chapter</a:t>
            </a:r>
            <a:endParaRPr lang="en-GB" dirty="0"/>
          </a:p>
        </p:txBody>
      </p:sp>
      <p:sp>
        <p:nvSpPr>
          <p:cNvPr id="6" name="Text Placeholder 6">
            <a:extLst>
              <a:ext uri="{FF2B5EF4-FFF2-40B4-BE49-F238E27FC236}">
                <a16:creationId xmlns:a16="http://schemas.microsoft.com/office/drawing/2014/main" id="{6EE01EFD-30D7-F354-5ED9-2B98E8EF4CE6}"/>
              </a:ext>
            </a:extLst>
          </p:cNvPr>
          <p:cNvSpPr>
            <a:spLocks noGrp="1"/>
          </p:cNvSpPr>
          <p:nvPr>
            <p:ph type="body" sz="quarter" idx="18" hasCustomPrompt="1"/>
          </p:nvPr>
        </p:nvSpPr>
        <p:spPr>
          <a:xfrm>
            <a:off x="6436984" y="1939925"/>
            <a:ext cx="5156843" cy="4237038"/>
          </a:xfrm>
        </p:spPr>
        <p:txBody>
          <a:bodyPr/>
          <a:lstStyle/>
          <a:p>
            <a:pPr lvl="0"/>
            <a:r>
              <a:rPr lang="en-US" dirty="0"/>
              <a:t>Click to edit mask text styles</a:t>
            </a:r>
          </a:p>
          <a:p>
            <a:pPr lvl="1"/>
            <a:r>
              <a:rPr lang="en-GB" dirty="0"/>
              <a:t>Second level</a:t>
            </a:r>
          </a:p>
          <a:p>
            <a:pPr lvl="2"/>
            <a:r>
              <a:rPr lang="en-GB" dirty="0"/>
              <a:t>Third level</a:t>
            </a:r>
          </a:p>
          <a:p>
            <a:pPr lvl="3"/>
            <a:r>
              <a:rPr lang="en-GB" dirty="0"/>
              <a:t>Fourth level</a:t>
            </a:r>
          </a:p>
          <a:p>
            <a:pPr lvl="4"/>
            <a:r>
              <a:rPr lang="en-GB" dirty="0"/>
              <a:t>Fifth level</a:t>
            </a:r>
          </a:p>
        </p:txBody>
      </p:sp>
      <p:grpSp>
        <p:nvGrpSpPr>
          <p:cNvPr id="10" name="Groupe 9">
            <a:extLst>
              <a:ext uri="{FF2B5EF4-FFF2-40B4-BE49-F238E27FC236}">
                <a16:creationId xmlns:a16="http://schemas.microsoft.com/office/drawing/2014/main" id="{5279224C-9BC9-AAC6-F70E-0BAB1E65573C}"/>
              </a:ext>
            </a:extLst>
          </p:cNvPr>
          <p:cNvGrpSpPr>
            <a:grpSpLocks noGrp="1" noUngrp="1" noRot="1" noMove="1" noResize="1"/>
          </p:cNvGrpSpPr>
          <p:nvPr/>
        </p:nvGrpSpPr>
        <p:grpSpPr>
          <a:xfrm>
            <a:off x="-2139933" y="0"/>
            <a:ext cx="1885826" cy="1835885"/>
            <a:chOff x="2689543" y="1651754"/>
            <a:chExt cx="1885826" cy="1835885"/>
          </a:xfrm>
        </p:grpSpPr>
        <p:sp>
          <p:nvSpPr>
            <p:cNvPr id="11" name="Freeform 5">
              <a:extLst>
                <a:ext uri="{FF2B5EF4-FFF2-40B4-BE49-F238E27FC236}">
                  <a16:creationId xmlns:a16="http://schemas.microsoft.com/office/drawing/2014/main" id="{CF6DDD5C-6472-9A82-34E7-9C47E84A1A0C}"/>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2" name="Rectangle 11">
              <a:extLst>
                <a:ext uri="{FF2B5EF4-FFF2-40B4-BE49-F238E27FC236}">
                  <a16:creationId xmlns:a16="http://schemas.microsoft.com/office/drawing/2014/main" id="{87DCCA45-1C91-5AEA-2D87-447B21452F9C}"/>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Tree>
    <p:extLst>
      <p:ext uri="{BB962C8B-B14F-4D97-AF65-F5344CB8AC3E}">
        <p14:creationId xmlns:p14="http://schemas.microsoft.com/office/powerpoint/2010/main" val="671873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 Text + image">
    <p:bg bwMode="ltGray">
      <p:bgPr>
        <a:solidFill>
          <a:schemeClr val="bg1">
            <a:lumMod val="95000"/>
          </a:schemeClr>
        </a:solidFill>
        <a:effectLst/>
      </p:bgPr>
    </p:bg>
    <p:spTree>
      <p:nvGrpSpPr>
        <p:cNvPr id="1" name=""/>
        <p:cNvGrpSpPr/>
        <p:nvPr/>
      </p:nvGrpSpPr>
      <p:grpSpPr>
        <a:xfrm>
          <a:off x="0" y="0"/>
          <a:ext cx="0" cy="0"/>
          <a:chOff x="0" y="0"/>
          <a:chExt cx="0" cy="0"/>
        </a:xfrm>
      </p:grpSpPr>
      <p:sp>
        <p:nvSpPr>
          <p:cNvPr id="6" name="Espace réservé pour une image  17">
            <a:extLst>
              <a:ext uri="{FF2B5EF4-FFF2-40B4-BE49-F238E27FC236}">
                <a16:creationId xmlns:a16="http://schemas.microsoft.com/office/drawing/2014/main" id="{263553BC-61C4-0B20-7B09-05182CDA713F}"/>
              </a:ext>
            </a:extLst>
          </p:cNvPr>
          <p:cNvSpPr>
            <a:spLocks noGrp="1"/>
          </p:cNvSpPr>
          <p:nvPr>
            <p:ph type="pic" sz="quarter" idx="15" hasCustomPrompt="1"/>
          </p:nvPr>
        </p:nvSpPr>
        <p:spPr>
          <a:xfrm>
            <a:off x="90000" y="155864"/>
            <a:ext cx="6006000" cy="6546272"/>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solidFill>
          <a:effectLst>
            <a:outerShdw blurRad="317500" dist="114300" dir="5400000" algn="t" rotWithShape="0">
              <a:prstClr val="black">
                <a:alpha val="10000"/>
              </a:prstClr>
            </a:outerShdw>
          </a:effectLst>
        </p:spPr>
        <p:txBody>
          <a:bodyPr wrap="square">
            <a:noAutofit/>
          </a:bodyPr>
          <a:lstStyle>
            <a:lvl1pPr>
              <a:defRPr sz="100"/>
            </a:lvl1pPr>
          </a:lstStyle>
          <a:p>
            <a:r>
              <a:rPr lang="en-GB" dirty="0"/>
              <a:t> </a:t>
            </a:r>
          </a:p>
        </p:txBody>
      </p:sp>
      <p:sp>
        <p:nvSpPr>
          <p:cNvPr id="2" name="Title 1">
            <a:extLst>
              <a:ext uri="{FF2B5EF4-FFF2-40B4-BE49-F238E27FC236}">
                <a16:creationId xmlns:a16="http://schemas.microsoft.com/office/drawing/2014/main" id="{4AB0DC43-63BA-E193-4828-AB63E86BF7C2}"/>
              </a:ext>
            </a:extLst>
          </p:cNvPr>
          <p:cNvSpPr>
            <a:spLocks noGrp="1"/>
          </p:cNvSpPr>
          <p:nvPr>
            <p:ph type="title" hasCustomPrompt="1"/>
          </p:nvPr>
        </p:nvSpPr>
        <p:spPr>
          <a:xfrm>
            <a:off x="6425412" y="719018"/>
            <a:ext cx="5168417" cy="1362457"/>
          </a:xfrm>
        </p:spPr>
        <p:txBody>
          <a:bodyPr wrap="square">
            <a:spAutoFit/>
          </a:bodyPr>
          <a:lstStyle/>
          <a:p>
            <a:r>
              <a:rPr lang="en-GB" dirty="0"/>
              <a:t>Insert your title here</a:t>
            </a:r>
          </a:p>
        </p:txBody>
      </p:sp>
      <p:sp>
        <p:nvSpPr>
          <p:cNvPr id="4" name="Espace réservé du pied de page 3">
            <a:extLst>
              <a:ext uri="{FF2B5EF4-FFF2-40B4-BE49-F238E27FC236}">
                <a16:creationId xmlns:a16="http://schemas.microsoft.com/office/drawing/2014/main" id="{C15250D9-B9E0-D941-6B9F-DC73764B8794}"/>
              </a:ext>
            </a:extLst>
          </p:cNvPr>
          <p:cNvSpPr>
            <a:spLocks noGrp="1"/>
          </p:cNvSpPr>
          <p:nvPr>
            <p:ph type="ftr" sz="quarter" idx="11"/>
          </p:nvPr>
        </p:nvSpPr>
        <p:spPr/>
        <p:txBody>
          <a:bodyPr vert="horz" wrap="none" lIns="91440" tIns="45720" rIns="91440" bIns="45720" rtlCol="0" anchor="b">
            <a:spAutoFit/>
          </a:bodyPr>
          <a:lstStyle>
            <a:lvl1pPr>
              <a:defRPr lang="en-GB" smtClean="0">
                <a:solidFill>
                  <a:schemeClr val="tx1">
                    <a:alpha val="60000"/>
                  </a:schemeClr>
                </a:solidFill>
              </a:defRPr>
            </a:lvl1pPr>
          </a:lstStyle>
          <a:p>
            <a:endParaRPr lang="en-US" dirty="0"/>
          </a:p>
        </p:txBody>
      </p:sp>
      <p:sp>
        <p:nvSpPr>
          <p:cNvPr id="5" name="Espace réservé du numéro de diapositive 4">
            <a:extLst>
              <a:ext uri="{FF2B5EF4-FFF2-40B4-BE49-F238E27FC236}">
                <a16:creationId xmlns:a16="http://schemas.microsoft.com/office/drawing/2014/main" id="{3D928C7A-EE32-AB47-08EB-348936AD6454}"/>
              </a:ext>
            </a:extLst>
          </p:cNvPr>
          <p:cNvSpPr>
            <a:spLocks noGrp="1"/>
          </p:cNvSpPr>
          <p:nvPr>
            <p:ph type="sldNum" sz="quarter" idx="12"/>
          </p:nvPr>
        </p:nvSpPr>
        <p:spPr/>
        <p:txBody>
          <a:bodyPr/>
          <a:lstStyle/>
          <a:p>
            <a:fld id="{48F63A3B-78C7-47BE-AE5E-E10140E04643}" type="slidenum">
              <a:rPr lang="en-US" smtClean="0"/>
              <a:t>‹Nº›</a:t>
            </a:fld>
            <a:endParaRPr lang="en-US" dirty="0"/>
          </a:p>
        </p:txBody>
      </p:sp>
      <p:sp>
        <p:nvSpPr>
          <p:cNvPr id="7" name="Text Placeholder 6">
            <a:extLst>
              <a:ext uri="{FF2B5EF4-FFF2-40B4-BE49-F238E27FC236}">
                <a16:creationId xmlns:a16="http://schemas.microsoft.com/office/drawing/2014/main" id="{079E7128-F3DF-F163-5098-174BF57240B7}"/>
              </a:ext>
            </a:extLst>
          </p:cNvPr>
          <p:cNvSpPr>
            <a:spLocks noGrp="1"/>
          </p:cNvSpPr>
          <p:nvPr>
            <p:ph type="body" sz="quarter" idx="13" hasCustomPrompt="1"/>
          </p:nvPr>
        </p:nvSpPr>
        <p:spPr>
          <a:xfrm>
            <a:off x="6425412" y="2245489"/>
            <a:ext cx="5168417" cy="3931474"/>
          </a:xfrm>
        </p:spPr>
        <p:txBody>
          <a:bodyPr/>
          <a:lstStyle/>
          <a:p>
            <a:pPr lvl="0"/>
            <a:r>
              <a:rPr lang="en-US" dirty="0"/>
              <a:t>Click to edit mask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Rectangle 7">
            <a:extLst>
              <a:ext uri="{FF2B5EF4-FFF2-40B4-BE49-F238E27FC236}">
                <a16:creationId xmlns:a16="http://schemas.microsoft.com/office/drawing/2014/main" id="{9247D0EB-EAB5-48DF-C7A0-B3F9D08A001B}"/>
              </a:ext>
            </a:extLst>
          </p:cNvPr>
          <p:cNvSpPr/>
          <p:nvPr/>
        </p:nvSpPr>
        <p:spPr>
          <a:xfrm>
            <a:off x="0" y="0"/>
            <a:ext cx="90000" cy="6857999"/>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Espace réservé du texte 6">
            <a:extLst>
              <a:ext uri="{FF2B5EF4-FFF2-40B4-BE49-F238E27FC236}">
                <a16:creationId xmlns:a16="http://schemas.microsoft.com/office/drawing/2014/main" id="{3FAB1402-2A8A-24F7-AC09-F19E3721B5B0}"/>
              </a:ext>
            </a:extLst>
          </p:cNvPr>
          <p:cNvSpPr>
            <a:spLocks noGrp="1"/>
          </p:cNvSpPr>
          <p:nvPr>
            <p:ph type="body" sz="quarter" idx="17" hasCustomPrompt="1"/>
          </p:nvPr>
        </p:nvSpPr>
        <p:spPr>
          <a:xfrm>
            <a:off x="6425412" y="412229"/>
            <a:ext cx="1322528" cy="237757"/>
          </a:xfrm>
        </p:spPr>
        <p:txBody>
          <a:bodyPr wrap="none" lIns="36000" rIns="36000">
            <a:spAutoFit/>
          </a:bodyPr>
          <a:lstStyle>
            <a:lvl1pPr algn="l">
              <a:defRPr sz="1050" b="0" cap="all" spc="200" baseline="0">
                <a:solidFill>
                  <a:schemeClr val="tx1">
                    <a:lumMod val="25000"/>
                    <a:lumOff val="75000"/>
                  </a:schemeClr>
                </a:solidFill>
              </a:defRPr>
            </a:lvl1pPr>
          </a:lstStyle>
          <a:p>
            <a:pPr lvl="0"/>
            <a:r>
              <a:rPr lang="en-GB"/>
              <a:t>00 / Chapter</a:t>
            </a:r>
            <a:endParaRPr lang="en-GB" dirty="0"/>
          </a:p>
        </p:txBody>
      </p:sp>
      <p:grpSp>
        <p:nvGrpSpPr>
          <p:cNvPr id="10" name="Groupe 9">
            <a:extLst>
              <a:ext uri="{FF2B5EF4-FFF2-40B4-BE49-F238E27FC236}">
                <a16:creationId xmlns:a16="http://schemas.microsoft.com/office/drawing/2014/main" id="{91EF8CB5-7F96-3D78-C41C-0B8EAD6117AB}"/>
              </a:ext>
            </a:extLst>
          </p:cNvPr>
          <p:cNvGrpSpPr>
            <a:grpSpLocks noGrp="1" noUngrp="1" noRot="1" noMove="1" noResize="1"/>
          </p:cNvGrpSpPr>
          <p:nvPr/>
        </p:nvGrpSpPr>
        <p:grpSpPr>
          <a:xfrm>
            <a:off x="12405628" y="0"/>
            <a:ext cx="1885826" cy="2451438"/>
            <a:chOff x="511520" y="2588002"/>
            <a:chExt cx="1885826" cy="2451438"/>
          </a:xfrm>
        </p:grpSpPr>
        <p:sp>
          <p:nvSpPr>
            <p:cNvPr id="11" name="Freeform 5">
              <a:extLst>
                <a:ext uri="{FF2B5EF4-FFF2-40B4-BE49-F238E27FC236}">
                  <a16:creationId xmlns:a16="http://schemas.microsoft.com/office/drawing/2014/main" id="{224F4235-3434-5C1D-EF13-5BD33BE6430D}"/>
                </a:ext>
              </a:extLst>
            </p:cNvPr>
            <p:cNvSpPr>
              <a:spLocks noGrp="1" noRot="1" noMove="1" noResize="1" noEditPoints="1" noAdjustHandles="1" noChangeArrowheads="1" noChangeShapeType="1"/>
            </p:cNvSpPr>
            <p:nvPr/>
          </p:nvSpPr>
          <p:spPr bwMode="auto">
            <a:xfrm>
              <a:off x="1241708" y="2588002"/>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2" name="Rectangle 11">
              <a:extLst>
                <a:ext uri="{FF2B5EF4-FFF2-40B4-BE49-F238E27FC236}">
                  <a16:creationId xmlns:a16="http://schemas.microsoft.com/office/drawing/2014/main" id="{DF2F7A73-F806-CA7B-2C34-F4CF28B5294E}"/>
                </a:ext>
              </a:extLst>
            </p:cNvPr>
            <p:cNvSpPr>
              <a:spLocks noGrp="1" noRot="1" noMove="1" noResize="1" noEditPoints="1" noAdjustHandles="1" noChangeArrowheads="1" noChangeShapeType="1"/>
            </p:cNvSpPr>
            <p:nvPr/>
          </p:nvSpPr>
          <p:spPr>
            <a:xfrm>
              <a:off x="511520" y="2946559"/>
              <a:ext cx="1885826" cy="2092881"/>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visual</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Remove the visual</a:t>
              </a:r>
            </a:p>
            <a:p>
              <a:pPr marL="171450" lvl="0" indent="-171450">
                <a:buFont typeface="Arial" panose="020B0604020202020204" pitchFamily="34" charset="0"/>
                <a:buChar char="•"/>
              </a:pPr>
              <a:r>
                <a:rPr lang="en-US" sz="1000" dirty="0">
                  <a:solidFill>
                    <a:schemeClr val="tx1"/>
                  </a:solidFill>
                </a:rPr>
                <a:t>Click on the icon </a:t>
              </a:r>
              <a:br>
                <a:rPr lang="en-US" sz="1000" dirty="0">
                  <a:solidFill>
                    <a:schemeClr val="tx1"/>
                  </a:solidFill>
                </a:rPr>
              </a:br>
              <a:r>
                <a:rPr lang="en-US" sz="1000" dirty="0">
                  <a:solidFill>
                    <a:schemeClr val="tx1"/>
                  </a:solidFill>
                </a:rPr>
                <a:t>in the center of the gray block</a:t>
              </a:r>
            </a:p>
            <a:p>
              <a:pPr marL="171450" lvl="0" indent="-171450">
                <a:buFont typeface="Arial" panose="020B0604020202020204" pitchFamily="34" charset="0"/>
                <a:buChar char="•"/>
              </a:pPr>
              <a:r>
                <a:rPr lang="en-US" sz="1000" dirty="0">
                  <a:solidFill>
                    <a:schemeClr val="tx1"/>
                  </a:solidFill>
                </a:rPr>
                <a:t>Import a visual</a:t>
              </a:r>
              <a:br>
                <a:rPr lang="en-US" sz="1000" dirty="0">
                  <a:solidFill>
                    <a:schemeClr val="tx1"/>
                  </a:solidFill>
                </a:rPr>
              </a:br>
              <a:r>
                <a:rPr lang="en-US" sz="1000" dirty="0">
                  <a:solidFill>
                    <a:schemeClr val="tx1"/>
                  </a:solidFill>
                </a:rPr>
                <a:t>from your computer</a:t>
              </a:r>
            </a:p>
            <a:p>
              <a:pPr marL="171450" lvl="0" indent="-171450">
                <a:buFont typeface="Arial" panose="020B0604020202020204" pitchFamily="34" charset="0"/>
                <a:buChar char="•"/>
              </a:pPr>
              <a:r>
                <a:rPr lang="en-US" sz="1000" dirty="0">
                  <a:solidFill>
                    <a:schemeClr val="tx1"/>
                  </a:solidFill>
                </a:rPr>
                <a:t>To crop the image,</a:t>
              </a:r>
              <a:br>
                <a:rPr lang="en-US" sz="1000" dirty="0">
                  <a:solidFill>
                    <a:schemeClr val="tx1"/>
                  </a:solidFill>
                </a:rPr>
              </a:br>
              <a:r>
                <a:rPr lang="en-US" sz="1000" dirty="0">
                  <a:solidFill>
                    <a:schemeClr val="tx1"/>
                  </a:solidFill>
                </a:rPr>
                <a:t>in “Picture Tools”, click on “crop” tab and choose</a:t>
              </a:r>
              <a:br>
                <a:rPr lang="en-US" sz="1000" dirty="0">
                  <a:solidFill>
                    <a:schemeClr val="tx1"/>
                  </a:solidFill>
                </a:rPr>
              </a:br>
              <a:r>
                <a:rPr lang="en-US" sz="1000" dirty="0">
                  <a:solidFill>
                    <a:schemeClr val="tx1"/>
                  </a:solidFill>
                </a:rPr>
                <a:t>the desired option. </a:t>
              </a:r>
              <a:br>
                <a:rPr lang="en-US" sz="1000" dirty="0">
                  <a:solidFill>
                    <a:schemeClr val="tx1"/>
                  </a:solidFill>
                </a:rPr>
              </a:br>
              <a:r>
                <a:rPr lang="en-US" sz="1000" dirty="0">
                  <a:solidFill>
                    <a:schemeClr val="tx1"/>
                  </a:solidFill>
                </a:rPr>
                <a:t>Adapt (move, zoom</a:t>
              </a:r>
              <a:br>
                <a:rPr lang="en-US" sz="1000" dirty="0">
                  <a:solidFill>
                    <a:schemeClr val="tx1"/>
                  </a:solidFill>
                </a:rPr>
              </a:br>
              <a:r>
                <a:rPr lang="en-US" sz="1000" dirty="0">
                  <a:solidFill>
                    <a:schemeClr val="tx1"/>
                  </a:solidFill>
                </a:rPr>
                <a:t>in or out) the image</a:t>
              </a:r>
            </a:p>
          </p:txBody>
        </p:sp>
      </p:grpSp>
      <p:grpSp>
        <p:nvGrpSpPr>
          <p:cNvPr id="13" name="Groupe 12">
            <a:extLst>
              <a:ext uri="{FF2B5EF4-FFF2-40B4-BE49-F238E27FC236}">
                <a16:creationId xmlns:a16="http://schemas.microsoft.com/office/drawing/2014/main" id="{58DC232D-43C2-E456-86C1-A92765768894}"/>
              </a:ext>
            </a:extLst>
          </p:cNvPr>
          <p:cNvGrpSpPr>
            <a:grpSpLocks noGrp="1" noUngrp="1" noRot="1" noMove="1" noResize="1"/>
          </p:cNvGrpSpPr>
          <p:nvPr/>
        </p:nvGrpSpPr>
        <p:grpSpPr>
          <a:xfrm>
            <a:off x="-2139933" y="0"/>
            <a:ext cx="1885826" cy="1835885"/>
            <a:chOff x="2689543" y="1651754"/>
            <a:chExt cx="1885826" cy="1835885"/>
          </a:xfrm>
        </p:grpSpPr>
        <p:sp>
          <p:nvSpPr>
            <p:cNvPr id="14" name="Freeform 5">
              <a:extLst>
                <a:ext uri="{FF2B5EF4-FFF2-40B4-BE49-F238E27FC236}">
                  <a16:creationId xmlns:a16="http://schemas.microsoft.com/office/drawing/2014/main" id="{F6F9821C-A324-E140-FB92-2DA9CA00FA56}"/>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5" name="Rectangle 14">
              <a:extLst>
                <a:ext uri="{FF2B5EF4-FFF2-40B4-BE49-F238E27FC236}">
                  <a16:creationId xmlns:a16="http://schemas.microsoft.com/office/drawing/2014/main" id="{F96F3368-F6B1-3D8D-2726-B36059B23382}"/>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Tree>
    <p:extLst>
      <p:ext uri="{BB962C8B-B14F-4D97-AF65-F5344CB8AC3E}">
        <p14:creationId xmlns:p14="http://schemas.microsoft.com/office/powerpoint/2010/main" val="3669258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 Text + image 2">
    <p:bg bwMode="ltGray">
      <p:bgPr>
        <a:solidFill>
          <a:schemeClr val="bg1">
            <a:lumMod val="95000"/>
          </a:schemeClr>
        </a:solidFill>
        <a:effectLst/>
      </p:bgPr>
    </p:bg>
    <p:spTree>
      <p:nvGrpSpPr>
        <p:cNvPr id="1" name=""/>
        <p:cNvGrpSpPr/>
        <p:nvPr/>
      </p:nvGrpSpPr>
      <p:grpSpPr>
        <a:xfrm>
          <a:off x="0" y="0"/>
          <a:ext cx="0" cy="0"/>
          <a:chOff x="0" y="0"/>
          <a:chExt cx="0" cy="0"/>
        </a:xfrm>
      </p:grpSpPr>
      <p:sp>
        <p:nvSpPr>
          <p:cNvPr id="6" name="Espace réservé pour une image  17">
            <a:extLst>
              <a:ext uri="{FF2B5EF4-FFF2-40B4-BE49-F238E27FC236}">
                <a16:creationId xmlns:a16="http://schemas.microsoft.com/office/drawing/2014/main" id="{7711B731-CFFC-C0E9-4420-776A49767D55}"/>
              </a:ext>
            </a:extLst>
          </p:cNvPr>
          <p:cNvSpPr>
            <a:spLocks noGrp="1"/>
          </p:cNvSpPr>
          <p:nvPr>
            <p:ph type="pic" sz="quarter" idx="15" hasCustomPrompt="1"/>
          </p:nvPr>
        </p:nvSpPr>
        <p:spPr>
          <a:xfrm>
            <a:off x="6447100" y="0"/>
            <a:ext cx="5744900" cy="6858000"/>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solidFill>
          <a:effectLst>
            <a:outerShdw blurRad="317500" dist="114300" dir="5400000" algn="t" rotWithShape="0">
              <a:prstClr val="black">
                <a:alpha val="10000"/>
              </a:prstClr>
            </a:outerShdw>
          </a:effectLst>
        </p:spPr>
        <p:txBody>
          <a:bodyPr wrap="square">
            <a:noAutofit/>
          </a:bodyPr>
          <a:lstStyle>
            <a:lvl1pPr>
              <a:defRPr sz="100"/>
            </a:lvl1pPr>
          </a:lstStyle>
          <a:p>
            <a:r>
              <a:rPr lang="en-GB" dirty="0"/>
              <a:t> </a:t>
            </a:r>
          </a:p>
        </p:txBody>
      </p:sp>
      <p:sp>
        <p:nvSpPr>
          <p:cNvPr id="2" name="Title 1">
            <a:extLst>
              <a:ext uri="{FF2B5EF4-FFF2-40B4-BE49-F238E27FC236}">
                <a16:creationId xmlns:a16="http://schemas.microsoft.com/office/drawing/2014/main" id="{4AB0DC43-63BA-E193-4828-AB63E86BF7C2}"/>
              </a:ext>
            </a:extLst>
          </p:cNvPr>
          <p:cNvSpPr>
            <a:spLocks noGrp="1"/>
          </p:cNvSpPr>
          <p:nvPr>
            <p:ph type="title" hasCustomPrompt="1"/>
          </p:nvPr>
        </p:nvSpPr>
        <p:spPr>
          <a:xfrm>
            <a:off x="584201" y="719018"/>
            <a:ext cx="5511800" cy="1362457"/>
          </a:xfrm>
        </p:spPr>
        <p:txBody>
          <a:bodyPr>
            <a:spAutoFit/>
          </a:bodyPr>
          <a:lstStyle/>
          <a:p>
            <a:r>
              <a:rPr lang="en-GB" dirty="0"/>
              <a:t>Insert your title here</a:t>
            </a:r>
          </a:p>
        </p:txBody>
      </p:sp>
      <p:sp>
        <p:nvSpPr>
          <p:cNvPr id="4" name="Espace réservé du pied de page 3">
            <a:extLst>
              <a:ext uri="{FF2B5EF4-FFF2-40B4-BE49-F238E27FC236}">
                <a16:creationId xmlns:a16="http://schemas.microsoft.com/office/drawing/2014/main" id="{C15250D9-B9E0-D941-6B9F-DC73764B8794}"/>
              </a:ext>
            </a:extLst>
          </p:cNvPr>
          <p:cNvSpPr>
            <a:spLocks noGrp="1"/>
          </p:cNvSpPr>
          <p:nvPr>
            <p:ph type="ftr" sz="quarter" idx="11"/>
          </p:nvPr>
        </p:nvSpPr>
        <p:spPr/>
        <p:txBody>
          <a:bodyPr vert="horz" wrap="none" lIns="91440" tIns="45720" rIns="91440" bIns="45720" rtlCol="0" anchor="b">
            <a:spAutoFit/>
          </a:bodyPr>
          <a:lstStyle>
            <a:lvl1pPr>
              <a:defRPr lang="en-GB" smtClean="0">
                <a:solidFill>
                  <a:schemeClr val="tx1">
                    <a:alpha val="60000"/>
                  </a:schemeClr>
                </a:solidFill>
              </a:defRPr>
            </a:lvl1pPr>
          </a:lstStyle>
          <a:p>
            <a:endParaRPr lang="en-US" dirty="0"/>
          </a:p>
        </p:txBody>
      </p:sp>
      <p:sp>
        <p:nvSpPr>
          <p:cNvPr id="5" name="Espace réservé du numéro de diapositive 4">
            <a:extLst>
              <a:ext uri="{FF2B5EF4-FFF2-40B4-BE49-F238E27FC236}">
                <a16:creationId xmlns:a16="http://schemas.microsoft.com/office/drawing/2014/main" id="{3D928C7A-EE32-AB47-08EB-348936AD6454}"/>
              </a:ext>
            </a:extLst>
          </p:cNvPr>
          <p:cNvSpPr>
            <a:spLocks noGrp="1"/>
          </p:cNvSpPr>
          <p:nvPr>
            <p:ph type="sldNum" sz="quarter" idx="12"/>
          </p:nvPr>
        </p:nvSpPr>
        <p:spPr/>
        <p:txBody>
          <a:bodyPr/>
          <a:lstStyle/>
          <a:p>
            <a:fld id="{48F63A3B-78C7-47BE-AE5E-E10140E04643}" type="slidenum">
              <a:rPr lang="en-US" smtClean="0"/>
              <a:t>‹Nº›</a:t>
            </a:fld>
            <a:endParaRPr lang="en-US" dirty="0"/>
          </a:p>
        </p:txBody>
      </p:sp>
      <p:sp>
        <p:nvSpPr>
          <p:cNvPr id="7" name="Text Placeholder 6">
            <a:extLst>
              <a:ext uri="{FF2B5EF4-FFF2-40B4-BE49-F238E27FC236}">
                <a16:creationId xmlns:a16="http://schemas.microsoft.com/office/drawing/2014/main" id="{079E7128-F3DF-F163-5098-174BF57240B7}"/>
              </a:ext>
            </a:extLst>
          </p:cNvPr>
          <p:cNvSpPr>
            <a:spLocks noGrp="1"/>
          </p:cNvSpPr>
          <p:nvPr>
            <p:ph type="body" sz="quarter" idx="13" hasCustomPrompt="1"/>
          </p:nvPr>
        </p:nvSpPr>
        <p:spPr>
          <a:xfrm>
            <a:off x="584201" y="2245489"/>
            <a:ext cx="5511800" cy="3931474"/>
          </a:xfrm>
        </p:spPr>
        <p:txBody>
          <a:bodyPr/>
          <a:lstStyle/>
          <a:p>
            <a:pPr lvl="0"/>
            <a:r>
              <a:rPr lang="en-US" dirty="0"/>
              <a:t>Click to edit mask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Rectangle 7">
            <a:extLst>
              <a:ext uri="{FF2B5EF4-FFF2-40B4-BE49-F238E27FC236}">
                <a16:creationId xmlns:a16="http://schemas.microsoft.com/office/drawing/2014/main" id="{9247D0EB-EAB5-48DF-C7A0-B3F9D08A001B}"/>
              </a:ext>
            </a:extLst>
          </p:cNvPr>
          <p:cNvSpPr/>
          <p:nvPr/>
        </p:nvSpPr>
        <p:spPr>
          <a:xfrm>
            <a:off x="0" y="0"/>
            <a:ext cx="90000" cy="6857999"/>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Espace réservé du texte 6">
            <a:extLst>
              <a:ext uri="{FF2B5EF4-FFF2-40B4-BE49-F238E27FC236}">
                <a16:creationId xmlns:a16="http://schemas.microsoft.com/office/drawing/2014/main" id="{3FAB1402-2A8A-24F7-AC09-F19E3721B5B0}"/>
              </a:ext>
            </a:extLst>
          </p:cNvPr>
          <p:cNvSpPr>
            <a:spLocks noGrp="1"/>
          </p:cNvSpPr>
          <p:nvPr>
            <p:ph type="body" sz="quarter" idx="17" hasCustomPrompt="1"/>
          </p:nvPr>
        </p:nvSpPr>
        <p:spPr>
          <a:xfrm>
            <a:off x="584200" y="412229"/>
            <a:ext cx="1322528" cy="237757"/>
          </a:xfrm>
        </p:spPr>
        <p:txBody>
          <a:bodyPr wrap="none" lIns="36000" rIns="36000">
            <a:spAutoFit/>
          </a:bodyPr>
          <a:lstStyle>
            <a:lvl1pPr algn="l">
              <a:defRPr sz="1050" b="0" cap="all" spc="200" baseline="0">
                <a:solidFill>
                  <a:schemeClr val="tx1">
                    <a:lumMod val="25000"/>
                    <a:lumOff val="75000"/>
                  </a:schemeClr>
                </a:solidFill>
              </a:defRPr>
            </a:lvl1pPr>
          </a:lstStyle>
          <a:p>
            <a:pPr lvl="0"/>
            <a:r>
              <a:rPr lang="en-GB"/>
              <a:t>00 / Chapter</a:t>
            </a:r>
            <a:endParaRPr lang="en-GB" dirty="0"/>
          </a:p>
        </p:txBody>
      </p:sp>
      <p:grpSp>
        <p:nvGrpSpPr>
          <p:cNvPr id="11" name="Groupe 10">
            <a:extLst>
              <a:ext uri="{FF2B5EF4-FFF2-40B4-BE49-F238E27FC236}">
                <a16:creationId xmlns:a16="http://schemas.microsoft.com/office/drawing/2014/main" id="{D40362BF-BDB5-BBF1-5180-6E70DC51BD38}"/>
              </a:ext>
            </a:extLst>
          </p:cNvPr>
          <p:cNvGrpSpPr/>
          <p:nvPr/>
        </p:nvGrpSpPr>
        <p:grpSpPr>
          <a:xfrm>
            <a:off x="12405628" y="0"/>
            <a:ext cx="1885826" cy="2451438"/>
            <a:chOff x="511520" y="2588002"/>
            <a:chExt cx="1885826" cy="2451438"/>
          </a:xfrm>
        </p:grpSpPr>
        <p:sp>
          <p:nvSpPr>
            <p:cNvPr id="12" name="Freeform 5">
              <a:extLst>
                <a:ext uri="{FF2B5EF4-FFF2-40B4-BE49-F238E27FC236}">
                  <a16:creationId xmlns:a16="http://schemas.microsoft.com/office/drawing/2014/main" id="{3D86012E-723D-33FA-CF2F-EDA159AECF0F}"/>
                </a:ext>
              </a:extLst>
            </p:cNvPr>
            <p:cNvSpPr>
              <a:spLocks noEditPoints="1"/>
            </p:cNvSpPr>
            <p:nvPr/>
          </p:nvSpPr>
          <p:spPr bwMode="auto">
            <a:xfrm>
              <a:off x="1241708" y="2588002"/>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3" name="Rectangle 12">
              <a:extLst>
                <a:ext uri="{FF2B5EF4-FFF2-40B4-BE49-F238E27FC236}">
                  <a16:creationId xmlns:a16="http://schemas.microsoft.com/office/drawing/2014/main" id="{90209D83-5F59-3013-412B-036722E81C49}"/>
                </a:ext>
              </a:extLst>
            </p:cNvPr>
            <p:cNvSpPr/>
            <p:nvPr/>
          </p:nvSpPr>
          <p:spPr>
            <a:xfrm>
              <a:off x="511520" y="2946559"/>
              <a:ext cx="1885826" cy="2092881"/>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visual</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Remove the visual</a:t>
              </a:r>
            </a:p>
            <a:p>
              <a:pPr marL="171450" lvl="0" indent="-171450">
                <a:buFont typeface="Arial" panose="020B0604020202020204" pitchFamily="34" charset="0"/>
                <a:buChar char="•"/>
              </a:pPr>
              <a:r>
                <a:rPr lang="en-US" sz="1000" dirty="0">
                  <a:solidFill>
                    <a:schemeClr val="tx1"/>
                  </a:solidFill>
                </a:rPr>
                <a:t>Click on the icon </a:t>
              </a:r>
              <a:br>
                <a:rPr lang="en-US" sz="1000" dirty="0">
                  <a:solidFill>
                    <a:schemeClr val="tx1"/>
                  </a:solidFill>
                </a:rPr>
              </a:br>
              <a:r>
                <a:rPr lang="en-US" sz="1000" dirty="0">
                  <a:solidFill>
                    <a:schemeClr val="tx1"/>
                  </a:solidFill>
                </a:rPr>
                <a:t>in the center of the gray block</a:t>
              </a:r>
            </a:p>
            <a:p>
              <a:pPr marL="171450" lvl="0" indent="-171450">
                <a:buFont typeface="Arial" panose="020B0604020202020204" pitchFamily="34" charset="0"/>
                <a:buChar char="•"/>
              </a:pPr>
              <a:r>
                <a:rPr lang="en-US" sz="1000" dirty="0">
                  <a:solidFill>
                    <a:schemeClr val="tx1"/>
                  </a:solidFill>
                </a:rPr>
                <a:t>Import a visual</a:t>
              </a:r>
              <a:br>
                <a:rPr lang="en-US" sz="1000" dirty="0">
                  <a:solidFill>
                    <a:schemeClr val="tx1"/>
                  </a:solidFill>
                </a:rPr>
              </a:br>
              <a:r>
                <a:rPr lang="en-US" sz="1000" dirty="0">
                  <a:solidFill>
                    <a:schemeClr val="tx1"/>
                  </a:solidFill>
                </a:rPr>
                <a:t>from your computer</a:t>
              </a:r>
            </a:p>
            <a:p>
              <a:pPr marL="171450" lvl="0" indent="-171450">
                <a:buFont typeface="Arial" panose="020B0604020202020204" pitchFamily="34" charset="0"/>
                <a:buChar char="•"/>
              </a:pPr>
              <a:r>
                <a:rPr lang="en-US" sz="1000" dirty="0">
                  <a:solidFill>
                    <a:schemeClr val="tx1"/>
                  </a:solidFill>
                </a:rPr>
                <a:t>To crop the image,</a:t>
              </a:r>
              <a:br>
                <a:rPr lang="en-US" sz="1000" dirty="0">
                  <a:solidFill>
                    <a:schemeClr val="tx1"/>
                  </a:solidFill>
                </a:rPr>
              </a:br>
              <a:r>
                <a:rPr lang="en-US" sz="1000" dirty="0">
                  <a:solidFill>
                    <a:schemeClr val="tx1"/>
                  </a:solidFill>
                </a:rPr>
                <a:t>in “Picture Tools”, click on “crop” tab and choose</a:t>
              </a:r>
              <a:br>
                <a:rPr lang="en-US" sz="1000" dirty="0">
                  <a:solidFill>
                    <a:schemeClr val="tx1"/>
                  </a:solidFill>
                </a:rPr>
              </a:br>
              <a:r>
                <a:rPr lang="en-US" sz="1000" dirty="0">
                  <a:solidFill>
                    <a:schemeClr val="tx1"/>
                  </a:solidFill>
                </a:rPr>
                <a:t>the desired option. </a:t>
              </a:r>
              <a:br>
                <a:rPr lang="en-US" sz="1000" dirty="0">
                  <a:solidFill>
                    <a:schemeClr val="tx1"/>
                  </a:solidFill>
                </a:rPr>
              </a:br>
              <a:r>
                <a:rPr lang="en-US" sz="1000" dirty="0">
                  <a:solidFill>
                    <a:schemeClr val="tx1"/>
                  </a:solidFill>
                </a:rPr>
                <a:t>Adapt (move, zoom</a:t>
              </a:r>
              <a:br>
                <a:rPr lang="en-US" sz="1000" dirty="0">
                  <a:solidFill>
                    <a:schemeClr val="tx1"/>
                  </a:solidFill>
                </a:rPr>
              </a:br>
              <a:r>
                <a:rPr lang="en-US" sz="1000" dirty="0">
                  <a:solidFill>
                    <a:schemeClr val="tx1"/>
                  </a:solidFill>
                </a:rPr>
                <a:t>in or out) the image</a:t>
              </a:r>
            </a:p>
          </p:txBody>
        </p:sp>
      </p:grpSp>
      <p:grpSp>
        <p:nvGrpSpPr>
          <p:cNvPr id="14" name="Groupe 13">
            <a:extLst>
              <a:ext uri="{FF2B5EF4-FFF2-40B4-BE49-F238E27FC236}">
                <a16:creationId xmlns:a16="http://schemas.microsoft.com/office/drawing/2014/main" id="{587691D6-51B3-192B-09D7-911025CE3462}"/>
              </a:ext>
            </a:extLst>
          </p:cNvPr>
          <p:cNvGrpSpPr>
            <a:grpSpLocks noGrp="1" noUngrp="1" noRot="1" noMove="1" noResize="1"/>
          </p:cNvGrpSpPr>
          <p:nvPr/>
        </p:nvGrpSpPr>
        <p:grpSpPr>
          <a:xfrm>
            <a:off x="-2139933" y="0"/>
            <a:ext cx="1885826" cy="1835885"/>
            <a:chOff x="2689543" y="1651754"/>
            <a:chExt cx="1885826" cy="1835885"/>
          </a:xfrm>
        </p:grpSpPr>
        <p:sp>
          <p:nvSpPr>
            <p:cNvPr id="15" name="Freeform 5">
              <a:extLst>
                <a:ext uri="{FF2B5EF4-FFF2-40B4-BE49-F238E27FC236}">
                  <a16:creationId xmlns:a16="http://schemas.microsoft.com/office/drawing/2014/main" id="{C72E8A48-8287-B8D3-885F-2C92528EFEFA}"/>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6" name="Rectangle 15">
              <a:extLst>
                <a:ext uri="{FF2B5EF4-FFF2-40B4-BE49-F238E27FC236}">
                  <a16:creationId xmlns:a16="http://schemas.microsoft.com/office/drawing/2014/main" id="{A8940143-9666-5128-6313-E4E1CD7B4C49}"/>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grpSp>
        <p:nvGrpSpPr>
          <p:cNvPr id="3" name="Group 12">
            <a:extLst>
              <a:ext uri="{FF2B5EF4-FFF2-40B4-BE49-F238E27FC236}">
                <a16:creationId xmlns:a16="http://schemas.microsoft.com/office/drawing/2014/main" id="{A61B0A5B-43B0-502F-4182-9467F57E1414}"/>
              </a:ext>
            </a:extLst>
          </p:cNvPr>
          <p:cNvGrpSpPr>
            <a:grpSpLocks noChangeAspect="1"/>
          </p:cNvGrpSpPr>
          <p:nvPr/>
        </p:nvGrpSpPr>
        <p:grpSpPr bwMode="auto">
          <a:xfrm>
            <a:off x="11336351" y="232933"/>
            <a:ext cx="577406" cy="715984"/>
            <a:chOff x="690" y="1280"/>
            <a:chExt cx="1400" cy="1736"/>
          </a:xfrm>
        </p:grpSpPr>
        <p:sp>
          <p:nvSpPr>
            <p:cNvPr id="17" name="Freeform 13">
              <a:extLst>
                <a:ext uri="{FF2B5EF4-FFF2-40B4-BE49-F238E27FC236}">
                  <a16:creationId xmlns:a16="http://schemas.microsoft.com/office/drawing/2014/main" id="{4BF338AF-D5A9-E25C-B8CD-D5CB2800386A}"/>
                </a:ext>
              </a:extLst>
            </p:cNvPr>
            <p:cNvSpPr>
              <a:spLocks/>
            </p:cNvSpPr>
            <p:nvPr/>
          </p:nvSpPr>
          <p:spPr bwMode="auto">
            <a:xfrm>
              <a:off x="1194" y="1308"/>
              <a:ext cx="4" cy="1"/>
            </a:xfrm>
            <a:custGeom>
              <a:avLst/>
              <a:gdLst>
                <a:gd name="T0" fmla="*/ 1 w 3"/>
                <a:gd name="T1" fmla="*/ 1 h 1"/>
                <a:gd name="T2" fmla="*/ 1 w 3"/>
                <a:gd name="T3" fmla="*/ 1 h 1"/>
              </a:gdLst>
              <a:ahLst/>
              <a:cxnLst>
                <a:cxn ang="0">
                  <a:pos x="T0" y="T1"/>
                </a:cxn>
                <a:cxn ang="0">
                  <a:pos x="T2" y="T3"/>
                </a:cxn>
              </a:cxnLst>
              <a:rect l="0" t="0" r="r" b="b"/>
              <a:pathLst>
                <a:path w="3" h="1">
                  <a:moveTo>
                    <a:pt x="1" y="1"/>
                  </a:moveTo>
                  <a:cubicBezTo>
                    <a:pt x="3" y="0"/>
                    <a:pt x="0" y="1"/>
                    <a:pt x="1" y="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18" name="Freeform 14">
              <a:extLst>
                <a:ext uri="{FF2B5EF4-FFF2-40B4-BE49-F238E27FC236}">
                  <a16:creationId xmlns:a16="http://schemas.microsoft.com/office/drawing/2014/main" id="{01CF3D07-F924-4C8E-4317-D0D5283883DA}"/>
                </a:ext>
              </a:extLst>
            </p:cNvPr>
            <p:cNvSpPr>
              <a:spLocks noEditPoints="1"/>
            </p:cNvSpPr>
            <p:nvPr/>
          </p:nvSpPr>
          <p:spPr bwMode="auto">
            <a:xfrm>
              <a:off x="906" y="1280"/>
              <a:ext cx="976" cy="1214"/>
            </a:xfrm>
            <a:custGeom>
              <a:avLst/>
              <a:gdLst>
                <a:gd name="T0" fmla="*/ 211 w 711"/>
                <a:gd name="T1" fmla="*/ 862 h 883"/>
                <a:gd name="T2" fmla="*/ 354 w 711"/>
                <a:gd name="T3" fmla="*/ 883 h 883"/>
                <a:gd name="T4" fmla="*/ 355 w 711"/>
                <a:gd name="T5" fmla="*/ 883 h 883"/>
                <a:gd name="T6" fmla="*/ 356 w 711"/>
                <a:gd name="T7" fmla="*/ 883 h 883"/>
                <a:gd name="T8" fmla="*/ 498 w 711"/>
                <a:gd name="T9" fmla="*/ 862 h 883"/>
                <a:gd name="T10" fmla="*/ 621 w 711"/>
                <a:gd name="T11" fmla="*/ 769 h 883"/>
                <a:gd name="T12" fmla="*/ 711 w 711"/>
                <a:gd name="T13" fmla="*/ 442 h 883"/>
                <a:gd name="T14" fmla="*/ 711 w 711"/>
                <a:gd name="T15" fmla="*/ 441 h 883"/>
                <a:gd name="T16" fmla="*/ 621 w 711"/>
                <a:gd name="T17" fmla="*/ 114 h 883"/>
                <a:gd name="T18" fmla="*/ 499 w 711"/>
                <a:gd name="T19" fmla="*/ 21 h 883"/>
                <a:gd name="T20" fmla="*/ 355 w 711"/>
                <a:gd name="T21" fmla="*/ 0 h 883"/>
                <a:gd name="T22" fmla="*/ 211 w 711"/>
                <a:gd name="T23" fmla="*/ 21 h 883"/>
                <a:gd name="T24" fmla="*/ 211 w 711"/>
                <a:gd name="T25" fmla="*/ 21 h 883"/>
                <a:gd name="T26" fmla="*/ 211 w 711"/>
                <a:gd name="T27" fmla="*/ 21 h 883"/>
                <a:gd name="T28" fmla="*/ 90 w 711"/>
                <a:gd name="T29" fmla="*/ 114 h 883"/>
                <a:gd name="T30" fmla="*/ 0 w 711"/>
                <a:gd name="T31" fmla="*/ 441 h 883"/>
                <a:gd name="T32" fmla="*/ 0 w 711"/>
                <a:gd name="T33" fmla="*/ 442 h 883"/>
                <a:gd name="T34" fmla="*/ 90 w 711"/>
                <a:gd name="T35" fmla="*/ 769 h 883"/>
                <a:gd name="T36" fmla="*/ 211 w 711"/>
                <a:gd name="T37" fmla="*/ 862 h 883"/>
                <a:gd name="T38" fmla="*/ 26 w 711"/>
                <a:gd name="T39" fmla="*/ 441 h 883"/>
                <a:gd name="T40" fmla="*/ 83 w 711"/>
                <a:gd name="T41" fmla="*/ 162 h 883"/>
                <a:gd name="T42" fmla="*/ 235 w 711"/>
                <a:gd name="T43" fmla="*/ 27 h 883"/>
                <a:gd name="T44" fmla="*/ 355 w 711"/>
                <a:gd name="T45" fmla="*/ 12 h 883"/>
                <a:gd name="T46" fmla="*/ 475 w 711"/>
                <a:gd name="T47" fmla="*/ 27 h 883"/>
                <a:gd name="T48" fmla="*/ 626 w 711"/>
                <a:gd name="T49" fmla="*/ 162 h 883"/>
                <a:gd name="T50" fmla="*/ 683 w 711"/>
                <a:gd name="T51" fmla="*/ 441 h 883"/>
                <a:gd name="T52" fmla="*/ 626 w 711"/>
                <a:gd name="T53" fmla="*/ 721 h 883"/>
                <a:gd name="T54" fmla="*/ 475 w 711"/>
                <a:gd name="T55" fmla="*/ 856 h 883"/>
                <a:gd name="T56" fmla="*/ 355 w 711"/>
                <a:gd name="T57" fmla="*/ 871 h 883"/>
                <a:gd name="T58" fmla="*/ 235 w 711"/>
                <a:gd name="T59" fmla="*/ 856 h 883"/>
                <a:gd name="T60" fmla="*/ 83 w 711"/>
                <a:gd name="T61" fmla="*/ 721 h 883"/>
                <a:gd name="T62" fmla="*/ 26 w 711"/>
                <a:gd name="T63" fmla="*/ 441 h 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1" h="883">
                  <a:moveTo>
                    <a:pt x="211" y="862"/>
                  </a:moveTo>
                  <a:cubicBezTo>
                    <a:pt x="257" y="875"/>
                    <a:pt x="305" y="883"/>
                    <a:pt x="354" y="883"/>
                  </a:cubicBezTo>
                  <a:cubicBezTo>
                    <a:pt x="355" y="883"/>
                    <a:pt x="355" y="883"/>
                    <a:pt x="355" y="883"/>
                  </a:cubicBezTo>
                  <a:cubicBezTo>
                    <a:pt x="356" y="883"/>
                    <a:pt x="356" y="883"/>
                    <a:pt x="356" y="883"/>
                  </a:cubicBezTo>
                  <a:cubicBezTo>
                    <a:pt x="406" y="883"/>
                    <a:pt x="453" y="876"/>
                    <a:pt x="498" y="862"/>
                  </a:cubicBezTo>
                  <a:cubicBezTo>
                    <a:pt x="547" y="845"/>
                    <a:pt x="593" y="811"/>
                    <a:pt x="621" y="769"/>
                  </a:cubicBezTo>
                  <a:cubicBezTo>
                    <a:pt x="667" y="701"/>
                    <a:pt x="709" y="571"/>
                    <a:pt x="711" y="442"/>
                  </a:cubicBezTo>
                  <a:cubicBezTo>
                    <a:pt x="711" y="441"/>
                    <a:pt x="711" y="441"/>
                    <a:pt x="711" y="441"/>
                  </a:cubicBezTo>
                  <a:cubicBezTo>
                    <a:pt x="709" y="312"/>
                    <a:pt x="667" y="181"/>
                    <a:pt x="621" y="114"/>
                  </a:cubicBezTo>
                  <a:cubicBezTo>
                    <a:pt x="593" y="72"/>
                    <a:pt x="548" y="38"/>
                    <a:pt x="499" y="21"/>
                  </a:cubicBezTo>
                  <a:cubicBezTo>
                    <a:pt x="454" y="7"/>
                    <a:pt x="405" y="0"/>
                    <a:pt x="355" y="0"/>
                  </a:cubicBezTo>
                  <a:cubicBezTo>
                    <a:pt x="306" y="0"/>
                    <a:pt x="257" y="7"/>
                    <a:pt x="211" y="21"/>
                  </a:cubicBezTo>
                  <a:cubicBezTo>
                    <a:pt x="212" y="21"/>
                    <a:pt x="212" y="21"/>
                    <a:pt x="211" y="21"/>
                  </a:cubicBezTo>
                  <a:cubicBezTo>
                    <a:pt x="212" y="21"/>
                    <a:pt x="212" y="21"/>
                    <a:pt x="211" y="21"/>
                  </a:cubicBezTo>
                  <a:cubicBezTo>
                    <a:pt x="163" y="38"/>
                    <a:pt x="118" y="72"/>
                    <a:pt x="90" y="114"/>
                  </a:cubicBezTo>
                  <a:cubicBezTo>
                    <a:pt x="44" y="181"/>
                    <a:pt x="2" y="312"/>
                    <a:pt x="0" y="441"/>
                  </a:cubicBezTo>
                  <a:cubicBezTo>
                    <a:pt x="0" y="442"/>
                    <a:pt x="0" y="442"/>
                    <a:pt x="0" y="442"/>
                  </a:cubicBezTo>
                  <a:cubicBezTo>
                    <a:pt x="2" y="571"/>
                    <a:pt x="44" y="701"/>
                    <a:pt x="90" y="769"/>
                  </a:cubicBezTo>
                  <a:cubicBezTo>
                    <a:pt x="118" y="811"/>
                    <a:pt x="163" y="845"/>
                    <a:pt x="211" y="862"/>
                  </a:cubicBezTo>
                  <a:moveTo>
                    <a:pt x="26" y="441"/>
                  </a:moveTo>
                  <a:cubicBezTo>
                    <a:pt x="25" y="344"/>
                    <a:pt x="54" y="225"/>
                    <a:pt x="83" y="162"/>
                  </a:cubicBezTo>
                  <a:cubicBezTo>
                    <a:pt x="115" y="90"/>
                    <a:pt x="163" y="46"/>
                    <a:pt x="235" y="27"/>
                  </a:cubicBezTo>
                  <a:cubicBezTo>
                    <a:pt x="273" y="17"/>
                    <a:pt x="313" y="12"/>
                    <a:pt x="355" y="12"/>
                  </a:cubicBezTo>
                  <a:cubicBezTo>
                    <a:pt x="396" y="12"/>
                    <a:pt x="436" y="17"/>
                    <a:pt x="475" y="27"/>
                  </a:cubicBezTo>
                  <a:cubicBezTo>
                    <a:pt x="546" y="46"/>
                    <a:pt x="595" y="90"/>
                    <a:pt x="626" y="162"/>
                  </a:cubicBezTo>
                  <a:cubicBezTo>
                    <a:pt x="655" y="225"/>
                    <a:pt x="685" y="344"/>
                    <a:pt x="683" y="441"/>
                  </a:cubicBezTo>
                  <a:cubicBezTo>
                    <a:pt x="685" y="539"/>
                    <a:pt x="655" y="658"/>
                    <a:pt x="626" y="721"/>
                  </a:cubicBezTo>
                  <a:cubicBezTo>
                    <a:pt x="595" y="793"/>
                    <a:pt x="546" y="837"/>
                    <a:pt x="475" y="856"/>
                  </a:cubicBezTo>
                  <a:cubicBezTo>
                    <a:pt x="436" y="866"/>
                    <a:pt x="396" y="871"/>
                    <a:pt x="355" y="871"/>
                  </a:cubicBezTo>
                  <a:cubicBezTo>
                    <a:pt x="313" y="871"/>
                    <a:pt x="273" y="866"/>
                    <a:pt x="235" y="856"/>
                  </a:cubicBezTo>
                  <a:cubicBezTo>
                    <a:pt x="163" y="837"/>
                    <a:pt x="115" y="793"/>
                    <a:pt x="83" y="721"/>
                  </a:cubicBezTo>
                  <a:cubicBezTo>
                    <a:pt x="54" y="658"/>
                    <a:pt x="25" y="539"/>
                    <a:pt x="26" y="44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19" name="Freeform 15">
              <a:extLst>
                <a:ext uri="{FF2B5EF4-FFF2-40B4-BE49-F238E27FC236}">
                  <a16:creationId xmlns:a16="http://schemas.microsoft.com/office/drawing/2014/main" id="{87FB0EDF-64B9-9328-C55D-F231C2F58EF7}"/>
                </a:ext>
              </a:extLst>
            </p:cNvPr>
            <p:cNvSpPr>
              <a:spLocks noEditPoints="1"/>
            </p:cNvSpPr>
            <p:nvPr/>
          </p:nvSpPr>
          <p:spPr bwMode="auto">
            <a:xfrm>
              <a:off x="1086" y="1440"/>
              <a:ext cx="616" cy="895"/>
            </a:xfrm>
            <a:custGeom>
              <a:avLst/>
              <a:gdLst>
                <a:gd name="T0" fmla="*/ 324 w 449"/>
                <a:gd name="T1" fmla="*/ 637 h 651"/>
                <a:gd name="T2" fmla="*/ 324 w 449"/>
                <a:gd name="T3" fmla="*/ 13 h 651"/>
                <a:gd name="T4" fmla="*/ 50 w 449"/>
                <a:gd name="T5" fmla="*/ 77 h 651"/>
                <a:gd name="T6" fmla="*/ 96 w 449"/>
                <a:gd name="T7" fmla="*/ 474 h 651"/>
                <a:gd name="T8" fmla="*/ 70 w 449"/>
                <a:gd name="T9" fmla="*/ 459 h 651"/>
                <a:gd name="T10" fmla="*/ 59 w 449"/>
                <a:gd name="T11" fmla="*/ 380 h 651"/>
                <a:gd name="T12" fmla="*/ 91 w 449"/>
                <a:gd name="T13" fmla="*/ 432 h 651"/>
                <a:gd name="T14" fmla="*/ 115 w 449"/>
                <a:gd name="T15" fmla="*/ 371 h 651"/>
                <a:gd name="T16" fmla="*/ 127 w 449"/>
                <a:gd name="T17" fmla="*/ 414 h 651"/>
                <a:gd name="T18" fmla="*/ 194 w 449"/>
                <a:gd name="T19" fmla="*/ 603 h 651"/>
                <a:gd name="T20" fmla="*/ 207 w 449"/>
                <a:gd name="T21" fmla="*/ 579 h 651"/>
                <a:gd name="T22" fmla="*/ 216 w 449"/>
                <a:gd name="T23" fmla="*/ 565 h 651"/>
                <a:gd name="T24" fmla="*/ 227 w 449"/>
                <a:gd name="T25" fmla="*/ 536 h 651"/>
                <a:gd name="T26" fmla="*/ 238 w 449"/>
                <a:gd name="T27" fmla="*/ 565 h 651"/>
                <a:gd name="T28" fmla="*/ 276 w 449"/>
                <a:gd name="T29" fmla="*/ 518 h 651"/>
                <a:gd name="T30" fmla="*/ 251 w 449"/>
                <a:gd name="T31" fmla="*/ 475 h 651"/>
                <a:gd name="T32" fmla="*/ 297 w 449"/>
                <a:gd name="T33" fmla="*/ 359 h 651"/>
                <a:gd name="T34" fmla="*/ 293 w 449"/>
                <a:gd name="T35" fmla="*/ 605 h 651"/>
                <a:gd name="T36" fmla="*/ 307 w 449"/>
                <a:gd name="T37" fmla="*/ 591 h 651"/>
                <a:gd name="T38" fmla="*/ 339 w 449"/>
                <a:gd name="T39" fmla="*/ 478 h 651"/>
                <a:gd name="T40" fmla="*/ 356 w 449"/>
                <a:gd name="T41" fmla="*/ 490 h 651"/>
                <a:gd name="T42" fmla="*/ 379 w 449"/>
                <a:gd name="T43" fmla="*/ 453 h 651"/>
                <a:gd name="T44" fmla="*/ 313 w 449"/>
                <a:gd name="T45" fmla="*/ 372 h 651"/>
                <a:gd name="T46" fmla="*/ 365 w 449"/>
                <a:gd name="T47" fmla="*/ 515 h 651"/>
                <a:gd name="T48" fmla="*/ 320 w 449"/>
                <a:gd name="T49" fmla="*/ 411 h 651"/>
                <a:gd name="T50" fmla="*/ 366 w 449"/>
                <a:gd name="T51" fmla="*/ 412 h 651"/>
                <a:gd name="T52" fmla="*/ 354 w 449"/>
                <a:gd name="T53" fmla="*/ 368 h 651"/>
                <a:gd name="T54" fmla="*/ 366 w 449"/>
                <a:gd name="T55" fmla="*/ 412 h 651"/>
                <a:gd name="T56" fmla="*/ 392 w 449"/>
                <a:gd name="T57" fmla="*/ 308 h 651"/>
                <a:gd name="T58" fmla="*/ 347 w 449"/>
                <a:gd name="T59" fmla="*/ 201 h 651"/>
                <a:gd name="T60" fmla="*/ 382 w 449"/>
                <a:gd name="T61" fmla="*/ 273 h 651"/>
                <a:gd name="T62" fmla="*/ 306 w 449"/>
                <a:gd name="T63" fmla="*/ 277 h 651"/>
                <a:gd name="T64" fmla="*/ 335 w 449"/>
                <a:gd name="T65" fmla="*/ 203 h 651"/>
                <a:gd name="T66" fmla="*/ 312 w 449"/>
                <a:gd name="T67" fmla="*/ 51 h 651"/>
                <a:gd name="T68" fmla="*/ 292 w 449"/>
                <a:gd name="T69" fmla="*/ 86 h 651"/>
                <a:gd name="T70" fmla="*/ 259 w 449"/>
                <a:gd name="T71" fmla="*/ 140 h 651"/>
                <a:gd name="T72" fmla="*/ 88 w 449"/>
                <a:gd name="T73" fmla="*/ 93 h 651"/>
                <a:gd name="T74" fmla="*/ 115 w 449"/>
                <a:gd name="T75" fmla="*/ 60 h 651"/>
                <a:gd name="T76" fmla="*/ 133 w 449"/>
                <a:gd name="T77" fmla="*/ 116 h 651"/>
                <a:gd name="T78" fmla="*/ 119 w 449"/>
                <a:gd name="T79" fmla="*/ 151 h 651"/>
                <a:gd name="T80" fmla="*/ 121 w 449"/>
                <a:gd name="T81" fmla="*/ 169 h 651"/>
                <a:gd name="T82" fmla="*/ 88 w 449"/>
                <a:gd name="T83" fmla="*/ 169 h 651"/>
                <a:gd name="T84" fmla="*/ 104 w 449"/>
                <a:gd name="T85" fmla="*/ 204 h 651"/>
                <a:gd name="T86" fmla="*/ 207 w 449"/>
                <a:gd name="T87" fmla="*/ 212 h 651"/>
                <a:gd name="T88" fmla="*/ 208 w 449"/>
                <a:gd name="T89" fmla="*/ 131 h 651"/>
                <a:gd name="T90" fmla="*/ 237 w 449"/>
                <a:gd name="T91" fmla="*/ 182 h 651"/>
                <a:gd name="T92" fmla="*/ 268 w 449"/>
                <a:gd name="T93" fmla="*/ 180 h 651"/>
                <a:gd name="T94" fmla="*/ 280 w 449"/>
                <a:gd name="T95" fmla="*/ 84 h 651"/>
                <a:gd name="T96" fmla="*/ 273 w 449"/>
                <a:gd name="T97" fmla="*/ 204 h 651"/>
                <a:gd name="T98" fmla="*/ 242 w 449"/>
                <a:gd name="T99" fmla="*/ 356 h 651"/>
                <a:gd name="T100" fmla="*/ 231 w 449"/>
                <a:gd name="T101" fmla="*/ 498 h 651"/>
                <a:gd name="T102" fmla="*/ 222 w 449"/>
                <a:gd name="T103" fmla="*/ 459 h 651"/>
                <a:gd name="T104" fmla="*/ 162 w 449"/>
                <a:gd name="T105" fmla="*/ 498 h 651"/>
                <a:gd name="T106" fmla="*/ 147 w 449"/>
                <a:gd name="T107" fmla="*/ 482 h 651"/>
                <a:gd name="T108" fmla="*/ 200 w 449"/>
                <a:gd name="T109" fmla="*/ 259 h 651"/>
                <a:gd name="T110" fmla="*/ 100 w 449"/>
                <a:gd name="T111" fmla="*/ 234 h 651"/>
                <a:gd name="T112" fmla="*/ 115 w 449"/>
                <a:gd name="T113" fmla="*/ 285 h 651"/>
                <a:gd name="T114" fmla="*/ 116 w 449"/>
                <a:gd name="T115" fmla="*/ 247 h 651"/>
                <a:gd name="T116" fmla="*/ 59 w 449"/>
                <a:gd name="T117" fmla="*/ 341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9" h="651">
                  <a:moveTo>
                    <a:pt x="124" y="637"/>
                  </a:moveTo>
                  <a:cubicBezTo>
                    <a:pt x="156" y="646"/>
                    <a:pt x="190" y="651"/>
                    <a:pt x="224" y="651"/>
                  </a:cubicBezTo>
                  <a:cubicBezTo>
                    <a:pt x="225" y="651"/>
                    <a:pt x="225" y="651"/>
                    <a:pt x="225" y="651"/>
                  </a:cubicBezTo>
                  <a:cubicBezTo>
                    <a:pt x="259" y="651"/>
                    <a:pt x="293" y="646"/>
                    <a:pt x="324" y="637"/>
                  </a:cubicBezTo>
                  <a:cubicBezTo>
                    <a:pt x="358" y="628"/>
                    <a:pt x="385" y="605"/>
                    <a:pt x="399" y="573"/>
                  </a:cubicBezTo>
                  <a:cubicBezTo>
                    <a:pt x="429" y="509"/>
                    <a:pt x="449" y="417"/>
                    <a:pt x="449" y="325"/>
                  </a:cubicBezTo>
                  <a:cubicBezTo>
                    <a:pt x="449" y="234"/>
                    <a:pt x="429" y="142"/>
                    <a:pt x="399" y="77"/>
                  </a:cubicBezTo>
                  <a:cubicBezTo>
                    <a:pt x="385" y="46"/>
                    <a:pt x="358" y="23"/>
                    <a:pt x="324" y="13"/>
                  </a:cubicBezTo>
                  <a:cubicBezTo>
                    <a:pt x="293" y="5"/>
                    <a:pt x="259" y="0"/>
                    <a:pt x="225" y="0"/>
                  </a:cubicBezTo>
                  <a:cubicBezTo>
                    <a:pt x="224" y="0"/>
                    <a:pt x="224" y="0"/>
                    <a:pt x="224" y="0"/>
                  </a:cubicBezTo>
                  <a:cubicBezTo>
                    <a:pt x="190" y="0"/>
                    <a:pt x="156" y="5"/>
                    <a:pt x="124" y="13"/>
                  </a:cubicBezTo>
                  <a:cubicBezTo>
                    <a:pt x="91" y="23"/>
                    <a:pt x="63" y="46"/>
                    <a:pt x="50" y="77"/>
                  </a:cubicBezTo>
                  <a:cubicBezTo>
                    <a:pt x="19" y="142"/>
                    <a:pt x="0" y="234"/>
                    <a:pt x="0" y="325"/>
                  </a:cubicBezTo>
                  <a:cubicBezTo>
                    <a:pt x="0" y="417"/>
                    <a:pt x="19" y="509"/>
                    <a:pt x="50" y="573"/>
                  </a:cubicBezTo>
                  <a:cubicBezTo>
                    <a:pt x="63" y="605"/>
                    <a:pt x="91" y="628"/>
                    <a:pt x="124" y="637"/>
                  </a:cubicBezTo>
                  <a:moveTo>
                    <a:pt x="96" y="474"/>
                  </a:moveTo>
                  <a:cubicBezTo>
                    <a:pt x="94" y="474"/>
                    <a:pt x="90" y="473"/>
                    <a:pt x="88" y="473"/>
                  </a:cubicBezTo>
                  <a:cubicBezTo>
                    <a:pt x="83" y="471"/>
                    <a:pt x="76" y="469"/>
                    <a:pt x="72" y="462"/>
                  </a:cubicBezTo>
                  <a:cubicBezTo>
                    <a:pt x="71" y="461"/>
                    <a:pt x="71" y="461"/>
                    <a:pt x="71" y="461"/>
                  </a:cubicBezTo>
                  <a:cubicBezTo>
                    <a:pt x="70" y="459"/>
                    <a:pt x="70" y="459"/>
                    <a:pt x="70" y="459"/>
                  </a:cubicBezTo>
                  <a:cubicBezTo>
                    <a:pt x="69" y="457"/>
                    <a:pt x="69" y="457"/>
                    <a:pt x="69" y="457"/>
                  </a:cubicBezTo>
                  <a:cubicBezTo>
                    <a:pt x="69" y="453"/>
                    <a:pt x="69" y="453"/>
                    <a:pt x="69" y="453"/>
                  </a:cubicBezTo>
                  <a:cubicBezTo>
                    <a:pt x="69" y="392"/>
                    <a:pt x="69" y="392"/>
                    <a:pt x="69" y="392"/>
                  </a:cubicBezTo>
                  <a:cubicBezTo>
                    <a:pt x="68" y="384"/>
                    <a:pt x="66" y="384"/>
                    <a:pt x="59" y="380"/>
                  </a:cubicBezTo>
                  <a:cubicBezTo>
                    <a:pt x="62" y="379"/>
                    <a:pt x="62" y="379"/>
                    <a:pt x="62" y="379"/>
                  </a:cubicBezTo>
                  <a:cubicBezTo>
                    <a:pt x="86" y="371"/>
                    <a:pt x="86" y="371"/>
                    <a:pt x="86" y="371"/>
                  </a:cubicBezTo>
                  <a:cubicBezTo>
                    <a:pt x="90" y="375"/>
                    <a:pt x="91" y="379"/>
                    <a:pt x="91" y="385"/>
                  </a:cubicBezTo>
                  <a:cubicBezTo>
                    <a:pt x="91" y="432"/>
                    <a:pt x="91" y="432"/>
                    <a:pt x="91" y="432"/>
                  </a:cubicBezTo>
                  <a:cubicBezTo>
                    <a:pt x="91" y="436"/>
                    <a:pt x="94" y="437"/>
                    <a:pt x="97" y="437"/>
                  </a:cubicBezTo>
                  <a:cubicBezTo>
                    <a:pt x="101" y="437"/>
                    <a:pt x="103" y="436"/>
                    <a:pt x="104" y="433"/>
                  </a:cubicBezTo>
                  <a:cubicBezTo>
                    <a:pt x="104" y="411"/>
                    <a:pt x="103" y="405"/>
                    <a:pt x="104" y="386"/>
                  </a:cubicBezTo>
                  <a:cubicBezTo>
                    <a:pt x="104" y="379"/>
                    <a:pt x="110" y="373"/>
                    <a:pt x="115" y="371"/>
                  </a:cubicBezTo>
                  <a:cubicBezTo>
                    <a:pt x="122" y="368"/>
                    <a:pt x="131" y="369"/>
                    <a:pt x="137" y="372"/>
                  </a:cubicBezTo>
                  <a:cubicBezTo>
                    <a:pt x="148" y="377"/>
                    <a:pt x="147" y="399"/>
                    <a:pt x="147" y="416"/>
                  </a:cubicBezTo>
                  <a:cubicBezTo>
                    <a:pt x="143" y="414"/>
                    <a:pt x="142" y="413"/>
                    <a:pt x="138" y="412"/>
                  </a:cubicBezTo>
                  <a:cubicBezTo>
                    <a:pt x="134" y="411"/>
                    <a:pt x="130" y="412"/>
                    <a:pt x="127" y="414"/>
                  </a:cubicBezTo>
                  <a:cubicBezTo>
                    <a:pt x="123" y="417"/>
                    <a:pt x="123" y="421"/>
                    <a:pt x="123" y="426"/>
                  </a:cubicBezTo>
                  <a:cubicBezTo>
                    <a:pt x="123" y="447"/>
                    <a:pt x="125" y="461"/>
                    <a:pt x="115" y="469"/>
                  </a:cubicBezTo>
                  <a:cubicBezTo>
                    <a:pt x="108" y="473"/>
                    <a:pt x="102" y="474"/>
                    <a:pt x="96" y="474"/>
                  </a:cubicBezTo>
                  <a:moveTo>
                    <a:pt x="194" y="603"/>
                  </a:moveTo>
                  <a:cubicBezTo>
                    <a:pt x="185" y="609"/>
                    <a:pt x="170" y="611"/>
                    <a:pt x="160" y="605"/>
                  </a:cubicBezTo>
                  <a:cubicBezTo>
                    <a:pt x="154" y="602"/>
                    <a:pt x="149" y="597"/>
                    <a:pt x="146" y="591"/>
                  </a:cubicBezTo>
                  <a:cubicBezTo>
                    <a:pt x="144" y="586"/>
                    <a:pt x="143" y="584"/>
                    <a:pt x="143" y="579"/>
                  </a:cubicBezTo>
                  <a:cubicBezTo>
                    <a:pt x="166" y="579"/>
                    <a:pt x="182" y="579"/>
                    <a:pt x="207" y="579"/>
                  </a:cubicBezTo>
                  <a:cubicBezTo>
                    <a:pt x="207" y="588"/>
                    <a:pt x="202" y="597"/>
                    <a:pt x="194" y="603"/>
                  </a:cubicBezTo>
                  <a:moveTo>
                    <a:pt x="238" y="605"/>
                  </a:moveTo>
                  <a:cubicBezTo>
                    <a:pt x="216" y="605"/>
                    <a:pt x="216" y="605"/>
                    <a:pt x="216" y="605"/>
                  </a:cubicBezTo>
                  <a:cubicBezTo>
                    <a:pt x="216" y="565"/>
                    <a:pt x="216" y="565"/>
                    <a:pt x="216" y="565"/>
                  </a:cubicBezTo>
                  <a:cubicBezTo>
                    <a:pt x="181" y="565"/>
                    <a:pt x="181" y="565"/>
                    <a:pt x="181" y="565"/>
                  </a:cubicBezTo>
                  <a:cubicBezTo>
                    <a:pt x="181" y="549"/>
                    <a:pt x="181" y="549"/>
                    <a:pt x="181" y="549"/>
                  </a:cubicBezTo>
                  <a:cubicBezTo>
                    <a:pt x="216" y="549"/>
                    <a:pt x="216" y="549"/>
                    <a:pt x="216" y="549"/>
                  </a:cubicBezTo>
                  <a:cubicBezTo>
                    <a:pt x="227" y="536"/>
                    <a:pt x="227" y="536"/>
                    <a:pt x="227" y="536"/>
                  </a:cubicBezTo>
                  <a:cubicBezTo>
                    <a:pt x="232" y="543"/>
                    <a:pt x="233" y="543"/>
                    <a:pt x="238" y="549"/>
                  </a:cubicBezTo>
                  <a:cubicBezTo>
                    <a:pt x="273" y="549"/>
                    <a:pt x="273" y="549"/>
                    <a:pt x="273" y="549"/>
                  </a:cubicBezTo>
                  <a:cubicBezTo>
                    <a:pt x="273" y="565"/>
                    <a:pt x="273" y="565"/>
                    <a:pt x="273" y="565"/>
                  </a:cubicBezTo>
                  <a:cubicBezTo>
                    <a:pt x="238" y="565"/>
                    <a:pt x="238" y="565"/>
                    <a:pt x="238" y="565"/>
                  </a:cubicBezTo>
                  <a:lnTo>
                    <a:pt x="238" y="605"/>
                  </a:lnTo>
                  <a:close/>
                  <a:moveTo>
                    <a:pt x="254" y="465"/>
                  </a:moveTo>
                  <a:cubicBezTo>
                    <a:pt x="265" y="465"/>
                    <a:pt x="276" y="474"/>
                    <a:pt x="280" y="485"/>
                  </a:cubicBezTo>
                  <a:cubicBezTo>
                    <a:pt x="284" y="495"/>
                    <a:pt x="283" y="509"/>
                    <a:pt x="276" y="518"/>
                  </a:cubicBezTo>
                  <a:cubicBezTo>
                    <a:pt x="267" y="528"/>
                    <a:pt x="256" y="533"/>
                    <a:pt x="242" y="531"/>
                  </a:cubicBezTo>
                  <a:cubicBezTo>
                    <a:pt x="233" y="529"/>
                    <a:pt x="225" y="524"/>
                    <a:pt x="220" y="516"/>
                  </a:cubicBezTo>
                  <a:cubicBezTo>
                    <a:pt x="227" y="513"/>
                    <a:pt x="237" y="509"/>
                    <a:pt x="239" y="502"/>
                  </a:cubicBezTo>
                  <a:cubicBezTo>
                    <a:pt x="238" y="492"/>
                    <a:pt x="246" y="483"/>
                    <a:pt x="251" y="475"/>
                  </a:cubicBezTo>
                  <a:cubicBezTo>
                    <a:pt x="254" y="471"/>
                    <a:pt x="254" y="469"/>
                    <a:pt x="254" y="465"/>
                  </a:cubicBezTo>
                  <a:moveTo>
                    <a:pt x="264" y="455"/>
                  </a:moveTo>
                  <a:cubicBezTo>
                    <a:pt x="264" y="359"/>
                    <a:pt x="264" y="359"/>
                    <a:pt x="264" y="359"/>
                  </a:cubicBezTo>
                  <a:cubicBezTo>
                    <a:pt x="278" y="358"/>
                    <a:pt x="282" y="359"/>
                    <a:pt x="297" y="359"/>
                  </a:cubicBezTo>
                  <a:cubicBezTo>
                    <a:pt x="297" y="455"/>
                    <a:pt x="297" y="455"/>
                    <a:pt x="297" y="455"/>
                  </a:cubicBezTo>
                  <a:lnTo>
                    <a:pt x="264" y="455"/>
                  </a:lnTo>
                  <a:close/>
                  <a:moveTo>
                    <a:pt x="307" y="591"/>
                  </a:moveTo>
                  <a:cubicBezTo>
                    <a:pt x="304" y="597"/>
                    <a:pt x="299" y="602"/>
                    <a:pt x="293" y="605"/>
                  </a:cubicBezTo>
                  <a:cubicBezTo>
                    <a:pt x="284" y="611"/>
                    <a:pt x="269" y="609"/>
                    <a:pt x="260" y="603"/>
                  </a:cubicBezTo>
                  <a:cubicBezTo>
                    <a:pt x="252" y="597"/>
                    <a:pt x="247" y="588"/>
                    <a:pt x="247" y="579"/>
                  </a:cubicBezTo>
                  <a:cubicBezTo>
                    <a:pt x="271" y="579"/>
                    <a:pt x="287" y="579"/>
                    <a:pt x="311" y="579"/>
                  </a:cubicBezTo>
                  <a:cubicBezTo>
                    <a:pt x="311" y="584"/>
                    <a:pt x="310" y="586"/>
                    <a:pt x="307" y="591"/>
                  </a:cubicBezTo>
                  <a:moveTo>
                    <a:pt x="356" y="507"/>
                  </a:moveTo>
                  <a:cubicBezTo>
                    <a:pt x="353" y="511"/>
                    <a:pt x="351" y="512"/>
                    <a:pt x="347" y="516"/>
                  </a:cubicBezTo>
                  <a:cubicBezTo>
                    <a:pt x="339" y="506"/>
                    <a:pt x="339" y="506"/>
                    <a:pt x="339" y="506"/>
                  </a:cubicBezTo>
                  <a:cubicBezTo>
                    <a:pt x="339" y="478"/>
                    <a:pt x="339" y="478"/>
                    <a:pt x="339" y="478"/>
                  </a:cubicBezTo>
                  <a:cubicBezTo>
                    <a:pt x="328" y="484"/>
                    <a:pt x="330" y="501"/>
                    <a:pt x="330" y="515"/>
                  </a:cubicBezTo>
                  <a:cubicBezTo>
                    <a:pt x="323" y="509"/>
                    <a:pt x="320" y="506"/>
                    <a:pt x="313" y="500"/>
                  </a:cubicBezTo>
                  <a:cubicBezTo>
                    <a:pt x="310" y="483"/>
                    <a:pt x="320" y="474"/>
                    <a:pt x="327" y="463"/>
                  </a:cubicBezTo>
                  <a:cubicBezTo>
                    <a:pt x="356" y="490"/>
                    <a:pt x="356" y="490"/>
                    <a:pt x="356" y="490"/>
                  </a:cubicBezTo>
                  <a:lnTo>
                    <a:pt x="356" y="507"/>
                  </a:lnTo>
                  <a:close/>
                  <a:moveTo>
                    <a:pt x="332" y="392"/>
                  </a:moveTo>
                  <a:cubicBezTo>
                    <a:pt x="347" y="407"/>
                    <a:pt x="360" y="420"/>
                    <a:pt x="374" y="433"/>
                  </a:cubicBezTo>
                  <a:cubicBezTo>
                    <a:pt x="379" y="439"/>
                    <a:pt x="383" y="446"/>
                    <a:pt x="379" y="453"/>
                  </a:cubicBezTo>
                  <a:cubicBezTo>
                    <a:pt x="378" y="457"/>
                    <a:pt x="376" y="460"/>
                    <a:pt x="373" y="464"/>
                  </a:cubicBezTo>
                  <a:cubicBezTo>
                    <a:pt x="373" y="457"/>
                    <a:pt x="370" y="453"/>
                    <a:pt x="367" y="449"/>
                  </a:cubicBezTo>
                  <a:cubicBezTo>
                    <a:pt x="348" y="431"/>
                    <a:pt x="317" y="406"/>
                    <a:pt x="315" y="396"/>
                  </a:cubicBezTo>
                  <a:cubicBezTo>
                    <a:pt x="312" y="389"/>
                    <a:pt x="313" y="380"/>
                    <a:pt x="313" y="372"/>
                  </a:cubicBezTo>
                  <a:cubicBezTo>
                    <a:pt x="318" y="368"/>
                    <a:pt x="322" y="364"/>
                    <a:pt x="328" y="359"/>
                  </a:cubicBezTo>
                  <a:cubicBezTo>
                    <a:pt x="328" y="372"/>
                    <a:pt x="326" y="385"/>
                    <a:pt x="332" y="392"/>
                  </a:cubicBezTo>
                  <a:moveTo>
                    <a:pt x="381" y="502"/>
                  </a:moveTo>
                  <a:cubicBezTo>
                    <a:pt x="376" y="506"/>
                    <a:pt x="371" y="510"/>
                    <a:pt x="365" y="515"/>
                  </a:cubicBezTo>
                  <a:cubicBezTo>
                    <a:pt x="365" y="502"/>
                    <a:pt x="367" y="490"/>
                    <a:pt x="361" y="482"/>
                  </a:cubicBezTo>
                  <a:cubicBezTo>
                    <a:pt x="346" y="468"/>
                    <a:pt x="333" y="454"/>
                    <a:pt x="320" y="441"/>
                  </a:cubicBezTo>
                  <a:cubicBezTo>
                    <a:pt x="315" y="436"/>
                    <a:pt x="311" y="428"/>
                    <a:pt x="314" y="421"/>
                  </a:cubicBezTo>
                  <a:cubicBezTo>
                    <a:pt x="316" y="418"/>
                    <a:pt x="318" y="414"/>
                    <a:pt x="320" y="411"/>
                  </a:cubicBezTo>
                  <a:cubicBezTo>
                    <a:pt x="320" y="418"/>
                    <a:pt x="323" y="422"/>
                    <a:pt x="327" y="425"/>
                  </a:cubicBezTo>
                  <a:cubicBezTo>
                    <a:pt x="345" y="443"/>
                    <a:pt x="376" y="468"/>
                    <a:pt x="379" y="478"/>
                  </a:cubicBezTo>
                  <a:cubicBezTo>
                    <a:pt x="381" y="486"/>
                    <a:pt x="381" y="494"/>
                    <a:pt x="381" y="502"/>
                  </a:cubicBezTo>
                  <a:moveTo>
                    <a:pt x="366" y="412"/>
                  </a:moveTo>
                  <a:cubicBezTo>
                    <a:pt x="337" y="384"/>
                    <a:pt x="337" y="384"/>
                    <a:pt x="337" y="384"/>
                  </a:cubicBezTo>
                  <a:cubicBezTo>
                    <a:pt x="337" y="368"/>
                    <a:pt x="337" y="368"/>
                    <a:pt x="337" y="368"/>
                  </a:cubicBezTo>
                  <a:cubicBezTo>
                    <a:pt x="341" y="364"/>
                    <a:pt x="342" y="362"/>
                    <a:pt x="346" y="358"/>
                  </a:cubicBezTo>
                  <a:cubicBezTo>
                    <a:pt x="354" y="368"/>
                    <a:pt x="354" y="368"/>
                    <a:pt x="354" y="368"/>
                  </a:cubicBezTo>
                  <a:cubicBezTo>
                    <a:pt x="354" y="396"/>
                    <a:pt x="354" y="396"/>
                    <a:pt x="354" y="396"/>
                  </a:cubicBezTo>
                  <a:cubicBezTo>
                    <a:pt x="366" y="390"/>
                    <a:pt x="363" y="374"/>
                    <a:pt x="363" y="359"/>
                  </a:cubicBezTo>
                  <a:cubicBezTo>
                    <a:pt x="370" y="365"/>
                    <a:pt x="373" y="368"/>
                    <a:pt x="380" y="374"/>
                  </a:cubicBezTo>
                  <a:cubicBezTo>
                    <a:pt x="384" y="391"/>
                    <a:pt x="374" y="400"/>
                    <a:pt x="366" y="412"/>
                  </a:cubicBezTo>
                  <a:moveTo>
                    <a:pt x="392" y="341"/>
                  </a:moveTo>
                  <a:cubicBezTo>
                    <a:pt x="279" y="341"/>
                    <a:pt x="279" y="341"/>
                    <a:pt x="279" y="341"/>
                  </a:cubicBezTo>
                  <a:cubicBezTo>
                    <a:pt x="279" y="308"/>
                    <a:pt x="279" y="308"/>
                    <a:pt x="279" y="308"/>
                  </a:cubicBezTo>
                  <a:cubicBezTo>
                    <a:pt x="392" y="308"/>
                    <a:pt x="392" y="308"/>
                    <a:pt x="392" y="308"/>
                  </a:cubicBezTo>
                  <a:lnTo>
                    <a:pt x="392" y="341"/>
                  </a:lnTo>
                  <a:close/>
                  <a:moveTo>
                    <a:pt x="341" y="262"/>
                  </a:moveTo>
                  <a:cubicBezTo>
                    <a:pt x="342" y="262"/>
                    <a:pt x="347" y="261"/>
                    <a:pt x="347" y="258"/>
                  </a:cubicBezTo>
                  <a:cubicBezTo>
                    <a:pt x="347" y="201"/>
                    <a:pt x="347" y="201"/>
                    <a:pt x="347" y="201"/>
                  </a:cubicBezTo>
                  <a:cubicBezTo>
                    <a:pt x="355" y="199"/>
                    <a:pt x="363" y="196"/>
                    <a:pt x="370" y="195"/>
                  </a:cubicBezTo>
                  <a:cubicBezTo>
                    <a:pt x="370" y="229"/>
                    <a:pt x="370" y="229"/>
                    <a:pt x="370" y="229"/>
                  </a:cubicBezTo>
                  <a:cubicBezTo>
                    <a:pt x="375" y="229"/>
                    <a:pt x="377" y="228"/>
                    <a:pt x="382" y="227"/>
                  </a:cubicBezTo>
                  <a:cubicBezTo>
                    <a:pt x="382" y="273"/>
                    <a:pt x="382" y="273"/>
                    <a:pt x="382" y="273"/>
                  </a:cubicBezTo>
                  <a:cubicBezTo>
                    <a:pt x="368" y="275"/>
                    <a:pt x="368" y="275"/>
                    <a:pt x="368" y="275"/>
                  </a:cubicBezTo>
                  <a:cubicBezTo>
                    <a:pt x="364" y="294"/>
                    <a:pt x="364" y="294"/>
                    <a:pt x="364" y="294"/>
                  </a:cubicBezTo>
                  <a:cubicBezTo>
                    <a:pt x="313" y="294"/>
                    <a:pt x="313" y="294"/>
                    <a:pt x="313" y="294"/>
                  </a:cubicBezTo>
                  <a:cubicBezTo>
                    <a:pt x="306" y="277"/>
                    <a:pt x="306" y="277"/>
                    <a:pt x="306" y="277"/>
                  </a:cubicBezTo>
                  <a:cubicBezTo>
                    <a:pt x="293" y="276"/>
                    <a:pt x="292" y="276"/>
                    <a:pt x="280" y="275"/>
                  </a:cubicBezTo>
                  <a:cubicBezTo>
                    <a:pt x="292" y="260"/>
                    <a:pt x="304" y="245"/>
                    <a:pt x="312" y="229"/>
                  </a:cubicBezTo>
                  <a:cubicBezTo>
                    <a:pt x="312" y="206"/>
                    <a:pt x="312" y="206"/>
                    <a:pt x="312" y="206"/>
                  </a:cubicBezTo>
                  <a:cubicBezTo>
                    <a:pt x="335" y="203"/>
                    <a:pt x="335" y="203"/>
                    <a:pt x="335" y="203"/>
                  </a:cubicBezTo>
                  <a:cubicBezTo>
                    <a:pt x="335" y="258"/>
                    <a:pt x="335" y="258"/>
                    <a:pt x="335" y="258"/>
                  </a:cubicBezTo>
                  <a:cubicBezTo>
                    <a:pt x="335" y="260"/>
                    <a:pt x="337" y="262"/>
                    <a:pt x="340" y="262"/>
                  </a:cubicBezTo>
                  <a:lnTo>
                    <a:pt x="341" y="262"/>
                  </a:lnTo>
                  <a:close/>
                  <a:moveTo>
                    <a:pt x="312" y="51"/>
                  </a:moveTo>
                  <a:cubicBezTo>
                    <a:pt x="317" y="49"/>
                    <a:pt x="325" y="50"/>
                    <a:pt x="330" y="54"/>
                  </a:cubicBezTo>
                  <a:cubicBezTo>
                    <a:pt x="336" y="59"/>
                    <a:pt x="338" y="67"/>
                    <a:pt x="337" y="74"/>
                  </a:cubicBezTo>
                  <a:cubicBezTo>
                    <a:pt x="332" y="90"/>
                    <a:pt x="314" y="93"/>
                    <a:pt x="300" y="97"/>
                  </a:cubicBezTo>
                  <a:cubicBezTo>
                    <a:pt x="292" y="86"/>
                    <a:pt x="292" y="86"/>
                    <a:pt x="292" y="86"/>
                  </a:cubicBezTo>
                  <a:cubicBezTo>
                    <a:pt x="295" y="72"/>
                    <a:pt x="297" y="56"/>
                    <a:pt x="312" y="51"/>
                  </a:cubicBezTo>
                  <a:moveTo>
                    <a:pt x="267" y="114"/>
                  </a:moveTo>
                  <a:cubicBezTo>
                    <a:pt x="273" y="124"/>
                    <a:pt x="273" y="124"/>
                    <a:pt x="273" y="124"/>
                  </a:cubicBezTo>
                  <a:cubicBezTo>
                    <a:pt x="259" y="140"/>
                    <a:pt x="259" y="140"/>
                    <a:pt x="259" y="140"/>
                  </a:cubicBezTo>
                  <a:cubicBezTo>
                    <a:pt x="255" y="137"/>
                    <a:pt x="254" y="136"/>
                    <a:pt x="251" y="132"/>
                  </a:cubicBezTo>
                  <a:cubicBezTo>
                    <a:pt x="258" y="124"/>
                    <a:pt x="259" y="124"/>
                    <a:pt x="267" y="114"/>
                  </a:cubicBezTo>
                  <a:moveTo>
                    <a:pt x="88" y="93"/>
                  </a:moveTo>
                  <a:cubicBezTo>
                    <a:pt x="88" y="93"/>
                    <a:pt x="88" y="93"/>
                    <a:pt x="88" y="93"/>
                  </a:cubicBezTo>
                  <a:cubicBezTo>
                    <a:pt x="91" y="100"/>
                    <a:pt x="95" y="106"/>
                    <a:pt x="103" y="109"/>
                  </a:cubicBezTo>
                  <a:cubicBezTo>
                    <a:pt x="102" y="105"/>
                    <a:pt x="99" y="102"/>
                    <a:pt x="97" y="97"/>
                  </a:cubicBezTo>
                  <a:cubicBezTo>
                    <a:pt x="94" y="89"/>
                    <a:pt x="94" y="77"/>
                    <a:pt x="100" y="70"/>
                  </a:cubicBezTo>
                  <a:cubicBezTo>
                    <a:pt x="104" y="64"/>
                    <a:pt x="109" y="62"/>
                    <a:pt x="115" y="60"/>
                  </a:cubicBezTo>
                  <a:cubicBezTo>
                    <a:pt x="113" y="67"/>
                    <a:pt x="112" y="75"/>
                    <a:pt x="115" y="82"/>
                  </a:cubicBezTo>
                  <a:cubicBezTo>
                    <a:pt x="119" y="79"/>
                    <a:pt x="119" y="79"/>
                    <a:pt x="122" y="76"/>
                  </a:cubicBezTo>
                  <a:cubicBezTo>
                    <a:pt x="123" y="75"/>
                    <a:pt x="124" y="74"/>
                    <a:pt x="125" y="74"/>
                  </a:cubicBezTo>
                  <a:cubicBezTo>
                    <a:pt x="130" y="86"/>
                    <a:pt x="137" y="102"/>
                    <a:pt x="133" y="116"/>
                  </a:cubicBezTo>
                  <a:cubicBezTo>
                    <a:pt x="131" y="122"/>
                    <a:pt x="131" y="122"/>
                    <a:pt x="131" y="122"/>
                  </a:cubicBezTo>
                  <a:cubicBezTo>
                    <a:pt x="130" y="112"/>
                    <a:pt x="128" y="107"/>
                    <a:pt x="122" y="104"/>
                  </a:cubicBezTo>
                  <a:cubicBezTo>
                    <a:pt x="121" y="109"/>
                    <a:pt x="124" y="114"/>
                    <a:pt x="125" y="121"/>
                  </a:cubicBezTo>
                  <a:cubicBezTo>
                    <a:pt x="128" y="133"/>
                    <a:pt x="126" y="144"/>
                    <a:pt x="119" y="151"/>
                  </a:cubicBezTo>
                  <a:cubicBezTo>
                    <a:pt x="100" y="151"/>
                    <a:pt x="100" y="151"/>
                    <a:pt x="100" y="151"/>
                  </a:cubicBezTo>
                  <a:cubicBezTo>
                    <a:pt x="86" y="136"/>
                    <a:pt x="85" y="113"/>
                    <a:pt x="88" y="93"/>
                  </a:cubicBezTo>
                  <a:moveTo>
                    <a:pt x="130" y="169"/>
                  </a:moveTo>
                  <a:cubicBezTo>
                    <a:pt x="121" y="169"/>
                    <a:pt x="121" y="169"/>
                    <a:pt x="121" y="169"/>
                  </a:cubicBezTo>
                  <a:cubicBezTo>
                    <a:pt x="116" y="204"/>
                    <a:pt x="116" y="204"/>
                    <a:pt x="116" y="204"/>
                  </a:cubicBezTo>
                  <a:cubicBezTo>
                    <a:pt x="112" y="200"/>
                    <a:pt x="107" y="197"/>
                    <a:pt x="102" y="195"/>
                  </a:cubicBezTo>
                  <a:cubicBezTo>
                    <a:pt x="100" y="181"/>
                    <a:pt x="99" y="179"/>
                    <a:pt x="98" y="169"/>
                  </a:cubicBezTo>
                  <a:cubicBezTo>
                    <a:pt x="88" y="169"/>
                    <a:pt x="88" y="169"/>
                    <a:pt x="88" y="169"/>
                  </a:cubicBezTo>
                  <a:cubicBezTo>
                    <a:pt x="88" y="158"/>
                    <a:pt x="88" y="158"/>
                    <a:pt x="88" y="158"/>
                  </a:cubicBezTo>
                  <a:cubicBezTo>
                    <a:pt x="105" y="158"/>
                    <a:pt x="114" y="158"/>
                    <a:pt x="130" y="158"/>
                  </a:cubicBezTo>
                  <a:lnTo>
                    <a:pt x="130" y="169"/>
                  </a:lnTo>
                  <a:close/>
                  <a:moveTo>
                    <a:pt x="104" y="204"/>
                  </a:moveTo>
                  <a:cubicBezTo>
                    <a:pt x="120" y="213"/>
                    <a:pt x="132" y="232"/>
                    <a:pt x="147" y="245"/>
                  </a:cubicBezTo>
                  <a:cubicBezTo>
                    <a:pt x="152" y="248"/>
                    <a:pt x="155" y="252"/>
                    <a:pt x="159" y="254"/>
                  </a:cubicBezTo>
                  <a:cubicBezTo>
                    <a:pt x="170" y="245"/>
                    <a:pt x="178" y="238"/>
                    <a:pt x="185" y="224"/>
                  </a:cubicBezTo>
                  <a:cubicBezTo>
                    <a:pt x="190" y="216"/>
                    <a:pt x="198" y="213"/>
                    <a:pt x="207" y="212"/>
                  </a:cubicBezTo>
                  <a:cubicBezTo>
                    <a:pt x="213" y="205"/>
                    <a:pt x="213" y="205"/>
                    <a:pt x="213" y="205"/>
                  </a:cubicBezTo>
                  <a:cubicBezTo>
                    <a:pt x="210" y="186"/>
                    <a:pt x="210" y="186"/>
                    <a:pt x="210" y="186"/>
                  </a:cubicBezTo>
                  <a:cubicBezTo>
                    <a:pt x="203" y="178"/>
                    <a:pt x="198" y="169"/>
                    <a:pt x="193" y="160"/>
                  </a:cubicBezTo>
                  <a:cubicBezTo>
                    <a:pt x="196" y="149"/>
                    <a:pt x="197" y="137"/>
                    <a:pt x="208" y="131"/>
                  </a:cubicBezTo>
                  <a:cubicBezTo>
                    <a:pt x="215" y="126"/>
                    <a:pt x="221" y="136"/>
                    <a:pt x="227" y="130"/>
                  </a:cubicBezTo>
                  <a:cubicBezTo>
                    <a:pt x="231" y="129"/>
                    <a:pt x="235" y="130"/>
                    <a:pt x="238" y="133"/>
                  </a:cubicBezTo>
                  <a:cubicBezTo>
                    <a:pt x="242" y="140"/>
                    <a:pt x="247" y="148"/>
                    <a:pt x="247" y="157"/>
                  </a:cubicBezTo>
                  <a:cubicBezTo>
                    <a:pt x="245" y="165"/>
                    <a:pt x="241" y="173"/>
                    <a:pt x="237" y="182"/>
                  </a:cubicBezTo>
                  <a:cubicBezTo>
                    <a:pt x="236" y="183"/>
                    <a:pt x="233" y="184"/>
                    <a:pt x="231" y="185"/>
                  </a:cubicBezTo>
                  <a:cubicBezTo>
                    <a:pt x="233" y="189"/>
                    <a:pt x="233" y="193"/>
                    <a:pt x="236" y="196"/>
                  </a:cubicBezTo>
                  <a:cubicBezTo>
                    <a:pt x="239" y="197"/>
                    <a:pt x="242" y="197"/>
                    <a:pt x="246" y="196"/>
                  </a:cubicBezTo>
                  <a:cubicBezTo>
                    <a:pt x="249" y="187"/>
                    <a:pt x="259" y="183"/>
                    <a:pt x="268" y="180"/>
                  </a:cubicBezTo>
                  <a:cubicBezTo>
                    <a:pt x="287" y="168"/>
                    <a:pt x="287" y="168"/>
                    <a:pt x="287" y="168"/>
                  </a:cubicBezTo>
                  <a:cubicBezTo>
                    <a:pt x="284" y="154"/>
                    <a:pt x="293" y="141"/>
                    <a:pt x="288" y="127"/>
                  </a:cubicBezTo>
                  <a:cubicBezTo>
                    <a:pt x="277" y="122"/>
                    <a:pt x="274" y="110"/>
                    <a:pt x="272" y="101"/>
                  </a:cubicBezTo>
                  <a:cubicBezTo>
                    <a:pt x="273" y="95"/>
                    <a:pt x="276" y="89"/>
                    <a:pt x="280" y="84"/>
                  </a:cubicBezTo>
                  <a:cubicBezTo>
                    <a:pt x="281" y="84"/>
                    <a:pt x="281" y="84"/>
                    <a:pt x="281" y="84"/>
                  </a:cubicBezTo>
                  <a:cubicBezTo>
                    <a:pt x="291" y="96"/>
                    <a:pt x="301" y="108"/>
                    <a:pt x="304" y="123"/>
                  </a:cubicBezTo>
                  <a:cubicBezTo>
                    <a:pt x="306" y="142"/>
                    <a:pt x="307" y="161"/>
                    <a:pt x="306" y="181"/>
                  </a:cubicBezTo>
                  <a:cubicBezTo>
                    <a:pt x="296" y="191"/>
                    <a:pt x="284" y="197"/>
                    <a:pt x="273" y="204"/>
                  </a:cubicBezTo>
                  <a:cubicBezTo>
                    <a:pt x="264" y="221"/>
                    <a:pt x="264" y="221"/>
                    <a:pt x="264" y="221"/>
                  </a:cubicBezTo>
                  <a:cubicBezTo>
                    <a:pt x="263" y="237"/>
                    <a:pt x="258" y="253"/>
                    <a:pt x="256" y="269"/>
                  </a:cubicBezTo>
                  <a:cubicBezTo>
                    <a:pt x="263" y="289"/>
                    <a:pt x="271" y="315"/>
                    <a:pt x="265" y="333"/>
                  </a:cubicBezTo>
                  <a:cubicBezTo>
                    <a:pt x="260" y="344"/>
                    <a:pt x="250" y="350"/>
                    <a:pt x="242" y="356"/>
                  </a:cubicBezTo>
                  <a:cubicBezTo>
                    <a:pt x="223" y="371"/>
                    <a:pt x="223" y="371"/>
                    <a:pt x="223" y="371"/>
                  </a:cubicBezTo>
                  <a:cubicBezTo>
                    <a:pt x="242" y="392"/>
                    <a:pt x="238" y="416"/>
                    <a:pt x="239" y="447"/>
                  </a:cubicBezTo>
                  <a:cubicBezTo>
                    <a:pt x="238" y="454"/>
                    <a:pt x="252" y="460"/>
                    <a:pt x="245" y="469"/>
                  </a:cubicBezTo>
                  <a:cubicBezTo>
                    <a:pt x="239" y="478"/>
                    <a:pt x="230" y="486"/>
                    <a:pt x="231" y="498"/>
                  </a:cubicBezTo>
                  <a:cubicBezTo>
                    <a:pt x="225" y="508"/>
                    <a:pt x="211" y="510"/>
                    <a:pt x="204" y="510"/>
                  </a:cubicBezTo>
                  <a:cubicBezTo>
                    <a:pt x="203" y="510"/>
                    <a:pt x="202" y="509"/>
                    <a:pt x="202" y="508"/>
                  </a:cubicBezTo>
                  <a:cubicBezTo>
                    <a:pt x="203" y="503"/>
                    <a:pt x="207" y="499"/>
                    <a:pt x="209" y="494"/>
                  </a:cubicBezTo>
                  <a:cubicBezTo>
                    <a:pt x="216" y="484"/>
                    <a:pt x="213" y="469"/>
                    <a:pt x="222" y="459"/>
                  </a:cubicBezTo>
                  <a:cubicBezTo>
                    <a:pt x="215" y="437"/>
                    <a:pt x="204" y="415"/>
                    <a:pt x="201" y="391"/>
                  </a:cubicBezTo>
                  <a:cubicBezTo>
                    <a:pt x="201" y="390"/>
                    <a:pt x="201" y="390"/>
                    <a:pt x="201" y="390"/>
                  </a:cubicBezTo>
                  <a:cubicBezTo>
                    <a:pt x="195" y="401"/>
                    <a:pt x="198" y="412"/>
                    <a:pt x="201" y="421"/>
                  </a:cubicBezTo>
                  <a:cubicBezTo>
                    <a:pt x="183" y="444"/>
                    <a:pt x="162" y="467"/>
                    <a:pt x="162" y="498"/>
                  </a:cubicBezTo>
                  <a:cubicBezTo>
                    <a:pt x="154" y="513"/>
                    <a:pt x="143" y="526"/>
                    <a:pt x="137" y="541"/>
                  </a:cubicBezTo>
                  <a:cubicBezTo>
                    <a:pt x="135" y="543"/>
                    <a:pt x="131" y="541"/>
                    <a:pt x="129" y="540"/>
                  </a:cubicBezTo>
                  <a:cubicBezTo>
                    <a:pt x="123" y="536"/>
                    <a:pt x="122" y="533"/>
                    <a:pt x="120" y="528"/>
                  </a:cubicBezTo>
                  <a:cubicBezTo>
                    <a:pt x="116" y="507"/>
                    <a:pt x="141" y="500"/>
                    <a:pt x="147" y="482"/>
                  </a:cubicBezTo>
                  <a:cubicBezTo>
                    <a:pt x="151" y="454"/>
                    <a:pt x="153" y="423"/>
                    <a:pt x="173" y="401"/>
                  </a:cubicBezTo>
                  <a:cubicBezTo>
                    <a:pt x="175" y="358"/>
                    <a:pt x="188" y="321"/>
                    <a:pt x="219" y="290"/>
                  </a:cubicBezTo>
                  <a:cubicBezTo>
                    <a:pt x="217" y="280"/>
                    <a:pt x="213" y="272"/>
                    <a:pt x="210" y="263"/>
                  </a:cubicBezTo>
                  <a:cubicBezTo>
                    <a:pt x="206" y="263"/>
                    <a:pt x="204" y="262"/>
                    <a:pt x="200" y="259"/>
                  </a:cubicBezTo>
                  <a:cubicBezTo>
                    <a:pt x="198" y="255"/>
                    <a:pt x="197" y="253"/>
                    <a:pt x="196" y="248"/>
                  </a:cubicBezTo>
                  <a:cubicBezTo>
                    <a:pt x="185" y="261"/>
                    <a:pt x="172" y="276"/>
                    <a:pt x="158" y="284"/>
                  </a:cubicBezTo>
                  <a:cubicBezTo>
                    <a:pt x="155" y="286"/>
                    <a:pt x="152" y="283"/>
                    <a:pt x="147" y="278"/>
                  </a:cubicBezTo>
                  <a:cubicBezTo>
                    <a:pt x="130" y="264"/>
                    <a:pt x="127" y="233"/>
                    <a:pt x="100" y="234"/>
                  </a:cubicBezTo>
                  <a:cubicBezTo>
                    <a:pt x="88" y="230"/>
                    <a:pt x="88" y="216"/>
                    <a:pt x="86" y="205"/>
                  </a:cubicBezTo>
                  <a:cubicBezTo>
                    <a:pt x="91" y="202"/>
                    <a:pt x="98" y="202"/>
                    <a:pt x="104" y="204"/>
                  </a:cubicBezTo>
                  <a:moveTo>
                    <a:pt x="116" y="247"/>
                  </a:moveTo>
                  <a:cubicBezTo>
                    <a:pt x="115" y="266"/>
                    <a:pt x="115" y="266"/>
                    <a:pt x="115" y="285"/>
                  </a:cubicBezTo>
                  <a:cubicBezTo>
                    <a:pt x="104" y="285"/>
                    <a:pt x="104" y="285"/>
                    <a:pt x="104" y="285"/>
                  </a:cubicBezTo>
                  <a:cubicBezTo>
                    <a:pt x="104" y="282"/>
                    <a:pt x="104" y="282"/>
                    <a:pt x="104" y="282"/>
                  </a:cubicBezTo>
                  <a:cubicBezTo>
                    <a:pt x="104" y="267"/>
                    <a:pt x="103" y="257"/>
                    <a:pt x="103" y="242"/>
                  </a:cubicBezTo>
                  <a:cubicBezTo>
                    <a:pt x="107" y="241"/>
                    <a:pt x="112" y="244"/>
                    <a:pt x="116" y="247"/>
                  </a:cubicBezTo>
                  <a:moveTo>
                    <a:pt x="59" y="308"/>
                  </a:moveTo>
                  <a:cubicBezTo>
                    <a:pt x="172" y="308"/>
                    <a:pt x="172" y="308"/>
                    <a:pt x="172" y="308"/>
                  </a:cubicBezTo>
                  <a:cubicBezTo>
                    <a:pt x="172" y="341"/>
                    <a:pt x="172" y="341"/>
                    <a:pt x="172" y="341"/>
                  </a:cubicBezTo>
                  <a:cubicBezTo>
                    <a:pt x="59" y="341"/>
                    <a:pt x="59" y="341"/>
                    <a:pt x="59" y="341"/>
                  </a:cubicBezTo>
                  <a:lnTo>
                    <a:pt x="59" y="308"/>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0" name="Freeform 16">
              <a:extLst>
                <a:ext uri="{FF2B5EF4-FFF2-40B4-BE49-F238E27FC236}">
                  <a16:creationId xmlns:a16="http://schemas.microsoft.com/office/drawing/2014/main" id="{23807D47-02B4-1FA1-FE40-CBBC7A4B8E71}"/>
                </a:ext>
              </a:extLst>
            </p:cNvPr>
            <p:cNvSpPr>
              <a:spLocks/>
            </p:cNvSpPr>
            <p:nvPr/>
          </p:nvSpPr>
          <p:spPr bwMode="auto">
            <a:xfrm>
              <a:off x="1406" y="2351"/>
              <a:ext cx="70" cy="95"/>
            </a:xfrm>
            <a:custGeom>
              <a:avLst/>
              <a:gdLst>
                <a:gd name="T0" fmla="*/ 20 w 51"/>
                <a:gd name="T1" fmla="*/ 57 h 69"/>
                <a:gd name="T2" fmla="*/ 43 w 51"/>
                <a:gd name="T3" fmla="*/ 36 h 69"/>
                <a:gd name="T4" fmla="*/ 46 w 51"/>
                <a:gd name="T5" fmla="*/ 13 h 69"/>
                <a:gd name="T6" fmla="*/ 29 w 51"/>
                <a:gd name="T7" fmla="*/ 1 h 69"/>
                <a:gd name="T8" fmla="*/ 6 w 51"/>
                <a:gd name="T9" fmla="*/ 8 h 69"/>
                <a:gd name="T10" fmla="*/ 1 w 51"/>
                <a:gd name="T11" fmla="*/ 26 h 69"/>
                <a:gd name="T12" fmla="*/ 13 w 51"/>
                <a:gd name="T13" fmla="*/ 26 h 69"/>
                <a:gd name="T14" fmla="*/ 18 w 51"/>
                <a:gd name="T15" fmla="*/ 14 h 69"/>
                <a:gd name="T16" fmla="*/ 27 w 51"/>
                <a:gd name="T17" fmla="*/ 12 h 69"/>
                <a:gd name="T18" fmla="*/ 33 w 51"/>
                <a:gd name="T19" fmla="*/ 17 h 69"/>
                <a:gd name="T20" fmla="*/ 31 w 51"/>
                <a:gd name="T21" fmla="*/ 30 h 69"/>
                <a:gd name="T22" fmla="*/ 3 w 51"/>
                <a:gd name="T23" fmla="*/ 69 h 69"/>
                <a:gd name="T24" fmla="*/ 51 w 51"/>
                <a:gd name="T25" fmla="*/ 66 h 69"/>
                <a:gd name="T26" fmla="*/ 51 w 51"/>
                <a:gd name="T27" fmla="*/ 55 h 69"/>
                <a:gd name="T28" fmla="*/ 20 w 51"/>
                <a:gd name="T29" fmla="*/ 5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69">
                  <a:moveTo>
                    <a:pt x="20" y="57"/>
                  </a:moveTo>
                  <a:cubicBezTo>
                    <a:pt x="26" y="48"/>
                    <a:pt x="35" y="44"/>
                    <a:pt x="43" y="36"/>
                  </a:cubicBezTo>
                  <a:cubicBezTo>
                    <a:pt x="48" y="30"/>
                    <a:pt x="49" y="20"/>
                    <a:pt x="46" y="13"/>
                  </a:cubicBezTo>
                  <a:cubicBezTo>
                    <a:pt x="43" y="6"/>
                    <a:pt x="35" y="2"/>
                    <a:pt x="29" y="1"/>
                  </a:cubicBezTo>
                  <a:cubicBezTo>
                    <a:pt x="20" y="0"/>
                    <a:pt x="12" y="2"/>
                    <a:pt x="6" y="8"/>
                  </a:cubicBezTo>
                  <a:cubicBezTo>
                    <a:pt x="2" y="13"/>
                    <a:pt x="0" y="20"/>
                    <a:pt x="1" y="26"/>
                  </a:cubicBezTo>
                  <a:cubicBezTo>
                    <a:pt x="13" y="26"/>
                    <a:pt x="13" y="26"/>
                    <a:pt x="13" y="26"/>
                  </a:cubicBezTo>
                  <a:cubicBezTo>
                    <a:pt x="13" y="21"/>
                    <a:pt x="14" y="17"/>
                    <a:pt x="18" y="14"/>
                  </a:cubicBezTo>
                  <a:cubicBezTo>
                    <a:pt x="20" y="12"/>
                    <a:pt x="23" y="11"/>
                    <a:pt x="27" y="12"/>
                  </a:cubicBezTo>
                  <a:cubicBezTo>
                    <a:pt x="30" y="13"/>
                    <a:pt x="32" y="14"/>
                    <a:pt x="33" y="17"/>
                  </a:cubicBezTo>
                  <a:cubicBezTo>
                    <a:pt x="35" y="22"/>
                    <a:pt x="34" y="27"/>
                    <a:pt x="31" y="30"/>
                  </a:cubicBezTo>
                  <a:cubicBezTo>
                    <a:pt x="20" y="42"/>
                    <a:pt x="2" y="51"/>
                    <a:pt x="3" y="69"/>
                  </a:cubicBezTo>
                  <a:cubicBezTo>
                    <a:pt x="51" y="66"/>
                    <a:pt x="51" y="66"/>
                    <a:pt x="51" y="66"/>
                  </a:cubicBezTo>
                  <a:cubicBezTo>
                    <a:pt x="51" y="63"/>
                    <a:pt x="51" y="59"/>
                    <a:pt x="51" y="55"/>
                  </a:cubicBezTo>
                  <a:lnTo>
                    <a:pt x="20" y="57"/>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1" name="Freeform 17">
              <a:extLst>
                <a:ext uri="{FF2B5EF4-FFF2-40B4-BE49-F238E27FC236}">
                  <a16:creationId xmlns:a16="http://schemas.microsoft.com/office/drawing/2014/main" id="{FD98160D-88A0-DF0C-60B0-8060DE1B4263}"/>
                </a:ext>
              </a:extLst>
            </p:cNvPr>
            <p:cNvSpPr>
              <a:spLocks/>
            </p:cNvSpPr>
            <p:nvPr/>
          </p:nvSpPr>
          <p:spPr bwMode="auto">
            <a:xfrm>
              <a:off x="1211" y="2335"/>
              <a:ext cx="48" cy="90"/>
            </a:xfrm>
            <a:custGeom>
              <a:avLst/>
              <a:gdLst>
                <a:gd name="T0" fmla="*/ 21 w 35"/>
                <a:gd name="T1" fmla="*/ 4 h 66"/>
                <a:gd name="T2" fmla="*/ 2 w 35"/>
                <a:gd name="T3" fmla="*/ 5 h 66"/>
                <a:gd name="T4" fmla="*/ 0 w 35"/>
                <a:gd name="T5" fmla="*/ 14 h 66"/>
                <a:gd name="T6" fmla="*/ 16 w 35"/>
                <a:gd name="T7" fmla="*/ 19 h 66"/>
                <a:gd name="T8" fmla="*/ 16 w 35"/>
                <a:gd name="T9" fmla="*/ 20 h 66"/>
                <a:gd name="T10" fmla="*/ 2 w 35"/>
                <a:gd name="T11" fmla="*/ 62 h 66"/>
                <a:gd name="T12" fmla="*/ 15 w 35"/>
                <a:gd name="T13" fmla="*/ 66 h 66"/>
                <a:gd name="T14" fmla="*/ 35 w 35"/>
                <a:gd name="T15" fmla="*/ 4 h 66"/>
                <a:gd name="T16" fmla="*/ 35 w 35"/>
                <a:gd name="T17" fmla="*/ 4 h 66"/>
                <a:gd name="T18" fmla="*/ 25 w 35"/>
                <a:gd name="T19" fmla="*/ 0 h 66"/>
                <a:gd name="T20" fmla="*/ 21 w 35"/>
                <a:gd name="T21"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66">
                  <a:moveTo>
                    <a:pt x="21" y="4"/>
                  </a:moveTo>
                  <a:cubicBezTo>
                    <a:pt x="15" y="8"/>
                    <a:pt x="9" y="7"/>
                    <a:pt x="2" y="5"/>
                  </a:cubicBezTo>
                  <a:cubicBezTo>
                    <a:pt x="0" y="14"/>
                    <a:pt x="0" y="14"/>
                    <a:pt x="0" y="14"/>
                  </a:cubicBezTo>
                  <a:cubicBezTo>
                    <a:pt x="5" y="15"/>
                    <a:pt x="11" y="17"/>
                    <a:pt x="16" y="19"/>
                  </a:cubicBezTo>
                  <a:cubicBezTo>
                    <a:pt x="16" y="20"/>
                    <a:pt x="16" y="20"/>
                    <a:pt x="16" y="20"/>
                  </a:cubicBezTo>
                  <a:cubicBezTo>
                    <a:pt x="2" y="62"/>
                    <a:pt x="2" y="62"/>
                    <a:pt x="2" y="62"/>
                  </a:cubicBezTo>
                  <a:cubicBezTo>
                    <a:pt x="15" y="66"/>
                    <a:pt x="15" y="66"/>
                    <a:pt x="15" y="66"/>
                  </a:cubicBezTo>
                  <a:cubicBezTo>
                    <a:pt x="35" y="4"/>
                    <a:pt x="35" y="4"/>
                    <a:pt x="35" y="4"/>
                  </a:cubicBezTo>
                  <a:cubicBezTo>
                    <a:pt x="35" y="4"/>
                    <a:pt x="35" y="4"/>
                    <a:pt x="35" y="4"/>
                  </a:cubicBezTo>
                  <a:cubicBezTo>
                    <a:pt x="25" y="0"/>
                    <a:pt x="25" y="0"/>
                    <a:pt x="25" y="0"/>
                  </a:cubicBezTo>
                  <a:cubicBezTo>
                    <a:pt x="24" y="2"/>
                    <a:pt x="23" y="2"/>
                    <a:pt x="21" y="4"/>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2" name="Freeform 18">
              <a:extLst>
                <a:ext uri="{FF2B5EF4-FFF2-40B4-BE49-F238E27FC236}">
                  <a16:creationId xmlns:a16="http://schemas.microsoft.com/office/drawing/2014/main" id="{AEE8DF9D-57E5-4F87-7931-402CD2853295}"/>
                </a:ext>
              </a:extLst>
            </p:cNvPr>
            <p:cNvSpPr>
              <a:spLocks noEditPoints="1"/>
            </p:cNvSpPr>
            <p:nvPr/>
          </p:nvSpPr>
          <p:spPr bwMode="auto">
            <a:xfrm>
              <a:off x="1514" y="2329"/>
              <a:ext cx="83" cy="96"/>
            </a:xfrm>
            <a:custGeom>
              <a:avLst/>
              <a:gdLst>
                <a:gd name="T0" fmla="*/ 47 w 60"/>
                <a:gd name="T1" fmla="*/ 29 h 70"/>
                <a:gd name="T2" fmla="*/ 43 w 60"/>
                <a:gd name="T3" fmla="*/ 28 h 70"/>
                <a:gd name="T4" fmla="*/ 49 w 60"/>
                <a:gd name="T5" fmla="*/ 14 h 70"/>
                <a:gd name="T6" fmla="*/ 38 w 60"/>
                <a:gd name="T7" fmla="*/ 1 h 70"/>
                <a:gd name="T8" fmla="*/ 21 w 60"/>
                <a:gd name="T9" fmla="*/ 2 h 70"/>
                <a:gd name="T10" fmla="*/ 7 w 60"/>
                <a:gd name="T11" fmla="*/ 9 h 70"/>
                <a:gd name="T12" fmla="*/ 3 w 60"/>
                <a:gd name="T13" fmla="*/ 26 h 70"/>
                <a:gd name="T14" fmla="*/ 15 w 60"/>
                <a:gd name="T15" fmla="*/ 35 h 70"/>
                <a:gd name="T16" fmla="*/ 12 w 60"/>
                <a:gd name="T17" fmla="*/ 38 h 70"/>
                <a:gd name="T18" fmla="*/ 7 w 60"/>
                <a:gd name="T19" fmla="*/ 55 h 70"/>
                <a:gd name="T20" fmla="*/ 21 w 60"/>
                <a:gd name="T21" fmla="*/ 69 h 70"/>
                <a:gd name="T22" fmla="*/ 38 w 60"/>
                <a:gd name="T23" fmla="*/ 69 h 70"/>
                <a:gd name="T24" fmla="*/ 53 w 60"/>
                <a:gd name="T25" fmla="*/ 61 h 70"/>
                <a:gd name="T26" fmla="*/ 59 w 60"/>
                <a:gd name="T27" fmla="*/ 42 h 70"/>
                <a:gd name="T28" fmla="*/ 47 w 60"/>
                <a:gd name="T29" fmla="*/ 29 h 70"/>
                <a:gd name="T30" fmla="*/ 16 w 60"/>
                <a:gd name="T31" fmla="*/ 24 h 70"/>
                <a:gd name="T32" fmla="*/ 17 w 60"/>
                <a:gd name="T33" fmla="*/ 14 h 70"/>
                <a:gd name="T34" fmla="*/ 24 w 60"/>
                <a:gd name="T35" fmla="*/ 11 h 70"/>
                <a:gd name="T36" fmla="*/ 31 w 60"/>
                <a:gd name="T37" fmla="*/ 11 h 70"/>
                <a:gd name="T38" fmla="*/ 37 w 60"/>
                <a:gd name="T39" fmla="*/ 19 h 70"/>
                <a:gd name="T40" fmla="*/ 34 w 60"/>
                <a:gd name="T41" fmla="*/ 25 h 70"/>
                <a:gd name="T42" fmla="*/ 28 w 60"/>
                <a:gd name="T43" fmla="*/ 28 h 70"/>
                <a:gd name="T44" fmla="*/ 21 w 60"/>
                <a:gd name="T45" fmla="*/ 28 h 70"/>
                <a:gd name="T46" fmla="*/ 16 w 60"/>
                <a:gd name="T47" fmla="*/ 24 h 70"/>
                <a:gd name="T48" fmla="*/ 43 w 60"/>
                <a:gd name="T49" fmla="*/ 54 h 70"/>
                <a:gd name="T50" fmla="*/ 35 w 60"/>
                <a:gd name="T51" fmla="*/ 58 h 70"/>
                <a:gd name="T52" fmla="*/ 27 w 60"/>
                <a:gd name="T53" fmla="*/ 58 h 70"/>
                <a:gd name="T54" fmla="*/ 20 w 60"/>
                <a:gd name="T55" fmla="*/ 52 h 70"/>
                <a:gd name="T56" fmla="*/ 24 w 60"/>
                <a:gd name="T57" fmla="*/ 40 h 70"/>
                <a:gd name="T58" fmla="*/ 30 w 60"/>
                <a:gd name="T59" fmla="*/ 38 h 70"/>
                <a:gd name="T60" fmla="*/ 37 w 60"/>
                <a:gd name="T61" fmla="*/ 37 h 70"/>
                <a:gd name="T62" fmla="*/ 45 w 60"/>
                <a:gd name="T63" fmla="*/ 45 h 70"/>
                <a:gd name="T64" fmla="*/ 43 w 60"/>
                <a:gd name="T65" fmla="*/ 5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70">
                  <a:moveTo>
                    <a:pt x="47" y="29"/>
                  </a:moveTo>
                  <a:cubicBezTo>
                    <a:pt x="43" y="28"/>
                    <a:pt x="43" y="28"/>
                    <a:pt x="43" y="28"/>
                  </a:cubicBezTo>
                  <a:cubicBezTo>
                    <a:pt x="47" y="25"/>
                    <a:pt x="51" y="20"/>
                    <a:pt x="49" y="14"/>
                  </a:cubicBezTo>
                  <a:cubicBezTo>
                    <a:pt x="48" y="8"/>
                    <a:pt x="44" y="4"/>
                    <a:pt x="38" y="1"/>
                  </a:cubicBezTo>
                  <a:cubicBezTo>
                    <a:pt x="33" y="0"/>
                    <a:pt x="27" y="0"/>
                    <a:pt x="21" y="2"/>
                  </a:cubicBezTo>
                  <a:cubicBezTo>
                    <a:pt x="16" y="3"/>
                    <a:pt x="10" y="5"/>
                    <a:pt x="7" y="9"/>
                  </a:cubicBezTo>
                  <a:cubicBezTo>
                    <a:pt x="3" y="14"/>
                    <a:pt x="0" y="19"/>
                    <a:pt x="3" y="26"/>
                  </a:cubicBezTo>
                  <a:cubicBezTo>
                    <a:pt x="4" y="31"/>
                    <a:pt x="10" y="34"/>
                    <a:pt x="15" y="35"/>
                  </a:cubicBezTo>
                  <a:cubicBezTo>
                    <a:pt x="12" y="38"/>
                    <a:pt x="12" y="38"/>
                    <a:pt x="12" y="38"/>
                  </a:cubicBezTo>
                  <a:cubicBezTo>
                    <a:pt x="7" y="43"/>
                    <a:pt x="6" y="48"/>
                    <a:pt x="7" y="55"/>
                  </a:cubicBezTo>
                  <a:cubicBezTo>
                    <a:pt x="9" y="61"/>
                    <a:pt x="14" y="67"/>
                    <a:pt x="21" y="69"/>
                  </a:cubicBezTo>
                  <a:cubicBezTo>
                    <a:pt x="26" y="70"/>
                    <a:pt x="32" y="70"/>
                    <a:pt x="38" y="69"/>
                  </a:cubicBezTo>
                  <a:cubicBezTo>
                    <a:pt x="44" y="67"/>
                    <a:pt x="49" y="64"/>
                    <a:pt x="53" y="61"/>
                  </a:cubicBezTo>
                  <a:cubicBezTo>
                    <a:pt x="58" y="56"/>
                    <a:pt x="60" y="49"/>
                    <a:pt x="59" y="42"/>
                  </a:cubicBezTo>
                  <a:cubicBezTo>
                    <a:pt x="57" y="36"/>
                    <a:pt x="54" y="31"/>
                    <a:pt x="47" y="29"/>
                  </a:cubicBezTo>
                  <a:moveTo>
                    <a:pt x="16" y="24"/>
                  </a:moveTo>
                  <a:cubicBezTo>
                    <a:pt x="15" y="22"/>
                    <a:pt x="15" y="17"/>
                    <a:pt x="17" y="14"/>
                  </a:cubicBezTo>
                  <a:cubicBezTo>
                    <a:pt x="19" y="13"/>
                    <a:pt x="21" y="12"/>
                    <a:pt x="24" y="11"/>
                  </a:cubicBezTo>
                  <a:cubicBezTo>
                    <a:pt x="26" y="10"/>
                    <a:pt x="29" y="10"/>
                    <a:pt x="31" y="11"/>
                  </a:cubicBezTo>
                  <a:cubicBezTo>
                    <a:pt x="35" y="12"/>
                    <a:pt x="37" y="16"/>
                    <a:pt x="37" y="19"/>
                  </a:cubicBezTo>
                  <a:cubicBezTo>
                    <a:pt x="37" y="22"/>
                    <a:pt x="36" y="23"/>
                    <a:pt x="34" y="25"/>
                  </a:cubicBezTo>
                  <a:cubicBezTo>
                    <a:pt x="32" y="26"/>
                    <a:pt x="30" y="27"/>
                    <a:pt x="28" y="28"/>
                  </a:cubicBezTo>
                  <a:cubicBezTo>
                    <a:pt x="26" y="29"/>
                    <a:pt x="23" y="29"/>
                    <a:pt x="21" y="28"/>
                  </a:cubicBezTo>
                  <a:cubicBezTo>
                    <a:pt x="19" y="28"/>
                    <a:pt x="17" y="26"/>
                    <a:pt x="16" y="24"/>
                  </a:cubicBezTo>
                  <a:moveTo>
                    <a:pt x="43" y="54"/>
                  </a:moveTo>
                  <a:cubicBezTo>
                    <a:pt x="41" y="56"/>
                    <a:pt x="39" y="57"/>
                    <a:pt x="35" y="58"/>
                  </a:cubicBezTo>
                  <a:cubicBezTo>
                    <a:pt x="32" y="59"/>
                    <a:pt x="29" y="59"/>
                    <a:pt x="27" y="58"/>
                  </a:cubicBezTo>
                  <a:cubicBezTo>
                    <a:pt x="23" y="57"/>
                    <a:pt x="21" y="54"/>
                    <a:pt x="20" y="52"/>
                  </a:cubicBezTo>
                  <a:cubicBezTo>
                    <a:pt x="19" y="47"/>
                    <a:pt x="20" y="43"/>
                    <a:pt x="24" y="40"/>
                  </a:cubicBezTo>
                  <a:cubicBezTo>
                    <a:pt x="26" y="39"/>
                    <a:pt x="28" y="38"/>
                    <a:pt x="30" y="38"/>
                  </a:cubicBezTo>
                  <a:cubicBezTo>
                    <a:pt x="33" y="37"/>
                    <a:pt x="35" y="37"/>
                    <a:pt x="37" y="37"/>
                  </a:cubicBezTo>
                  <a:cubicBezTo>
                    <a:pt x="41" y="38"/>
                    <a:pt x="45" y="41"/>
                    <a:pt x="45" y="45"/>
                  </a:cubicBezTo>
                  <a:cubicBezTo>
                    <a:pt x="46" y="48"/>
                    <a:pt x="45" y="52"/>
                    <a:pt x="43" y="54"/>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3" name="Freeform 19">
              <a:extLst>
                <a:ext uri="{FF2B5EF4-FFF2-40B4-BE49-F238E27FC236}">
                  <a16:creationId xmlns:a16="http://schemas.microsoft.com/office/drawing/2014/main" id="{85B079B9-25DC-E834-B8FC-980FC489344C}"/>
                </a:ext>
              </a:extLst>
            </p:cNvPr>
            <p:cNvSpPr>
              <a:spLocks noEditPoints="1"/>
            </p:cNvSpPr>
            <p:nvPr/>
          </p:nvSpPr>
          <p:spPr bwMode="auto">
            <a:xfrm>
              <a:off x="1292" y="2350"/>
              <a:ext cx="74" cy="96"/>
            </a:xfrm>
            <a:custGeom>
              <a:avLst/>
              <a:gdLst>
                <a:gd name="T0" fmla="*/ 46 w 54"/>
                <a:gd name="T1" fmla="*/ 34 h 70"/>
                <a:gd name="T2" fmla="*/ 43 w 54"/>
                <a:gd name="T3" fmla="*/ 32 h 70"/>
                <a:gd name="T4" fmla="*/ 53 w 54"/>
                <a:gd name="T5" fmla="*/ 21 h 70"/>
                <a:gd name="T6" fmla="*/ 46 w 54"/>
                <a:gd name="T7" fmla="*/ 5 h 70"/>
                <a:gd name="T8" fmla="*/ 30 w 54"/>
                <a:gd name="T9" fmla="*/ 1 h 70"/>
                <a:gd name="T10" fmla="*/ 14 w 54"/>
                <a:gd name="T11" fmla="*/ 3 h 70"/>
                <a:gd name="T12" fmla="*/ 5 w 54"/>
                <a:gd name="T13" fmla="*/ 18 h 70"/>
                <a:gd name="T14" fmla="*/ 14 w 54"/>
                <a:gd name="T15" fmla="*/ 31 h 70"/>
                <a:gd name="T16" fmla="*/ 10 w 54"/>
                <a:gd name="T17" fmla="*/ 32 h 70"/>
                <a:gd name="T18" fmla="*/ 1 w 54"/>
                <a:gd name="T19" fmla="*/ 47 h 70"/>
                <a:gd name="T20" fmla="*/ 10 w 54"/>
                <a:gd name="T21" fmla="*/ 64 h 70"/>
                <a:gd name="T22" fmla="*/ 26 w 54"/>
                <a:gd name="T23" fmla="*/ 69 h 70"/>
                <a:gd name="T24" fmla="*/ 43 w 54"/>
                <a:gd name="T25" fmla="*/ 66 h 70"/>
                <a:gd name="T26" fmla="*/ 54 w 54"/>
                <a:gd name="T27" fmla="*/ 50 h 70"/>
                <a:gd name="T28" fmla="*/ 46 w 54"/>
                <a:gd name="T29" fmla="*/ 34 h 70"/>
                <a:gd name="T30" fmla="*/ 23 w 54"/>
                <a:gd name="T31" fmla="*/ 12 h 70"/>
                <a:gd name="T32" fmla="*/ 30 w 54"/>
                <a:gd name="T33" fmla="*/ 10 h 70"/>
                <a:gd name="T34" fmla="*/ 37 w 54"/>
                <a:gd name="T35" fmla="*/ 12 h 70"/>
                <a:gd name="T36" fmla="*/ 40 w 54"/>
                <a:gd name="T37" fmla="*/ 22 h 70"/>
                <a:gd name="T38" fmla="*/ 35 w 54"/>
                <a:gd name="T39" fmla="*/ 27 h 70"/>
                <a:gd name="T40" fmla="*/ 29 w 54"/>
                <a:gd name="T41" fmla="*/ 28 h 70"/>
                <a:gd name="T42" fmla="*/ 22 w 54"/>
                <a:gd name="T43" fmla="*/ 26 h 70"/>
                <a:gd name="T44" fmla="*/ 18 w 54"/>
                <a:gd name="T45" fmla="*/ 21 h 70"/>
                <a:gd name="T46" fmla="*/ 23 w 54"/>
                <a:gd name="T47" fmla="*/ 12 h 70"/>
                <a:gd name="T48" fmla="*/ 35 w 54"/>
                <a:gd name="T49" fmla="*/ 57 h 70"/>
                <a:gd name="T50" fmla="*/ 27 w 54"/>
                <a:gd name="T51" fmla="*/ 59 h 70"/>
                <a:gd name="T52" fmla="*/ 18 w 54"/>
                <a:gd name="T53" fmla="*/ 56 h 70"/>
                <a:gd name="T54" fmla="*/ 14 w 54"/>
                <a:gd name="T55" fmla="*/ 48 h 70"/>
                <a:gd name="T56" fmla="*/ 21 w 54"/>
                <a:gd name="T57" fmla="*/ 38 h 70"/>
                <a:gd name="T58" fmla="*/ 28 w 54"/>
                <a:gd name="T59" fmla="*/ 38 h 70"/>
                <a:gd name="T60" fmla="*/ 35 w 54"/>
                <a:gd name="T61" fmla="*/ 39 h 70"/>
                <a:gd name="T62" fmla="*/ 40 w 54"/>
                <a:gd name="T63" fmla="*/ 50 h 70"/>
                <a:gd name="T64" fmla="*/ 35 w 54"/>
                <a:gd name="T65" fmla="*/ 5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 h="70">
                  <a:moveTo>
                    <a:pt x="46" y="34"/>
                  </a:moveTo>
                  <a:cubicBezTo>
                    <a:pt x="43" y="32"/>
                    <a:pt x="43" y="32"/>
                    <a:pt x="43" y="32"/>
                  </a:cubicBezTo>
                  <a:cubicBezTo>
                    <a:pt x="48" y="31"/>
                    <a:pt x="53" y="26"/>
                    <a:pt x="53" y="21"/>
                  </a:cubicBezTo>
                  <a:cubicBezTo>
                    <a:pt x="54" y="14"/>
                    <a:pt x="51" y="9"/>
                    <a:pt x="46" y="5"/>
                  </a:cubicBezTo>
                  <a:cubicBezTo>
                    <a:pt x="42" y="2"/>
                    <a:pt x="36" y="1"/>
                    <a:pt x="30" y="1"/>
                  </a:cubicBezTo>
                  <a:cubicBezTo>
                    <a:pt x="24" y="0"/>
                    <a:pt x="19" y="1"/>
                    <a:pt x="14" y="3"/>
                  </a:cubicBezTo>
                  <a:cubicBezTo>
                    <a:pt x="9" y="7"/>
                    <a:pt x="5" y="11"/>
                    <a:pt x="5" y="18"/>
                  </a:cubicBezTo>
                  <a:cubicBezTo>
                    <a:pt x="5" y="23"/>
                    <a:pt x="9" y="28"/>
                    <a:pt x="14" y="31"/>
                  </a:cubicBezTo>
                  <a:cubicBezTo>
                    <a:pt x="10" y="32"/>
                    <a:pt x="10" y="32"/>
                    <a:pt x="10" y="32"/>
                  </a:cubicBezTo>
                  <a:cubicBezTo>
                    <a:pt x="4" y="35"/>
                    <a:pt x="1" y="41"/>
                    <a:pt x="1" y="47"/>
                  </a:cubicBezTo>
                  <a:cubicBezTo>
                    <a:pt x="0" y="54"/>
                    <a:pt x="4" y="61"/>
                    <a:pt x="10" y="64"/>
                  </a:cubicBezTo>
                  <a:cubicBezTo>
                    <a:pt x="14" y="67"/>
                    <a:pt x="20" y="69"/>
                    <a:pt x="26" y="69"/>
                  </a:cubicBezTo>
                  <a:cubicBezTo>
                    <a:pt x="32" y="70"/>
                    <a:pt x="38" y="69"/>
                    <a:pt x="43" y="66"/>
                  </a:cubicBezTo>
                  <a:cubicBezTo>
                    <a:pt x="49" y="63"/>
                    <a:pt x="53" y="57"/>
                    <a:pt x="54" y="50"/>
                  </a:cubicBezTo>
                  <a:cubicBezTo>
                    <a:pt x="54" y="44"/>
                    <a:pt x="52" y="38"/>
                    <a:pt x="46" y="34"/>
                  </a:cubicBezTo>
                  <a:moveTo>
                    <a:pt x="23" y="12"/>
                  </a:moveTo>
                  <a:cubicBezTo>
                    <a:pt x="25" y="10"/>
                    <a:pt x="27" y="10"/>
                    <a:pt x="30" y="10"/>
                  </a:cubicBezTo>
                  <a:cubicBezTo>
                    <a:pt x="32" y="10"/>
                    <a:pt x="35" y="11"/>
                    <a:pt x="37" y="12"/>
                  </a:cubicBezTo>
                  <a:cubicBezTo>
                    <a:pt x="40" y="15"/>
                    <a:pt x="41" y="19"/>
                    <a:pt x="40" y="22"/>
                  </a:cubicBezTo>
                  <a:cubicBezTo>
                    <a:pt x="39" y="24"/>
                    <a:pt x="37" y="26"/>
                    <a:pt x="35" y="27"/>
                  </a:cubicBezTo>
                  <a:cubicBezTo>
                    <a:pt x="33" y="27"/>
                    <a:pt x="31" y="28"/>
                    <a:pt x="29" y="28"/>
                  </a:cubicBezTo>
                  <a:cubicBezTo>
                    <a:pt x="26" y="28"/>
                    <a:pt x="24" y="27"/>
                    <a:pt x="22" y="26"/>
                  </a:cubicBezTo>
                  <a:cubicBezTo>
                    <a:pt x="20" y="25"/>
                    <a:pt x="19" y="23"/>
                    <a:pt x="18" y="21"/>
                  </a:cubicBezTo>
                  <a:cubicBezTo>
                    <a:pt x="18" y="18"/>
                    <a:pt x="19" y="13"/>
                    <a:pt x="23" y="12"/>
                  </a:cubicBezTo>
                  <a:moveTo>
                    <a:pt x="35" y="57"/>
                  </a:moveTo>
                  <a:cubicBezTo>
                    <a:pt x="33" y="58"/>
                    <a:pt x="30" y="59"/>
                    <a:pt x="27" y="59"/>
                  </a:cubicBezTo>
                  <a:cubicBezTo>
                    <a:pt x="24" y="59"/>
                    <a:pt x="20" y="58"/>
                    <a:pt x="18" y="56"/>
                  </a:cubicBezTo>
                  <a:cubicBezTo>
                    <a:pt x="16" y="54"/>
                    <a:pt x="14" y="51"/>
                    <a:pt x="14" y="48"/>
                  </a:cubicBezTo>
                  <a:cubicBezTo>
                    <a:pt x="15" y="44"/>
                    <a:pt x="17" y="40"/>
                    <a:pt x="21" y="38"/>
                  </a:cubicBezTo>
                  <a:cubicBezTo>
                    <a:pt x="23" y="38"/>
                    <a:pt x="25" y="37"/>
                    <a:pt x="28" y="38"/>
                  </a:cubicBezTo>
                  <a:cubicBezTo>
                    <a:pt x="31" y="38"/>
                    <a:pt x="33" y="38"/>
                    <a:pt x="35" y="39"/>
                  </a:cubicBezTo>
                  <a:cubicBezTo>
                    <a:pt x="39" y="41"/>
                    <a:pt x="41" y="45"/>
                    <a:pt x="40" y="50"/>
                  </a:cubicBezTo>
                  <a:cubicBezTo>
                    <a:pt x="40" y="52"/>
                    <a:pt x="38" y="55"/>
                    <a:pt x="35" y="57"/>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4" name="Freeform 20">
              <a:extLst>
                <a:ext uri="{FF2B5EF4-FFF2-40B4-BE49-F238E27FC236}">
                  <a16:creationId xmlns:a16="http://schemas.microsoft.com/office/drawing/2014/main" id="{DC177F3D-7F8B-B247-492E-F8C8C6107E3C}"/>
                </a:ext>
              </a:extLst>
            </p:cNvPr>
            <p:cNvSpPr>
              <a:spLocks/>
            </p:cNvSpPr>
            <p:nvPr/>
          </p:nvSpPr>
          <p:spPr bwMode="auto">
            <a:xfrm>
              <a:off x="1675" y="1540"/>
              <a:ext cx="89" cy="54"/>
            </a:xfrm>
            <a:custGeom>
              <a:avLst/>
              <a:gdLst>
                <a:gd name="T0" fmla="*/ 7 w 89"/>
                <a:gd name="T1" fmla="*/ 54 h 54"/>
                <a:gd name="T2" fmla="*/ 89 w 89"/>
                <a:gd name="T3" fmla="*/ 18 h 54"/>
                <a:gd name="T4" fmla="*/ 82 w 89"/>
                <a:gd name="T5" fmla="*/ 0 h 54"/>
                <a:gd name="T6" fmla="*/ 0 w 89"/>
                <a:gd name="T7" fmla="*/ 36 h 54"/>
                <a:gd name="T8" fmla="*/ 7 w 89"/>
                <a:gd name="T9" fmla="*/ 54 h 54"/>
              </a:gdLst>
              <a:ahLst/>
              <a:cxnLst>
                <a:cxn ang="0">
                  <a:pos x="T0" y="T1"/>
                </a:cxn>
                <a:cxn ang="0">
                  <a:pos x="T2" y="T3"/>
                </a:cxn>
                <a:cxn ang="0">
                  <a:pos x="T4" y="T5"/>
                </a:cxn>
                <a:cxn ang="0">
                  <a:pos x="T6" y="T7"/>
                </a:cxn>
                <a:cxn ang="0">
                  <a:pos x="T8" y="T9"/>
                </a:cxn>
              </a:cxnLst>
              <a:rect l="0" t="0" r="r" b="b"/>
              <a:pathLst>
                <a:path w="89" h="54">
                  <a:moveTo>
                    <a:pt x="7" y="54"/>
                  </a:moveTo>
                  <a:lnTo>
                    <a:pt x="89" y="18"/>
                  </a:lnTo>
                  <a:lnTo>
                    <a:pt x="82" y="0"/>
                  </a:lnTo>
                  <a:lnTo>
                    <a:pt x="0" y="36"/>
                  </a:lnTo>
                  <a:lnTo>
                    <a:pt x="7" y="54"/>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5" name="Freeform 21">
              <a:extLst>
                <a:ext uri="{FF2B5EF4-FFF2-40B4-BE49-F238E27FC236}">
                  <a16:creationId xmlns:a16="http://schemas.microsoft.com/office/drawing/2014/main" id="{6811C622-A860-6373-8777-A1041E217109}"/>
                </a:ext>
              </a:extLst>
            </p:cNvPr>
            <p:cNvSpPr>
              <a:spLocks/>
            </p:cNvSpPr>
            <p:nvPr/>
          </p:nvSpPr>
          <p:spPr bwMode="auto">
            <a:xfrm>
              <a:off x="1433" y="1323"/>
              <a:ext cx="77" cy="94"/>
            </a:xfrm>
            <a:custGeom>
              <a:avLst/>
              <a:gdLst>
                <a:gd name="T0" fmla="*/ 27 w 56"/>
                <a:gd name="T1" fmla="*/ 68 h 68"/>
                <a:gd name="T2" fmla="*/ 56 w 56"/>
                <a:gd name="T3" fmla="*/ 6 h 68"/>
                <a:gd name="T4" fmla="*/ 42 w 56"/>
                <a:gd name="T5" fmla="*/ 4 h 68"/>
                <a:gd name="T6" fmla="*/ 23 w 56"/>
                <a:gd name="T7" fmla="*/ 51 h 68"/>
                <a:gd name="T8" fmla="*/ 14 w 56"/>
                <a:gd name="T9" fmla="*/ 1 h 68"/>
                <a:gd name="T10" fmla="*/ 0 w 56"/>
                <a:gd name="T11" fmla="*/ 0 h 68"/>
                <a:gd name="T12" fmla="*/ 15 w 56"/>
                <a:gd name="T13" fmla="*/ 67 h 68"/>
                <a:gd name="T14" fmla="*/ 27 w 56"/>
                <a:gd name="T15" fmla="*/ 68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68">
                  <a:moveTo>
                    <a:pt x="27" y="68"/>
                  </a:moveTo>
                  <a:cubicBezTo>
                    <a:pt x="56" y="6"/>
                    <a:pt x="56" y="6"/>
                    <a:pt x="56" y="6"/>
                  </a:cubicBezTo>
                  <a:cubicBezTo>
                    <a:pt x="42" y="4"/>
                    <a:pt x="42" y="4"/>
                    <a:pt x="42" y="4"/>
                  </a:cubicBezTo>
                  <a:cubicBezTo>
                    <a:pt x="36" y="20"/>
                    <a:pt x="29" y="38"/>
                    <a:pt x="23" y="51"/>
                  </a:cubicBezTo>
                  <a:cubicBezTo>
                    <a:pt x="20" y="37"/>
                    <a:pt x="17" y="18"/>
                    <a:pt x="14" y="1"/>
                  </a:cubicBezTo>
                  <a:cubicBezTo>
                    <a:pt x="0" y="0"/>
                    <a:pt x="0" y="0"/>
                    <a:pt x="0" y="0"/>
                  </a:cubicBezTo>
                  <a:cubicBezTo>
                    <a:pt x="15" y="67"/>
                    <a:pt x="15" y="67"/>
                    <a:pt x="15" y="67"/>
                  </a:cubicBezTo>
                  <a:lnTo>
                    <a:pt x="27" y="68"/>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6" name="Freeform 22">
              <a:extLst>
                <a:ext uri="{FF2B5EF4-FFF2-40B4-BE49-F238E27FC236}">
                  <a16:creationId xmlns:a16="http://schemas.microsoft.com/office/drawing/2014/main" id="{34E44C6F-18DA-F3CD-71B8-21E8E27D4844}"/>
                </a:ext>
              </a:extLst>
            </p:cNvPr>
            <p:cNvSpPr>
              <a:spLocks/>
            </p:cNvSpPr>
            <p:nvPr/>
          </p:nvSpPr>
          <p:spPr bwMode="auto">
            <a:xfrm>
              <a:off x="1044" y="1447"/>
              <a:ext cx="110" cy="101"/>
            </a:xfrm>
            <a:custGeom>
              <a:avLst/>
              <a:gdLst>
                <a:gd name="T0" fmla="*/ 110 w 110"/>
                <a:gd name="T1" fmla="*/ 44 h 101"/>
                <a:gd name="T2" fmla="*/ 98 w 110"/>
                <a:gd name="T3" fmla="*/ 35 h 101"/>
                <a:gd name="T4" fmla="*/ 75 w 110"/>
                <a:gd name="T5" fmla="*/ 77 h 101"/>
                <a:gd name="T6" fmla="*/ 53 w 110"/>
                <a:gd name="T7" fmla="*/ 64 h 101"/>
                <a:gd name="T8" fmla="*/ 72 w 110"/>
                <a:gd name="T9" fmla="*/ 29 h 101"/>
                <a:gd name="T10" fmla="*/ 58 w 110"/>
                <a:gd name="T11" fmla="*/ 22 h 101"/>
                <a:gd name="T12" fmla="*/ 39 w 110"/>
                <a:gd name="T13" fmla="*/ 57 h 101"/>
                <a:gd name="T14" fmla="*/ 22 w 110"/>
                <a:gd name="T15" fmla="*/ 48 h 101"/>
                <a:gd name="T16" fmla="*/ 44 w 110"/>
                <a:gd name="T17" fmla="*/ 7 h 101"/>
                <a:gd name="T18" fmla="*/ 32 w 110"/>
                <a:gd name="T19" fmla="*/ 0 h 101"/>
                <a:gd name="T20" fmla="*/ 0 w 110"/>
                <a:gd name="T21" fmla="*/ 57 h 101"/>
                <a:gd name="T22" fmla="*/ 79 w 110"/>
                <a:gd name="T23" fmla="*/ 101 h 101"/>
                <a:gd name="T24" fmla="*/ 110 w 110"/>
                <a:gd name="T25" fmla="*/ 4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 h="101">
                  <a:moveTo>
                    <a:pt x="110" y="44"/>
                  </a:moveTo>
                  <a:lnTo>
                    <a:pt x="98" y="35"/>
                  </a:lnTo>
                  <a:lnTo>
                    <a:pt x="75" y="77"/>
                  </a:lnTo>
                  <a:lnTo>
                    <a:pt x="53" y="64"/>
                  </a:lnTo>
                  <a:lnTo>
                    <a:pt x="72" y="29"/>
                  </a:lnTo>
                  <a:lnTo>
                    <a:pt x="58" y="22"/>
                  </a:lnTo>
                  <a:lnTo>
                    <a:pt x="39" y="57"/>
                  </a:lnTo>
                  <a:lnTo>
                    <a:pt x="22" y="48"/>
                  </a:lnTo>
                  <a:lnTo>
                    <a:pt x="44" y="7"/>
                  </a:lnTo>
                  <a:lnTo>
                    <a:pt x="32" y="0"/>
                  </a:lnTo>
                  <a:lnTo>
                    <a:pt x="0" y="57"/>
                  </a:lnTo>
                  <a:lnTo>
                    <a:pt x="79" y="101"/>
                  </a:lnTo>
                  <a:lnTo>
                    <a:pt x="110" y="44"/>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7" name="Freeform 23">
              <a:extLst>
                <a:ext uri="{FF2B5EF4-FFF2-40B4-BE49-F238E27FC236}">
                  <a16:creationId xmlns:a16="http://schemas.microsoft.com/office/drawing/2014/main" id="{74FE4451-D25B-53CA-F48A-797AEAECCDA8}"/>
                </a:ext>
              </a:extLst>
            </p:cNvPr>
            <p:cNvSpPr>
              <a:spLocks noEditPoints="1"/>
            </p:cNvSpPr>
            <p:nvPr/>
          </p:nvSpPr>
          <p:spPr bwMode="auto">
            <a:xfrm>
              <a:off x="967" y="1837"/>
              <a:ext cx="92" cy="73"/>
            </a:xfrm>
            <a:custGeom>
              <a:avLst/>
              <a:gdLst>
                <a:gd name="T0" fmla="*/ 64 w 67"/>
                <a:gd name="T1" fmla="*/ 10 h 53"/>
                <a:gd name="T2" fmla="*/ 45 w 67"/>
                <a:gd name="T3" fmla="*/ 0 h 53"/>
                <a:gd name="T4" fmla="*/ 31 w 67"/>
                <a:gd name="T5" fmla="*/ 12 h 53"/>
                <a:gd name="T6" fmla="*/ 20 w 67"/>
                <a:gd name="T7" fmla="*/ 2 h 53"/>
                <a:gd name="T8" fmla="*/ 4 w 67"/>
                <a:gd name="T9" fmla="*/ 9 h 53"/>
                <a:gd name="T10" fmla="*/ 1 w 67"/>
                <a:gd name="T11" fmla="*/ 53 h 53"/>
                <a:gd name="T12" fmla="*/ 66 w 67"/>
                <a:gd name="T13" fmla="*/ 53 h 53"/>
                <a:gd name="T14" fmla="*/ 66 w 67"/>
                <a:gd name="T15" fmla="*/ 48 h 53"/>
                <a:gd name="T16" fmla="*/ 64 w 67"/>
                <a:gd name="T17" fmla="*/ 10 h 53"/>
                <a:gd name="T18" fmla="*/ 27 w 67"/>
                <a:gd name="T19" fmla="*/ 39 h 53"/>
                <a:gd name="T20" fmla="*/ 11 w 67"/>
                <a:gd name="T21" fmla="*/ 39 h 53"/>
                <a:gd name="T22" fmla="*/ 18 w 67"/>
                <a:gd name="T23" fmla="*/ 15 h 53"/>
                <a:gd name="T24" fmla="*/ 26 w 67"/>
                <a:gd name="T25" fmla="*/ 19 h 53"/>
                <a:gd name="T26" fmla="*/ 27 w 67"/>
                <a:gd name="T27" fmla="*/ 39 h 53"/>
                <a:gd name="T28" fmla="*/ 55 w 67"/>
                <a:gd name="T29" fmla="*/ 39 h 53"/>
                <a:gd name="T30" fmla="*/ 37 w 67"/>
                <a:gd name="T31" fmla="*/ 39 h 53"/>
                <a:gd name="T32" fmla="*/ 37 w 67"/>
                <a:gd name="T33" fmla="*/ 39 h 53"/>
                <a:gd name="T34" fmla="*/ 44 w 67"/>
                <a:gd name="T35" fmla="*/ 14 h 53"/>
                <a:gd name="T36" fmla="*/ 53 w 67"/>
                <a:gd name="T37" fmla="*/ 16 h 53"/>
                <a:gd name="T38" fmla="*/ 55 w 67"/>
                <a:gd name="T39" fmla="*/ 3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 h="53">
                  <a:moveTo>
                    <a:pt x="64" y="10"/>
                  </a:moveTo>
                  <a:cubicBezTo>
                    <a:pt x="61" y="3"/>
                    <a:pt x="53" y="0"/>
                    <a:pt x="45" y="0"/>
                  </a:cubicBezTo>
                  <a:cubicBezTo>
                    <a:pt x="39" y="1"/>
                    <a:pt x="34" y="5"/>
                    <a:pt x="31" y="12"/>
                  </a:cubicBezTo>
                  <a:cubicBezTo>
                    <a:pt x="30" y="8"/>
                    <a:pt x="26" y="3"/>
                    <a:pt x="20" y="2"/>
                  </a:cubicBezTo>
                  <a:cubicBezTo>
                    <a:pt x="13" y="2"/>
                    <a:pt x="7" y="3"/>
                    <a:pt x="4" y="9"/>
                  </a:cubicBezTo>
                  <a:cubicBezTo>
                    <a:pt x="0" y="14"/>
                    <a:pt x="2" y="39"/>
                    <a:pt x="1" y="53"/>
                  </a:cubicBezTo>
                  <a:cubicBezTo>
                    <a:pt x="66" y="53"/>
                    <a:pt x="66" y="53"/>
                    <a:pt x="66" y="53"/>
                  </a:cubicBezTo>
                  <a:cubicBezTo>
                    <a:pt x="66" y="48"/>
                    <a:pt x="66" y="48"/>
                    <a:pt x="66" y="48"/>
                  </a:cubicBezTo>
                  <a:cubicBezTo>
                    <a:pt x="66" y="22"/>
                    <a:pt x="67" y="19"/>
                    <a:pt x="64" y="10"/>
                  </a:cubicBezTo>
                  <a:moveTo>
                    <a:pt x="27" y="39"/>
                  </a:moveTo>
                  <a:cubicBezTo>
                    <a:pt x="11" y="39"/>
                    <a:pt x="11" y="39"/>
                    <a:pt x="11" y="39"/>
                  </a:cubicBezTo>
                  <a:cubicBezTo>
                    <a:pt x="11" y="24"/>
                    <a:pt x="9" y="16"/>
                    <a:pt x="18" y="15"/>
                  </a:cubicBezTo>
                  <a:cubicBezTo>
                    <a:pt x="24" y="15"/>
                    <a:pt x="25" y="16"/>
                    <a:pt x="26" y="19"/>
                  </a:cubicBezTo>
                  <a:cubicBezTo>
                    <a:pt x="27" y="23"/>
                    <a:pt x="27" y="26"/>
                    <a:pt x="27" y="39"/>
                  </a:cubicBezTo>
                  <a:moveTo>
                    <a:pt x="55" y="39"/>
                  </a:moveTo>
                  <a:cubicBezTo>
                    <a:pt x="37" y="39"/>
                    <a:pt x="37" y="39"/>
                    <a:pt x="37" y="39"/>
                  </a:cubicBezTo>
                  <a:cubicBezTo>
                    <a:pt x="37" y="39"/>
                    <a:pt x="37" y="39"/>
                    <a:pt x="37" y="39"/>
                  </a:cubicBezTo>
                  <a:cubicBezTo>
                    <a:pt x="37" y="25"/>
                    <a:pt x="35" y="16"/>
                    <a:pt x="44" y="14"/>
                  </a:cubicBezTo>
                  <a:cubicBezTo>
                    <a:pt x="47" y="14"/>
                    <a:pt x="50" y="14"/>
                    <a:pt x="53" y="16"/>
                  </a:cubicBezTo>
                  <a:cubicBezTo>
                    <a:pt x="56" y="20"/>
                    <a:pt x="55" y="26"/>
                    <a:pt x="55" y="39"/>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8" name="Freeform 24">
              <a:extLst>
                <a:ext uri="{FF2B5EF4-FFF2-40B4-BE49-F238E27FC236}">
                  <a16:creationId xmlns:a16="http://schemas.microsoft.com/office/drawing/2014/main" id="{C606E497-CEC3-B960-6C1D-BC852F7475E6}"/>
                </a:ext>
              </a:extLst>
            </p:cNvPr>
            <p:cNvSpPr>
              <a:spLocks/>
            </p:cNvSpPr>
            <p:nvPr/>
          </p:nvSpPr>
          <p:spPr bwMode="auto">
            <a:xfrm>
              <a:off x="1700" y="1605"/>
              <a:ext cx="97" cy="73"/>
            </a:xfrm>
            <a:custGeom>
              <a:avLst/>
              <a:gdLst>
                <a:gd name="T0" fmla="*/ 0 w 97"/>
                <a:gd name="T1" fmla="*/ 48 h 73"/>
                <a:gd name="T2" fmla="*/ 5 w 97"/>
                <a:gd name="T3" fmla="*/ 66 h 73"/>
                <a:gd name="T4" fmla="*/ 76 w 97"/>
                <a:gd name="T5" fmla="*/ 48 h 73"/>
                <a:gd name="T6" fmla="*/ 83 w 97"/>
                <a:gd name="T7" fmla="*/ 73 h 73"/>
                <a:gd name="T8" fmla="*/ 97 w 97"/>
                <a:gd name="T9" fmla="*/ 70 h 73"/>
                <a:gd name="T10" fmla="*/ 79 w 97"/>
                <a:gd name="T11" fmla="*/ 0 h 73"/>
                <a:gd name="T12" fmla="*/ 65 w 97"/>
                <a:gd name="T13" fmla="*/ 3 h 73"/>
                <a:gd name="T14" fmla="*/ 72 w 97"/>
                <a:gd name="T15" fmla="*/ 29 h 73"/>
                <a:gd name="T16" fmla="*/ 0 w 97"/>
                <a:gd name="T17" fmla="*/ 4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73">
                  <a:moveTo>
                    <a:pt x="0" y="48"/>
                  </a:moveTo>
                  <a:lnTo>
                    <a:pt x="5" y="66"/>
                  </a:lnTo>
                  <a:lnTo>
                    <a:pt x="76" y="48"/>
                  </a:lnTo>
                  <a:lnTo>
                    <a:pt x="83" y="73"/>
                  </a:lnTo>
                  <a:lnTo>
                    <a:pt x="97" y="70"/>
                  </a:lnTo>
                  <a:lnTo>
                    <a:pt x="79" y="0"/>
                  </a:lnTo>
                  <a:lnTo>
                    <a:pt x="65" y="3"/>
                  </a:lnTo>
                  <a:lnTo>
                    <a:pt x="72" y="29"/>
                  </a:lnTo>
                  <a:lnTo>
                    <a:pt x="0" y="48"/>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9" name="Freeform 25">
              <a:extLst>
                <a:ext uri="{FF2B5EF4-FFF2-40B4-BE49-F238E27FC236}">
                  <a16:creationId xmlns:a16="http://schemas.microsoft.com/office/drawing/2014/main" id="{9D4A6122-3AB1-A76A-9806-6383B8E37A59}"/>
                </a:ext>
              </a:extLst>
            </p:cNvPr>
            <p:cNvSpPr>
              <a:spLocks/>
            </p:cNvSpPr>
            <p:nvPr/>
          </p:nvSpPr>
          <p:spPr bwMode="auto">
            <a:xfrm>
              <a:off x="1261" y="1333"/>
              <a:ext cx="51" cy="89"/>
            </a:xfrm>
            <a:custGeom>
              <a:avLst/>
              <a:gdLst>
                <a:gd name="T0" fmla="*/ 16 w 37"/>
                <a:gd name="T1" fmla="*/ 61 h 65"/>
                <a:gd name="T2" fmla="*/ 37 w 37"/>
                <a:gd name="T3" fmla="*/ 64 h 65"/>
                <a:gd name="T4" fmla="*/ 35 w 37"/>
                <a:gd name="T5" fmla="*/ 54 h 65"/>
                <a:gd name="T6" fmla="*/ 29 w 37"/>
                <a:gd name="T7" fmla="*/ 54 h 65"/>
                <a:gd name="T8" fmla="*/ 21 w 37"/>
                <a:gd name="T9" fmla="*/ 47 h 65"/>
                <a:gd name="T10" fmla="*/ 14 w 37"/>
                <a:gd name="T11" fmla="*/ 0 h 65"/>
                <a:gd name="T12" fmla="*/ 0 w 37"/>
                <a:gd name="T13" fmla="*/ 2 h 65"/>
                <a:gd name="T14" fmla="*/ 8 w 37"/>
                <a:gd name="T15" fmla="*/ 49 h 65"/>
                <a:gd name="T16" fmla="*/ 16 w 37"/>
                <a:gd name="T17" fmla="*/ 6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65">
                  <a:moveTo>
                    <a:pt x="16" y="61"/>
                  </a:moveTo>
                  <a:cubicBezTo>
                    <a:pt x="22" y="64"/>
                    <a:pt x="29" y="65"/>
                    <a:pt x="37" y="64"/>
                  </a:cubicBezTo>
                  <a:cubicBezTo>
                    <a:pt x="35" y="54"/>
                    <a:pt x="35" y="54"/>
                    <a:pt x="35" y="54"/>
                  </a:cubicBezTo>
                  <a:cubicBezTo>
                    <a:pt x="33" y="54"/>
                    <a:pt x="31" y="54"/>
                    <a:pt x="29" y="54"/>
                  </a:cubicBezTo>
                  <a:cubicBezTo>
                    <a:pt x="25" y="53"/>
                    <a:pt x="22" y="51"/>
                    <a:pt x="21" y="47"/>
                  </a:cubicBezTo>
                  <a:cubicBezTo>
                    <a:pt x="14" y="0"/>
                    <a:pt x="14" y="0"/>
                    <a:pt x="14" y="0"/>
                  </a:cubicBezTo>
                  <a:cubicBezTo>
                    <a:pt x="0" y="2"/>
                    <a:pt x="0" y="2"/>
                    <a:pt x="0" y="2"/>
                  </a:cubicBezTo>
                  <a:cubicBezTo>
                    <a:pt x="8" y="49"/>
                    <a:pt x="8" y="49"/>
                    <a:pt x="8" y="49"/>
                  </a:cubicBezTo>
                  <a:cubicBezTo>
                    <a:pt x="9" y="54"/>
                    <a:pt x="11" y="58"/>
                    <a:pt x="16" y="6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0" name="Freeform 26">
              <a:extLst>
                <a:ext uri="{FF2B5EF4-FFF2-40B4-BE49-F238E27FC236}">
                  <a16:creationId xmlns:a16="http://schemas.microsoft.com/office/drawing/2014/main" id="{A552578E-0136-8016-39B7-74CBB15768A0}"/>
                </a:ext>
              </a:extLst>
            </p:cNvPr>
            <p:cNvSpPr>
              <a:spLocks/>
            </p:cNvSpPr>
            <p:nvPr/>
          </p:nvSpPr>
          <p:spPr bwMode="auto">
            <a:xfrm>
              <a:off x="1309" y="1324"/>
              <a:ext cx="35" cy="97"/>
            </a:xfrm>
            <a:custGeom>
              <a:avLst/>
              <a:gdLst>
                <a:gd name="T0" fmla="*/ 21 w 25"/>
                <a:gd name="T1" fmla="*/ 60 h 70"/>
                <a:gd name="T2" fmla="*/ 25 w 25"/>
                <a:gd name="T3" fmla="*/ 47 h 70"/>
                <a:gd name="T4" fmla="*/ 17 w 25"/>
                <a:gd name="T5" fmla="*/ 0 h 70"/>
                <a:gd name="T6" fmla="*/ 4 w 25"/>
                <a:gd name="T7" fmla="*/ 2 h 70"/>
                <a:gd name="T8" fmla="*/ 11 w 25"/>
                <a:gd name="T9" fmla="*/ 49 h 70"/>
                <a:gd name="T10" fmla="*/ 6 w 25"/>
                <a:gd name="T11" fmla="*/ 58 h 70"/>
                <a:gd name="T12" fmla="*/ 0 w 25"/>
                <a:gd name="T13" fmla="*/ 60 h 70"/>
                <a:gd name="T14" fmla="*/ 2 w 25"/>
                <a:gd name="T15" fmla="*/ 70 h 70"/>
                <a:gd name="T16" fmla="*/ 21 w 25"/>
                <a:gd name="T17" fmla="*/ 6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70">
                  <a:moveTo>
                    <a:pt x="21" y="60"/>
                  </a:moveTo>
                  <a:cubicBezTo>
                    <a:pt x="25" y="56"/>
                    <a:pt x="25" y="52"/>
                    <a:pt x="25" y="47"/>
                  </a:cubicBezTo>
                  <a:cubicBezTo>
                    <a:pt x="17" y="0"/>
                    <a:pt x="17" y="0"/>
                    <a:pt x="17" y="0"/>
                  </a:cubicBezTo>
                  <a:cubicBezTo>
                    <a:pt x="4" y="2"/>
                    <a:pt x="4" y="2"/>
                    <a:pt x="4" y="2"/>
                  </a:cubicBezTo>
                  <a:cubicBezTo>
                    <a:pt x="11" y="49"/>
                    <a:pt x="11" y="49"/>
                    <a:pt x="11" y="49"/>
                  </a:cubicBezTo>
                  <a:cubicBezTo>
                    <a:pt x="12" y="52"/>
                    <a:pt x="9" y="56"/>
                    <a:pt x="6" y="58"/>
                  </a:cubicBezTo>
                  <a:cubicBezTo>
                    <a:pt x="4" y="59"/>
                    <a:pt x="2" y="60"/>
                    <a:pt x="0" y="60"/>
                  </a:cubicBezTo>
                  <a:cubicBezTo>
                    <a:pt x="2" y="70"/>
                    <a:pt x="2" y="70"/>
                    <a:pt x="2" y="70"/>
                  </a:cubicBezTo>
                  <a:cubicBezTo>
                    <a:pt x="9" y="69"/>
                    <a:pt x="16" y="66"/>
                    <a:pt x="21" y="60"/>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1" name="Freeform 27">
              <a:extLst>
                <a:ext uri="{FF2B5EF4-FFF2-40B4-BE49-F238E27FC236}">
                  <a16:creationId xmlns:a16="http://schemas.microsoft.com/office/drawing/2014/main" id="{82CA409D-D118-BBB1-2172-7F09B0799D1E}"/>
                </a:ext>
              </a:extLst>
            </p:cNvPr>
            <p:cNvSpPr>
              <a:spLocks noEditPoints="1"/>
            </p:cNvSpPr>
            <p:nvPr/>
          </p:nvSpPr>
          <p:spPr bwMode="auto">
            <a:xfrm>
              <a:off x="1713" y="1716"/>
              <a:ext cx="96" cy="83"/>
            </a:xfrm>
            <a:custGeom>
              <a:avLst/>
              <a:gdLst>
                <a:gd name="T0" fmla="*/ 3 w 96"/>
                <a:gd name="T1" fmla="*/ 19 h 83"/>
                <a:gd name="T2" fmla="*/ 24 w 96"/>
                <a:gd name="T3" fmla="*/ 22 h 83"/>
                <a:gd name="T4" fmla="*/ 28 w 96"/>
                <a:gd name="T5" fmla="*/ 55 h 83"/>
                <a:gd name="T6" fmla="*/ 10 w 96"/>
                <a:gd name="T7" fmla="*/ 63 h 83"/>
                <a:gd name="T8" fmla="*/ 11 w 96"/>
                <a:gd name="T9" fmla="*/ 83 h 83"/>
                <a:gd name="T10" fmla="*/ 96 w 96"/>
                <a:gd name="T11" fmla="*/ 39 h 83"/>
                <a:gd name="T12" fmla="*/ 94 w 96"/>
                <a:gd name="T13" fmla="*/ 19 h 83"/>
                <a:gd name="T14" fmla="*/ 0 w 96"/>
                <a:gd name="T15" fmla="*/ 0 h 83"/>
                <a:gd name="T16" fmla="*/ 3 w 96"/>
                <a:gd name="T17" fmla="*/ 19 h 83"/>
                <a:gd name="T18" fmla="*/ 77 w 96"/>
                <a:gd name="T19" fmla="*/ 32 h 83"/>
                <a:gd name="T20" fmla="*/ 77 w 96"/>
                <a:gd name="T21" fmla="*/ 32 h 83"/>
                <a:gd name="T22" fmla="*/ 77 w 96"/>
                <a:gd name="T23" fmla="*/ 32 h 83"/>
                <a:gd name="T24" fmla="*/ 77 w 96"/>
                <a:gd name="T25" fmla="*/ 32 h 83"/>
                <a:gd name="T26" fmla="*/ 77 w 96"/>
                <a:gd name="T27" fmla="*/ 32 h 83"/>
                <a:gd name="T28" fmla="*/ 77 w 96"/>
                <a:gd name="T29" fmla="*/ 32 h 83"/>
                <a:gd name="T30" fmla="*/ 41 w 96"/>
                <a:gd name="T31" fmla="*/ 48 h 83"/>
                <a:gd name="T32" fmla="*/ 39 w 96"/>
                <a:gd name="T33" fmla="*/ 25 h 83"/>
                <a:gd name="T34" fmla="*/ 77 w 96"/>
                <a:gd name="T35" fmla="*/ 3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83">
                  <a:moveTo>
                    <a:pt x="3" y="19"/>
                  </a:moveTo>
                  <a:lnTo>
                    <a:pt x="24" y="22"/>
                  </a:lnTo>
                  <a:lnTo>
                    <a:pt x="28" y="55"/>
                  </a:lnTo>
                  <a:lnTo>
                    <a:pt x="10" y="63"/>
                  </a:lnTo>
                  <a:lnTo>
                    <a:pt x="11" y="83"/>
                  </a:lnTo>
                  <a:lnTo>
                    <a:pt x="96" y="39"/>
                  </a:lnTo>
                  <a:lnTo>
                    <a:pt x="94" y="19"/>
                  </a:lnTo>
                  <a:lnTo>
                    <a:pt x="0" y="0"/>
                  </a:lnTo>
                  <a:lnTo>
                    <a:pt x="3" y="19"/>
                  </a:lnTo>
                  <a:close/>
                  <a:moveTo>
                    <a:pt x="77" y="32"/>
                  </a:moveTo>
                  <a:lnTo>
                    <a:pt x="77" y="32"/>
                  </a:lnTo>
                  <a:lnTo>
                    <a:pt x="77" y="32"/>
                  </a:lnTo>
                  <a:lnTo>
                    <a:pt x="77" y="32"/>
                  </a:lnTo>
                  <a:lnTo>
                    <a:pt x="77" y="32"/>
                  </a:lnTo>
                  <a:lnTo>
                    <a:pt x="77" y="32"/>
                  </a:lnTo>
                  <a:lnTo>
                    <a:pt x="41" y="48"/>
                  </a:lnTo>
                  <a:lnTo>
                    <a:pt x="39" y="25"/>
                  </a:lnTo>
                  <a:lnTo>
                    <a:pt x="77" y="32"/>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2" name="Freeform 28">
              <a:extLst>
                <a:ext uri="{FF2B5EF4-FFF2-40B4-BE49-F238E27FC236}">
                  <a16:creationId xmlns:a16="http://schemas.microsoft.com/office/drawing/2014/main" id="{ABC2F695-8770-DB64-8EEC-64CACFD9F645}"/>
                </a:ext>
              </a:extLst>
            </p:cNvPr>
            <p:cNvSpPr>
              <a:spLocks/>
            </p:cNvSpPr>
            <p:nvPr/>
          </p:nvSpPr>
          <p:spPr bwMode="auto">
            <a:xfrm>
              <a:off x="1723" y="1834"/>
              <a:ext cx="99" cy="77"/>
            </a:xfrm>
            <a:custGeom>
              <a:avLst/>
              <a:gdLst>
                <a:gd name="T0" fmla="*/ 43 w 72"/>
                <a:gd name="T1" fmla="*/ 3 h 56"/>
                <a:gd name="T2" fmla="*/ 34 w 72"/>
                <a:gd name="T3" fmla="*/ 13 h 56"/>
                <a:gd name="T4" fmla="*/ 24 w 72"/>
                <a:gd name="T5" fmla="*/ 41 h 56"/>
                <a:gd name="T6" fmla="*/ 16 w 72"/>
                <a:gd name="T7" fmla="*/ 40 h 56"/>
                <a:gd name="T8" fmla="*/ 14 w 72"/>
                <a:gd name="T9" fmla="*/ 19 h 56"/>
                <a:gd name="T10" fmla="*/ 24 w 72"/>
                <a:gd name="T11" fmla="*/ 13 h 56"/>
                <a:gd name="T12" fmla="*/ 23 w 72"/>
                <a:gd name="T13" fmla="*/ 0 h 56"/>
                <a:gd name="T14" fmla="*/ 7 w 72"/>
                <a:gd name="T15" fmla="*/ 9 h 56"/>
                <a:gd name="T16" fmla="*/ 6 w 72"/>
                <a:gd name="T17" fmla="*/ 46 h 56"/>
                <a:gd name="T18" fmla="*/ 26 w 72"/>
                <a:gd name="T19" fmla="*/ 55 h 56"/>
                <a:gd name="T20" fmla="*/ 47 w 72"/>
                <a:gd name="T21" fmla="*/ 17 h 56"/>
                <a:gd name="T22" fmla="*/ 54 w 72"/>
                <a:gd name="T23" fmla="*/ 15 h 56"/>
                <a:gd name="T24" fmla="*/ 60 w 72"/>
                <a:gd name="T25" fmla="*/ 27 h 56"/>
                <a:gd name="T26" fmla="*/ 55 w 72"/>
                <a:gd name="T27" fmla="*/ 39 h 56"/>
                <a:gd name="T28" fmla="*/ 54 w 72"/>
                <a:gd name="T29" fmla="*/ 40 h 56"/>
                <a:gd name="T30" fmla="*/ 52 w 72"/>
                <a:gd name="T31" fmla="*/ 40 h 56"/>
                <a:gd name="T32" fmla="*/ 51 w 72"/>
                <a:gd name="T33" fmla="*/ 40 h 56"/>
                <a:gd name="T34" fmla="*/ 50 w 72"/>
                <a:gd name="T35" fmla="*/ 40 h 56"/>
                <a:gd name="T36" fmla="*/ 51 w 72"/>
                <a:gd name="T37" fmla="*/ 53 h 56"/>
                <a:gd name="T38" fmla="*/ 68 w 72"/>
                <a:gd name="T39" fmla="*/ 41 h 56"/>
                <a:gd name="T40" fmla="*/ 63 w 72"/>
                <a:gd name="T41" fmla="*/ 7 h 56"/>
                <a:gd name="T42" fmla="*/ 43 w 72"/>
                <a:gd name="T43" fmla="*/ 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 h="56">
                  <a:moveTo>
                    <a:pt x="43" y="3"/>
                  </a:moveTo>
                  <a:cubicBezTo>
                    <a:pt x="39" y="5"/>
                    <a:pt x="35" y="9"/>
                    <a:pt x="34" y="13"/>
                  </a:cubicBezTo>
                  <a:cubicBezTo>
                    <a:pt x="30" y="22"/>
                    <a:pt x="32" y="35"/>
                    <a:pt x="24" y="41"/>
                  </a:cubicBezTo>
                  <a:cubicBezTo>
                    <a:pt x="22" y="42"/>
                    <a:pt x="18" y="42"/>
                    <a:pt x="16" y="40"/>
                  </a:cubicBezTo>
                  <a:cubicBezTo>
                    <a:pt x="11" y="36"/>
                    <a:pt x="11" y="26"/>
                    <a:pt x="14" y="19"/>
                  </a:cubicBezTo>
                  <a:cubicBezTo>
                    <a:pt x="15" y="15"/>
                    <a:pt x="19" y="13"/>
                    <a:pt x="24" y="13"/>
                  </a:cubicBezTo>
                  <a:cubicBezTo>
                    <a:pt x="23" y="0"/>
                    <a:pt x="23" y="0"/>
                    <a:pt x="23" y="0"/>
                  </a:cubicBezTo>
                  <a:cubicBezTo>
                    <a:pt x="16" y="0"/>
                    <a:pt x="11" y="4"/>
                    <a:pt x="7" y="9"/>
                  </a:cubicBezTo>
                  <a:cubicBezTo>
                    <a:pt x="0" y="19"/>
                    <a:pt x="0" y="36"/>
                    <a:pt x="6" y="46"/>
                  </a:cubicBezTo>
                  <a:cubicBezTo>
                    <a:pt x="10" y="53"/>
                    <a:pt x="18" y="56"/>
                    <a:pt x="26" y="55"/>
                  </a:cubicBezTo>
                  <a:cubicBezTo>
                    <a:pt x="45" y="51"/>
                    <a:pt x="40" y="28"/>
                    <a:pt x="47" y="17"/>
                  </a:cubicBezTo>
                  <a:cubicBezTo>
                    <a:pt x="49" y="15"/>
                    <a:pt x="52" y="15"/>
                    <a:pt x="54" y="15"/>
                  </a:cubicBezTo>
                  <a:cubicBezTo>
                    <a:pt x="59" y="17"/>
                    <a:pt x="60" y="22"/>
                    <a:pt x="60" y="27"/>
                  </a:cubicBezTo>
                  <a:cubicBezTo>
                    <a:pt x="60" y="31"/>
                    <a:pt x="59" y="37"/>
                    <a:pt x="55" y="39"/>
                  </a:cubicBezTo>
                  <a:cubicBezTo>
                    <a:pt x="54" y="40"/>
                    <a:pt x="54" y="40"/>
                    <a:pt x="54" y="40"/>
                  </a:cubicBezTo>
                  <a:cubicBezTo>
                    <a:pt x="52" y="40"/>
                    <a:pt x="52" y="40"/>
                    <a:pt x="52" y="40"/>
                  </a:cubicBezTo>
                  <a:cubicBezTo>
                    <a:pt x="51" y="40"/>
                    <a:pt x="51" y="40"/>
                    <a:pt x="51" y="40"/>
                  </a:cubicBezTo>
                  <a:cubicBezTo>
                    <a:pt x="50" y="40"/>
                    <a:pt x="50" y="40"/>
                    <a:pt x="50" y="40"/>
                  </a:cubicBezTo>
                  <a:cubicBezTo>
                    <a:pt x="51" y="53"/>
                    <a:pt x="51" y="53"/>
                    <a:pt x="51" y="53"/>
                  </a:cubicBezTo>
                  <a:cubicBezTo>
                    <a:pt x="59" y="52"/>
                    <a:pt x="66" y="48"/>
                    <a:pt x="68" y="41"/>
                  </a:cubicBezTo>
                  <a:cubicBezTo>
                    <a:pt x="72" y="31"/>
                    <a:pt x="72" y="15"/>
                    <a:pt x="63" y="7"/>
                  </a:cubicBezTo>
                  <a:cubicBezTo>
                    <a:pt x="58" y="1"/>
                    <a:pt x="49" y="0"/>
                    <a:pt x="43" y="3"/>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3" name="Freeform 29">
              <a:extLst>
                <a:ext uri="{FF2B5EF4-FFF2-40B4-BE49-F238E27FC236}">
                  <a16:creationId xmlns:a16="http://schemas.microsoft.com/office/drawing/2014/main" id="{33575970-F52A-8189-EFC7-269495AFE43C}"/>
                </a:ext>
              </a:extLst>
            </p:cNvPr>
            <p:cNvSpPr>
              <a:spLocks/>
            </p:cNvSpPr>
            <p:nvPr/>
          </p:nvSpPr>
          <p:spPr bwMode="auto">
            <a:xfrm>
              <a:off x="974" y="1752"/>
              <a:ext cx="96" cy="34"/>
            </a:xfrm>
            <a:custGeom>
              <a:avLst/>
              <a:gdLst>
                <a:gd name="T0" fmla="*/ 49 w 70"/>
                <a:gd name="T1" fmla="*/ 11 h 25"/>
                <a:gd name="T2" fmla="*/ 2 w 70"/>
                <a:gd name="T3" fmla="*/ 4 h 25"/>
                <a:gd name="T4" fmla="*/ 0 w 70"/>
                <a:gd name="T5" fmla="*/ 17 h 25"/>
                <a:gd name="T6" fmla="*/ 47 w 70"/>
                <a:gd name="T7" fmla="*/ 24 h 25"/>
                <a:gd name="T8" fmla="*/ 60 w 70"/>
                <a:gd name="T9" fmla="*/ 20 h 25"/>
                <a:gd name="T10" fmla="*/ 70 w 70"/>
                <a:gd name="T11" fmla="*/ 2 h 25"/>
                <a:gd name="T12" fmla="*/ 60 w 70"/>
                <a:gd name="T13" fmla="*/ 0 h 25"/>
                <a:gd name="T14" fmla="*/ 58 w 70"/>
                <a:gd name="T15" fmla="*/ 6 h 25"/>
                <a:gd name="T16" fmla="*/ 49 w 70"/>
                <a:gd name="T17"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25">
                  <a:moveTo>
                    <a:pt x="49" y="11"/>
                  </a:moveTo>
                  <a:cubicBezTo>
                    <a:pt x="2" y="4"/>
                    <a:pt x="2" y="4"/>
                    <a:pt x="2" y="4"/>
                  </a:cubicBezTo>
                  <a:cubicBezTo>
                    <a:pt x="0" y="17"/>
                    <a:pt x="0" y="17"/>
                    <a:pt x="0" y="17"/>
                  </a:cubicBezTo>
                  <a:cubicBezTo>
                    <a:pt x="47" y="24"/>
                    <a:pt x="47" y="24"/>
                    <a:pt x="47" y="24"/>
                  </a:cubicBezTo>
                  <a:cubicBezTo>
                    <a:pt x="52" y="25"/>
                    <a:pt x="56" y="24"/>
                    <a:pt x="60" y="20"/>
                  </a:cubicBezTo>
                  <a:cubicBezTo>
                    <a:pt x="66" y="16"/>
                    <a:pt x="69" y="9"/>
                    <a:pt x="70" y="2"/>
                  </a:cubicBezTo>
                  <a:cubicBezTo>
                    <a:pt x="60" y="0"/>
                    <a:pt x="60" y="0"/>
                    <a:pt x="60" y="0"/>
                  </a:cubicBezTo>
                  <a:cubicBezTo>
                    <a:pt x="60" y="2"/>
                    <a:pt x="59" y="4"/>
                    <a:pt x="58" y="6"/>
                  </a:cubicBezTo>
                  <a:cubicBezTo>
                    <a:pt x="56" y="9"/>
                    <a:pt x="53" y="12"/>
                    <a:pt x="49" y="1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4" name="Freeform 30">
              <a:extLst>
                <a:ext uri="{FF2B5EF4-FFF2-40B4-BE49-F238E27FC236}">
                  <a16:creationId xmlns:a16="http://schemas.microsoft.com/office/drawing/2014/main" id="{7F93A4E1-0942-8F9B-2FC2-C24B95F46C2F}"/>
                </a:ext>
              </a:extLst>
            </p:cNvPr>
            <p:cNvSpPr>
              <a:spLocks/>
            </p:cNvSpPr>
            <p:nvPr/>
          </p:nvSpPr>
          <p:spPr bwMode="auto">
            <a:xfrm>
              <a:off x="983" y="1704"/>
              <a:ext cx="89" cy="51"/>
            </a:xfrm>
            <a:custGeom>
              <a:avLst/>
              <a:gdLst>
                <a:gd name="T0" fmla="*/ 49 w 65"/>
                <a:gd name="T1" fmla="*/ 8 h 37"/>
                <a:gd name="T2" fmla="*/ 2 w 65"/>
                <a:gd name="T3" fmla="*/ 0 h 37"/>
                <a:gd name="T4" fmla="*/ 0 w 65"/>
                <a:gd name="T5" fmla="*/ 14 h 37"/>
                <a:gd name="T6" fmla="*/ 47 w 65"/>
                <a:gd name="T7" fmla="*/ 21 h 37"/>
                <a:gd name="T8" fmla="*/ 54 w 65"/>
                <a:gd name="T9" fmla="*/ 29 h 37"/>
                <a:gd name="T10" fmla="*/ 54 w 65"/>
                <a:gd name="T11" fmla="*/ 35 h 37"/>
                <a:gd name="T12" fmla="*/ 64 w 65"/>
                <a:gd name="T13" fmla="*/ 37 h 37"/>
                <a:gd name="T14" fmla="*/ 61 w 65"/>
                <a:gd name="T15" fmla="*/ 16 h 37"/>
                <a:gd name="T16" fmla="*/ 49 w 65"/>
                <a:gd name="T1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37">
                  <a:moveTo>
                    <a:pt x="49" y="8"/>
                  </a:moveTo>
                  <a:cubicBezTo>
                    <a:pt x="2" y="0"/>
                    <a:pt x="2" y="0"/>
                    <a:pt x="2" y="0"/>
                  </a:cubicBezTo>
                  <a:cubicBezTo>
                    <a:pt x="0" y="14"/>
                    <a:pt x="0" y="14"/>
                    <a:pt x="0" y="14"/>
                  </a:cubicBezTo>
                  <a:cubicBezTo>
                    <a:pt x="47" y="21"/>
                    <a:pt x="47" y="21"/>
                    <a:pt x="47" y="21"/>
                  </a:cubicBezTo>
                  <a:cubicBezTo>
                    <a:pt x="50" y="22"/>
                    <a:pt x="53" y="25"/>
                    <a:pt x="54" y="29"/>
                  </a:cubicBezTo>
                  <a:cubicBezTo>
                    <a:pt x="54" y="31"/>
                    <a:pt x="54" y="33"/>
                    <a:pt x="54" y="35"/>
                  </a:cubicBezTo>
                  <a:cubicBezTo>
                    <a:pt x="64" y="37"/>
                    <a:pt x="64" y="37"/>
                    <a:pt x="64" y="37"/>
                  </a:cubicBezTo>
                  <a:cubicBezTo>
                    <a:pt x="65" y="29"/>
                    <a:pt x="64" y="22"/>
                    <a:pt x="61" y="16"/>
                  </a:cubicBezTo>
                  <a:cubicBezTo>
                    <a:pt x="58" y="11"/>
                    <a:pt x="54" y="9"/>
                    <a:pt x="49" y="8"/>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5" name="Freeform 31">
              <a:extLst>
                <a:ext uri="{FF2B5EF4-FFF2-40B4-BE49-F238E27FC236}">
                  <a16:creationId xmlns:a16="http://schemas.microsoft.com/office/drawing/2014/main" id="{77EB948A-F866-B926-EFC8-DCF1A1DF8FE4}"/>
                </a:ext>
              </a:extLst>
            </p:cNvPr>
            <p:cNvSpPr>
              <a:spLocks noEditPoints="1"/>
            </p:cNvSpPr>
            <p:nvPr/>
          </p:nvSpPr>
          <p:spPr bwMode="auto">
            <a:xfrm>
              <a:off x="1154" y="1370"/>
              <a:ext cx="90" cy="103"/>
            </a:xfrm>
            <a:custGeom>
              <a:avLst/>
              <a:gdLst>
                <a:gd name="T0" fmla="*/ 35 w 90"/>
                <a:gd name="T1" fmla="*/ 93 h 103"/>
                <a:gd name="T2" fmla="*/ 30 w 90"/>
                <a:gd name="T3" fmla="*/ 74 h 103"/>
                <a:gd name="T4" fmla="*/ 58 w 90"/>
                <a:gd name="T5" fmla="*/ 56 h 103"/>
                <a:gd name="T6" fmla="*/ 74 w 90"/>
                <a:gd name="T7" fmla="*/ 70 h 103"/>
                <a:gd name="T8" fmla="*/ 90 w 90"/>
                <a:gd name="T9" fmla="*/ 60 h 103"/>
                <a:gd name="T10" fmla="*/ 15 w 90"/>
                <a:gd name="T11" fmla="*/ 0 h 103"/>
                <a:gd name="T12" fmla="*/ 0 w 90"/>
                <a:gd name="T13" fmla="*/ 9 h 103"/>
                <a:gd name="T14" fmla="*/ 19 w 90"/>
                <a:gd name="T15" fmla="*/ 103 h 103"/>
                <a:gd name="T16" fmla="*/ 35 w 90"/>
                <a:gd name="T17" fmla="*/ 93 h 103"/>
                <a:gd name="T18" fmla="*/ 17 w 90"/>
                <a:gd name="T19" fmla="*/ 20 h 103"/>
                <a:gd name="T20" fmla="*/ 17 w 90"/>
                <a:gd name="T21" fmla="*/ 20 h 103"/>
                <a:gd name="T22" fmla="*/ 17 w 90"/>
                <a:gd name="T23" fmla="*/ 20 h 103"/>
                <a:gd name="T24" fmla="*/ 17 w 90"/>
                <a:gd name="T25" fmla="*/ 20 h 103"/>
                <a:gd name="T26" fmla="*/ 46 w 90"/>
                <a:gd name="T27" fmla="*/ 47 h 103"/>
                <a:gd name="T28" fmla="*/ 26 w 90"/>
                <a:gd name="T29" fmla="*/ 58 h 103"/>
                <a:gd name="T30" fmla="*/ 17 w 90"/>
                <a:gd name="T31" fmla="*/ 20 h 103"/>
                <a:gd name="T32" fmla="*/ 17 w 90"/>
                <a:gd name="T33"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03">
                  <a:moveTo>
                    <a:pt x="35" y="93"/>
                  </a:moveTo>
                  <a:lnTo>
                    <a:pt x="30" y="74"/>
                  </a:lnTo>
                  <a:lnTo>
                    <a:pt x="58" y="56"/>
                  </a:lnTo>
                  <a:lnTo>
                    <a:pt x="74" y="70"/>
                  </a:lnTo>
                  <a:lnTo>
                    <a:pt x="90" y="60"/>
                  </a:lnTo>
                  <a:lnTo>
                    <a:pt x="15" y="0"/>
                  </a:lnTo>
                  <a:lnTo>
                    <a:pt x="0" y="9"/>
                  </a:lnTo>
                  <a:lnTo>
                    <a:pt x="19" y="103"/>
                  </a:lnTo>
                  <a:lnTo>
                    <a:pt x="35" y="93"/>
                  </a:lnTo>
                  <a:close/>
                  <a:moveTo>
                    <a:pt x="17" y="20"/>
                  </a:moveTo>
                  <a:lnTo>
                    <a:pt x="17" y="20"/>
                  </a:lnTo>
                  <a:lnTo>
                    <a:pt x="17" y="20"/>
                  </a:lnTo>
                  <a:lnTo>
                    <a:pt x="17" y="20"/>
                  </a:lnTo>
                  <a:lnTo>
                    <a:pt x="46" y="47"/>
                  </a:lnTo>
                  <a:lnTo>
                    <a:pt x="26" y="58"/>
                  </a:lnTo>
                  <a:lnTo>
                    <a:pt x="17" y="20"/>
                  </a:lnTo>
                  <a:lnTo>
                    <a:pt x="17" y="20"/>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6" name="Freeform 32">
              <a:extLst>
                <a:ext uri="{FF2B5EF4-FFF2-40B4-BE49-F238E27FC236}">
                  <a16:creationId xmlns:a16="http://schemas.microsoft.com/office/drawing/2014/main" id="{475C3FC3-47BE-0685-85D4-622E83CE14DB}"/>
                </a:ext>
              </a:extLst>
            </p:cNvPr>
            <p:cNvSpPr>
              <a:spLocks/>
            </p:cNvSpPr>
            <p:nvPr/>
          </p:nvSpPr>
          <p:spPr bwMode="auto">
            <a:xfrm>
              <a:off x="1529" y="1345"/>
              <a:ext cx="96" cy="107"/>
            </a:xfrm>
            <a:custGeom>
              <a:avLst/>
              <a:gdLst>
                <a:gd name="T0" fmla="*/ 68 w 96"/>
                <a:gd name="T1" fmla="*/ 94 h 107"/>
                <a:gd name="T2" fmla="*/ 24 w 96"/>
                <a:gd name="T3" fmla="*/ 76 h 107"/>
                <a:gd name="T4" fmla="*/ 33 w 96"/>
                <a:gd name="T5" fmla="*/ 52 h 107"/>
                <a:gd name="T6" fmla="*/ 72 w 96"/>
                <a:gd name="T7" fmla="*/ 69 h 107"/>
                <a:gd name="T8" fmla="*/ 77 w 96"/>
                <a:gd name="T9" fmla="*/ 54 h 107"/>
                <a:gd name="T10" fmla="*/ 39 w 96"/>
                <a:gd name="T11" fmla="*/ 39 h 107"/>
                <a:gd name="T12" fmla="*/ 47 w 96"/>
                <a:gd name="T13" fmla="*/ 21 h 107"/>
                <a:gd name="T14" fmla="*/ 90 w 96"/>
                <a:gd name="T15" fmla="*/ 39 h 107"/>
                <a:gd name="T16" fmla="*/ 96 w 96"/>
                <a:gd name="T17" fmla="*/ 25 h 107"/>
                <a:gd name="T18" fmla="*/ 35 w 96"/>
                <a:gd name="T19" fmla="*/ 0 h 107"/>
                <a:gd name="T20" fmla="*/ 0 w 96"/>
                <a:gd name="T21" fmla="*/ 83 h 107"/>
                <a:gd name="T22" fmla="*/ 61 w 96"/>
                <a:gd name="T23" fmla="*/ 107 h 107"/>
                <a:gd name="T24" fmla="*/ 68 w 96"/>
                <a:gd name="T25" fmla="*/ 9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07">
                  <a:moveTo>
                    <a:pt x="68" y="94"/>
                  </a:moveTo>
                  <a:lnTo>
                    <a:pt x="24" y="76"/>
                  </a:lnTo>
                  <a:lnTo>
                    <a:pt x="33" y="52"/>
                  </a:lnTo>
                  <a:lnTo>
                    <a:pt x="72" y="69"/>
                  </a:lnTo>
                  <a:lnTo>
                    <a:pt x="77" y="54"/>
                  </a:lnTo>
                  <a:lnTo>
                    <a:pt x="39" y="39"/>
                  </a:lnTo>
                  <a:lnTo>
                    <a:pt x="47" y="21"/>
                  </a:lnTo>
                  <a:lnTo>
                    <a:pt x="90" y="39"/>
                  </a:lnTo>
                  <a:lnTo>
                    <a:pt x="96" y="25"/>
                  </a:lnTo>
                  <a:lnTo>
                    <a:pt x="35" y="0"/>
                  </a:lnTo>
                  <a:lnTo>
                    <a:pt x="0" y="83"/>
                  </a:lnTo>
                  <a:lnTo>
                    <a:pt x="61" y="107"/>
                  </a:lnTo>
                  <a:lnTo>
                    <a:pt x="68" y="94"/>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7" name="Freeform 33">
              <a:extLst>
                <a:ext uri="{FF2B5EF4-FFF2-40B4-BE49-F238E27FC236}">
                  <a16:creationId xmlns:a16="http://schemas.microsoft.com/office/drawing/2014/main" id="{4E80FB04-00F5-4E44-B1CC-4ACD06EA6D5D}"/>
                </a:ext>
              </a:extLst>
            </p:cNvPr>
            <p:cNvSpPr>
              <a:spLocks noEditPoints="1"/>
            </p:cNvSpPr>
            <p:nvPr/>
          </p:nvSpPr>
          <p:spPr bwMode="auto">
            <a:xfrm>
              <a:off x="999" y="1575"/>
              <a:ext cx="107" cy="89"/>
            </a:xfrm>
            <a:custGeom>
              <a:avLst/>
              <a:gdLst>
                <a:gd name="T0" fmla="*/ 67 w 78"/>
                <a:gd name="T1" fmla="*/ 51 h 65"/>
                <a:gd name="T2" fmla="*/ 42 w 78"/>
                <a:gd name="T3" fmla="*/ 44 h 65"/>
                <a:gd name="T4" fmla="*/ 41 w 78"/>
                <a:gd name="T5" fmla="*/ 44 h 65"/>
                <a:gd name="T6" fmla="*/ 46 w 78"/>
                <a:gd name="T7" fmla="*/ 28 h 65"/>
                <a:gd name="T8" fmla="*/ 74 w 78"/>
                <a:gd name="T9" fmla="*/ 27 h 65"/>
                <a:gd name="T10" fmla="*/ 78 w 78"/>
                <a:gd name="T11" fmla="*/ 14 h 65"/>
                <a:gd name="T12" fmla="*/ 44 w 78"/>
                <a:gd name="T13" fmla="*/ 17 h 65"/>
                <a:gd name="T14" fmla="*/ 40 w 78"/>
                <a:gd name="T15" fmla="*/ 5 h 65"/>
                <a:gd name="T16" fmla="*/ 25 w 78"/>
                <a:gd name="T17" fmla="*/ 0 h 65"/>
                <a:gd name="T18" fmla="*/ 0 w 78"/>
                <a:gd name="T19" fmla="*/ 46 h 65"/>
                <a:gd name="T20" fmla="*/ 63 w 78"/>
                <a:gd name="T21" fmla="*/ 65 h 65"/>
                <a:gd name="T22" fmla="*/ 67 w 78"/>
                <a:gd name="T23" fmla="*/ 51 h 65"/>
                <a:gd name="T24" fmla="*/ 31 w 78"/>
                <a:gd name="T25" fmla="*/ 41 h 65"/>
                <a:gd name="T26" fmla="*/ 14 w 78"/>
                <a:gd name="T27" fmla="*/ 36 h 65"/>
                <a:gd name="T28" fmla="*/ 27 w 78"/>
                <a:gd name="T29" fmla="*/ 14 h 65"/>
                <a:gd name="T30" fmla="*/ 35 w 78"/>
                <a:gd name="T31" fmla="*/ 18 h 65"/>
                <a:gd name="T32" fmla="*/ 31 w 78"/>
                <a:gd name="T33" fmla="*/ 4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65">
                  <a:moveTo>
                    <a:pt x="67" y="51"/>
                  </a:moveTo>
                  <a:cubicBezTo>
                    <a:pt x="42" y="44"/>
                    <a:pt x="42" y="44"/>
                    <a:pt x="42" y="44"/>
                  </a:cubicBezTo>
                  <a:cubicBezTo>
                    <a:pt x="41" y="44"/>
                    <a:pt x="41" y="44"/>
                    <a:pt x="41" y="44"/>
                  </a:cubicBezTo>
                  <a:cubicBezTo>
                    <a:pt x="43" y="38"/>
                    <a:pt x="45" y="30"/>
                    <a:pt x="46" y="28"/>
                  </a:cubicBezTo>
                  <a:cubicBezTo>
                    <a:pt x="51" y="18"/>
                    <a:pt x="67" y="28"/>
                    <a:pt x="74" y="27"/>
                  </a:cubicBezTo>
                  <a:cubicBezTo>
                    <a:pt x="78" y="14"/>
                    <a:pt x="78" y="14"/>
                    <a:pt x="78" y="14"/>
                  </a:cubicBezTo>
                  <a:cubicBezTo>
                    <a:pt x="67" y="15"/>
                    <a:pt x="52" y="5"/>
                    <a:pt x="44" y="17"/>
                  </a:cubicBezTo>
                  <a:cubicBezTo>
                    <a:pt x="44" y="13"/>
                    <a:pt x="43" y="9"/>
                    <a:pt x="40" y="5"/>
                  </a:cubicBezTo>
                  <a:cubicBezTo>
                    <a:pt x="36" y="2"/>
                    <a:pt x="30" y="0"/>
                    <a:pt x="25" y="0"/>
                  </a:cubicBezTo>
                  <a:cubicBezTo>
                    <a:pt x="10" y="3"/>
                    <a:pt x="8" y="19"/>
                    <a:pt x="0" y="46"/>
                  </a:cubicBezTo>
                  <a:cubicBezTo>
                    <a:pt x="63" y="65"/>
                    <a:pt x="63" y="65"/>
                    <a:pt x="63" y="65"/>
                  </a:cubicBezTo>
                  <a:lnTo>
                    <a:pt x="67" y="51"/>
                  </a:lnTo>
                  <a:close/>
                  <a:moveTo>
                    <a:pt x="31" y="41"/>
                  </a:moveTo>
                  <a:cubicBezTo>
                    <a:pt x="14" y="36"/>
                    <a:pt x="14" y="36"/>
                    <a:pt x="14" y="36"/>
                  </a:cubicBezTo>
                  <a:cubicBezTo>
                    <a:pt x="18" y="25"/>
                    <a:pt x="20" y="13"/>
                    <a:pt x="27" y="14"/>
                  </a:cubicBezTo>
                  <a:cubicBezTo>
                    <a:pt x="31" y="15"/>
                    <a:pt x="33" y="15"/>
                    <a:pt x="35" y="18"/>
                  </a:cubicBezTo>
                  <a:cubicBezTo>
                    <a:pt x="38" y="21"/>
                    <a:pt x="34" y="30"/>
                    <a:pt x="31" y="4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8" name="Freeform 34">
              <a:extLst>
                <a:ext uri="{FF2B5EF4-FFF2-40B4-BE49-F238E27FC236}">
                  <a16:creationId xmlns:a16="http://schemas.microsoft.com/office/drawing/2014/main" id="{D120A077-8250-8B24-9A6B-8D4C71016826}"/>
                </a:ext>
              </a:extLst>
            </p:cNvPr>
            <p:cNvSpPr>
              <a:spLocks noEditPoints="1"/>
            </p:cNvSpPr>
            <p:nvPr/>
          </p:nvSpPr>
          <p:spPr bwMode="auto">
            <a:xfrm>
              <a:off x="1616" y="1419"/>
              <a:ext cx="111" cy="112"/>
            </a:xfrm>
            <a:custGeom>
              <a:avLst/>
              <a:gdLst>
                <a:gd name="T0" fmla="*/ 8 w 81"/>
                <a:gd name="T1" fmla="*/ 51 h 81"/>
                <a:gd name="T2" fmla="*/ 29 w 81"/>
                <a:gd name="T3" fmla="*/ 35 h 81"/>
                <a:gd name="T4" fmla="*/ 29 w 81"/>
                <a:gd name="T5" fmla="*/ 34 h 81"/>
                <a:gd name="T6" fmla="*/ 39 w 81"/>
                <a:gd name="T7" fmla="*/ 48 h 81"/>
                <a:gd name="T8" fmla="*/ 23 w 81"/>
                <a:gd name="T9" fmla="*/ 71 h 81"/>
                <a:gd name="T10" fmla="*/ 32 w 81"/>
                <a:gd name="T11" fmla="*/ 81 h 81"/>
                <a:gd name="T12" fmla="*/ 49 w 81"/>
                <a:gd name="T13" fmla="*/ 52 h 81"/>
                <a:gd name="T14" fmla="*/ 61 w 81"/>
                <a:gd name="T15" fmla="*/ 56 h 81"/>
                <a:gd name="T16" fmla="*/ 74 w 81"/>
                <a:gd name="T17" fmla="*/ 47 h 81"/>
                <a:gd name="T18" fmla="*/ 52 w 81"/>
                <a:gd name="T19" fmla="*/ 0 h 81"/>
                <a:gd name="T20" fmla="*/ 0 w 81"/>
                <a:gd name="T21" fmla="*/ 40 h 81"/>
                <a:gd name="T22" fmla="*/ 8 w 81"/>
                <a:gd name="T23" fmla="*/ 51 h 81"/>
                <a:gd name="T24" fmla="*/ 52 w 81"/>
                <a:gd name="T25" fmla="*/ 17 h 81"/>
                <a:gd name="T26" fmla="*/ 61 w 81"/>
                <a:gd name="T27" fmla="*/ 41 h 81"/>
                <a:gd name="T28" fmla="*/ 54 w 81"/>
                <a:gd name="T29" fmla="*/ 44 h 81"/>
                <a:gd name="T30" fmla="*/ 38 w 81"/>
                <a:gd name="T31" fmla="*/ 28 h 81"/>
                <a:gd name="T32" fmla="*/ 52 w 81"/>
                <a:gd name="T33"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81">
                  <a:moveTo>
                    <a:pt x="8" y="51"/>
                  </a:moveTo>
                  <a:cubicBezTo>
                    <a:pt x="29" y="35"/>
                    <a:pt x="29" y="35"/>
                    <a:pt x="29" y="35"/>
                  </a:cubicBezTo>
                  <a:cubicBezTo>
                    <a:pt x="29" y="34"/>
                    <a:pt x="29" y="34"/>
                    <a:pt x="29" y="34"/>
                  </a:cubicBezTo>
                  <a:cubicBezTo>
                    <a:pt x="33" y="39"/>
                    <a:pt x="38" y="46"/>
                    <a:pt x="39" y="48"/>
                  </a:cubicBezTo>
                  <a:cubicBezTo>
                    <a:pt x="44" y="57"/>
                    <a:pt x="26" y="65"/>
                    <a:pt x="23" y="71"/>
                  </a:cubicBezTo>
                  <a:cubicBezTo>
                    <a:pt x="32" y="81"/>
                    <a:pt x="32" y="81"/>
                    <a:pt x="32" y="81"/>
                  </a:cubicBezTo>
                  <a:cubicBezTo>
                    <a:pt x="38" y="72"/>
                    <a:pt x="55" y="66"/>
                    <a:pt x="49" y="52"/>
                  </a:cubicBezTo>
                  <a:cubicBezTo>
                    <a:pt x="53" y="55"/>
                    <a:pt x="56" y="57"/>
                    <a:pt x="61" y="56"/>
                  </a:cubicBezTo>
                  <a:cubicBezTo>
                    <a:pt x="66" y="55"/>
                    <a:pt x="71" y="51"/>
                    <a:pt x="74" y="47"/>
                  </a:cubicBezTo>
                  <a:cubicBezTo>
                    <a:pt x="81" y="34"/>
                    <a:pt x="68" y="22"/>
                    <a:pt x="52" y="0"/>
                  </a:cubicBezTo>
                  <a:cubicBezTo>
                    <a:pt x="0" y="40"/>
                    <a:pt x="0" y="40"/>
                    <a:pt x="0" y="40"/>
                  </a:cubicBezTo>
                  <a:lnTo>
                    <a:pt x="8" y="51"/>
                  </a:lnTo>
                  <a:close/>
                  <a:moveTo>
                    <a:pt x="52" y="17"/>
                  </a:moveTo>
                  <a:cubicBezTo>
                    <a:pt x="59" y="27"/>
                    <a:pt x="67" y="35"/>
                    <a:pt x="61" y="41"/>
                  </a:cubicBezTo>
                  <a:cubicBezTo>
                    <a:pt x="59" y="43"/>
                    <a:pt x="57" y="44"/>
                    <a:pt x="54" y="44"/>
                  </a:cubicBezTo>
                  <a:cubicBezTo>
                    <a:pt x="49" y="45"/>
                    <a:pt x="45" y="36"/>
                    <a:pt x="38" y="28"/>
                  </a:cubicBezTo>
                  <a:lnTo>
                    <a:pt x="52" y="17"/>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9" name="Freeform 35">
              <a:extLst>
                <a:ext uri="{FF2B5EF4-FFF2-40B4-BE49-F238E27FC236}">
                  <a16:creationId xmlns:a16="http://schemas.microsoft.com/office/drawing/2014/main" id="{F3638F55-A6ED-3415-E851-7DC390414409}"/>
                </a:ext>
              </a:extLst>
            </p:cNvPr>
            <p:cNvSpPr>
              <a:spLocks noEditPoints="1"/>
            </p:cNvSpPr>
            <p:nvPr/>
          </p:nvSpPr>
          <p:spPr bwMode="auto">
            <a:xfrm>
              <a:off x="690" y="2572"/>
              <a:ext cx="1400" cy="205"/>
            </a:xfrm>
            <a:custGeom>
              <a:avLst/>
              <a:gdLst>
                <a:gd name="T0" fmla="*/ 1019 w 1019"/>
                <a:gd name="T1" fmla="*/ 149 h 149"/>
                <a:gd name="T2" fmla="*/ 0 w 1019"/>
                <a:gd name="T3" fmla="*/ 0 h 149"/>
                <a:gd name="T4" fmla="*/ 140 w 1019"/>
                <a:gd name="T5" fmla="*/ 123 h 149"/>
                <a:gd name="T6" fmla="*/ 94 w 1019"/>
                <a:gd name="T7" fmla="*/ 26 h 149"/>
                <a:gd name="T8" fmla="*/ 169 w 1019"/>
                <a:gd name="T9" fmla="*/ 49 h 149"/>
                <a:gd name="T10" fmla="*/ 173 w 1019"/>
                <a:gd name="T11" fmla="*/ 97 h 149"/>
                <a:gd name="T12" fmla="*/ 322 w 1019"/>
                <a:gd name="T13" fmla="*/ 97 h 149"/>
                <a:gd name="T14" fmla="*/ 283 w 1019"/>
                <a:gd name="T15" fmla="*/ 125 h 149"/>
                <a:gd name="T16" fmla="*/ 253 w 1019"/>
                <a:gd name="T17" fmla="*/ 116 h 149"/>
                <a:gd name="T18" fmla="*/ 244 w 1019"/>
                <a:gd name="T19" fmla="*/ 26 h 149"/>
                <a:gd name="T20" fmla="*/ 264 w 1019"/>
                <a:gd name="T21" fmla="*/ 97 h 149"/>
                <a:gd name="T22" fmla="*/ 283 w 1019"/>
                <a:gd name="T23" fmla="*/ 110 h 149"/>
                <a:gd name="T24" fmla="*/ 302 w 1019"/>
                <a:gd name="T25" fmla="*/ 97 h 149"/>
                <a:gd name="T26" fmla="*/ 322 w 1019"/>
                <a:gd name="T27" fmla="*/ 26 h 149"/>
                <a:gd name="T28" fmla="*/ 464 w 1019"/>
                <a:gd name="T29" fmla="*/ 123 h 149"/>
                <a:gd name="T30" fmla="*/ 425 w 1019"/>
                <a:gd name="T31" fmla="*/ 83 h 149"/>
                <a:gd name="T32" fmla="*/ 405 w 1019"/>
                <a:gd name="T33" fmla="*/ 123 h 149"/>
                <a:gd name="T34" fmla="*/ 451 w 1019"/>
                <a:gd name="T35" fmla="*/ 26 h 149"/>
                <a:gd name="T36" fmla="*/ 463 w 1019"/>
                <a:gd name="T37" fmla="*/ 75 h 149"/>
                <a:gd name="T38" fmla="*/ 464 w 1019"/>
                <a:gd name="T39" fmla="*/ 123 h 149"/>
                <a:gd name="T40" fmla="*/ 624 w 1019"/>
                <a:gd name="T41" fmla="*/ 79 h 149"/>
                <a:gd name="T42" fmla="*/ 579 w 1019"/>
                <a:gd name="T43" fmla="*/ 106 h 149"/>
                <a:gd name="T44" fmla="*/ 630 w 1019"/>
                <a:gd name="T45" fmla="*/ 123 h 149"/>
                <a:gd name="T46" fmla="*/ 559 w 1019"/>
                <a:gd name="T47" fmla="*/ 25 h 149"/>
                <a:gd name="T48" fmla="*/ 630 w 1019"/>
                <a:gd name="T49" fmla="*/ 41 h 149"/>
                <a:gd name="T50" fmla="*/ 579 w 1019"/>
                <a:gd name="T51" fmla="*/ 62 h 149"/>
                <a:gd name="T52" fmla="*/ 764 w 1019"/>
                <a:gd name="T53" fmla="*/ 123 h 149"/>
                <a:gd name="T54" fmla="*/ 722 w 1019"/>
                <a:gd name="T55" fmla="*/ 102 h 149"/>
                <a:gd name="T56" fmla="*/ 695 w 1019"/>
                <a:gd name="T57" fmla="*/ 123 h 149"/>
                <a:gd name="T58" fmla="*/ 750 w 1019"/>
                <a:gd name="T59" fmla="*/ 26 h 149"/>
                <a:gd name="T60" fmla="*/ 764 w 1019"/>
                <a:gd name="T61" fmla="*/ 123 h 149"/>
                <a:gd name="T62" fmla="*/ 916 w 1019"/>
                <a:gd name="T63" fmla="*/ 115 h 149"/>
                <a:gd name="T64" fmla="*/ 885 w 1019"/>
                <a:gd name="T65" fmla="*/ 125 h 149"/>
                <a:gd name="T66" fmla="*/ 847 w 1019"/>
                <a:gd name="T67" fmla="*/ 96 h 149"/>
                <a:gd name="T68" fmla="*/ 867 w 1019"/>
                <a:gd name="T69" fmla="*/ 26 h 149"/>
                <a:gd name="T70" fmla="*/ 876 w 1019"/>
                <a:gd name="T71" fmla="*/ 108 h 149"/>
                <a:gd name="T72" fmla="*/ 895 w 1019"/>
                <a:gd name="T73" fmla="*/ 108 h 149"/>
                <a:gd name="T74" fmla="*/ 904 w 1019"/>
                <a:gd name="T75" fmla="*/ 26 h 149"/>
                <a:gd name="T76" fmla="*/ 925 w 1019"/>
                <a:gd name="T77" fmla="*/ 96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19" h="149">
                  <a:moveTo>
                    <a:pt x="0" y="149"/>
                  </a:moveTo>
                  <a:cubicBezTo>
                    <a:pt x="1019" y="149"/>
                    <a:pt x="1019" y="149"/>
                    <a:pt x="1019" y="149"/>
                  </a:cubicBezTo>
                  <a:cubicBezTo>
                    <a:pt x="1019" y="0"/>
                    <a:pt x="1019" y="0"/>
                    <a:pt x="1019" y="0"/>
                  </a:cubicBezTo>
                  <a:cubicBezTo>
                    <a:pt x="0" y="0"/>
                    <a:pt x="0" y="0"/>
                    <a:pt x="0" y="0"/>
                  </a:cubicBezTo>
                  <a:lnTo>
                    <a:pt x="0" y="149"/>
                  </a:lnTo>
                  <a:close/>
                  <a:moveTo>
                    <a:pt x="140" y="123"/>
                  </a:moveTo>
                  <a:cubicBezTo>
                    <a:pt x="94" y="123"/>
                    <a:pt x="94" y="123"/>
                    <a:pt x="94" y="123"/>
                  </a:cubicBezTo>
                  <a:cubicBezTo>
                    <a:pt x="94" y="26"/>
                    <a:pt x="94" y="26"/>
                    <a:pt x="94" y="26"/>
                  </a:cubicBezTo>
                  <a:cubicBezTo>
                    <a:pt x="114" y="26"/>
                    <a:pt x="125" y="26"/>
                    <a:pt x="141" y="26"/>
                  </a:cubicBezTo>
                  <a:cubicBezTo>
                    <a:pt x="156" y="26"/>
                    <a:pt x="168" y="34"/>
                    <a:pt x="169" y="49"/>
                  </a:cubicBezTo>
                  <a:cubicBezTo>
                    <a:pt x="170" y="59"/>
                    <a:pt x="167" y="68"/>
                    <a:pt x="155" y="71"/>
                  </a:cubicBezTo>
                  <a:cubicBezTo>
                    <a:pt x="166" y="74"/>
                    <a:pt x="173" y="84"/>
                    <a:pt x="173" y="97"/>
                  </a:cubicBezTo>
                  <a:cubicBezTo>
                    <a:pt x="173" y="108"/>
                    <a:pt x="164" y="123"/>
                    <a:pt x="140" y="123"/>
                  </a:cubicBezTo>
                  <a:moveTo>
                    <a:pt x="322" y="97"/>
                  </a:moveTo>
                  <a:cubicBezTo>
                    <a:pt x="322" y="104"/>
                    <a:pt x="320" y="110"/>
                    <a:pt x="313" y="116"/>
                  </a:cubicBezTo>
                  <a:cubicBezTo>
                    <a:pt x="305" y="122"/>
                    <a:pt x="294" y="125"/>
                    <a:pt x="283" y="125"/>
                  </a:cubicBezTo>
                  <a:cubicBezTo>
                    <a:pt x="283" y="125"/>
                    <a:pt x="283" y="125"/>
                    <a:pt x="283" y="125"/>
                  </a:cubicBezTo>
                  <a:cubicBezTo>
                    <a:pt x="272" y="125"/>
                    <a:pt x="261" y="122"/>
                    <a:pt x="253" y="116"/>
                  </a:cubicBezTo>
                  <a:cubicBezTo>
                    <a:pt x="246" y="110"/>
                    <a:pt x="244" y="104"/>
                    <a:pt x="244" y="97"/>
                  </a:cubicBezTo>
                  <a:cubicBezTo>
                    <a:pt x="244" y="26"/>
                    <a:pt x="244" y="26"/>
                    <a:pt x="244" y="26"/>
                  </a:cubicBezTo>
                  <a:cubicBezTo>
                    <a:pt x="264" y="26"/>
                    <a:pt x="264" y="26"/>
                    <a:pt x="264" y="26"/>
                  </a:cubicBezTo>
                  <a:cubicBezTo>
                    <a:pt x="264" y="97"/>
                    <a:pt x="264" y="97"/>
                    <a:pt x="264" y="97"/>
                  </a:cubicBezTo>
                  <a:cubicBezTo>
                    <a:pt x="264" y="102"/>
                    <a:pt x="269" y="107"/>
                    <a:pt x="274" y="108"/>
                  </a:cubicBezTo>
                  <a:cubicBezTo>
                    <a:pt x="277" y="110"/>
                    <a:pt x="280" y="110"/>
                    <a:pt x="283" y="110"/>
                  </a:cubicBezTo>
                  <a:cubicBezTo>
                    <a:pt x="286" y="110"/>
                    <a:pt x="289" y="110"/>
                    <a:pt x="292" y="108"/>
                  </a:cubicBezTo>
                  <a:cubicBezTo>
                    <a:pt x="297" y="107"/>
                    <a:pt x="302" y="102"/>
                    <a:pt x="302" y="97"/>
                  </a:cubicBezTo>
                  <a:cubicBezTo>
                    <a:pt x="302" y="26"/>
                    <a:pt x="302" y="26"/>
                    <a:pt x="302" y="26"/>
                  </a:cubicBezTo>
                  <a:cubicBezTo>
                    <a:pt x="322" y="26"/>
                    <a:pt x="322" y="26"/>
                    <a:pt x="322" y="26"/>
                  </a:cubicBezTo>
                  <a:lnTo>
                    <a:pt x="322" y="97"/>
                  </a:lnTo>
                  <a:close/>
                  <a:moveTo>
                    <a:pt x="464" y="123"/>
                  </a:moveTo>
                  <a:cubicBezTo>
                    <a:pt x="460" y="123"/>
                    <a:pt x="466" y="84"/>
                    <a:pt x="450" y="83"/>
                  </a:cubicBezTo>
                  <a:cubicBezTo>
                    <a:pt x="440" y="83"/>
                    <a:pt x="435" y="83"/>
                    <a:pt x="425" y="83"/>
                  </a:cubicBezTo>
                  <a:cubicBezTo>
                    <a:pt x="425" y="123"/>
                    <a:pt x="425" y="123"/>
                    <a:pt x="425" y="123"/>
                  </a:cubicBezTo>
                  <a:cubicBezTo>
                    <a:pt x="405" y="123"/>
                    <a:pt x="405" y="123"/>
                    <a:pt x="405" y="123"/>
                  </a:cubicBezTo>
                  <a:cubicBezTo>
                    <a:pt x="405" y="26"/>
                    <a:pt x="405" y="26"/>
                    <a:pt x="405" y="26"/>
                  </a:cubicBezTo>
                  <a:cubicBezTo>
                    <a:pt x="424" y="26"/>
                    <a:pt x="434" y="26"/>
                    <a:pt x="451" y="26"/>
                  </a:cubicBezTo>
                  <a:cubicBezTo>
                    <a:pt x="466" y="27"/>
                    <a:pt x="481" y="33"/>
                    <a:pt x="482" y="49"/>
                  </a:cubicBezTo>
                  <a:cubicBezTo>
                    <a:pt x="483" y="68"/>
                    <a:pt x="473" y="72"/>
                    <a:pt x="463" y="75"/>
                  </a:cubicBezTo>
                  <a:cubicBezTo>
                    <a:pt x="486" y="80"/>
                    <a:pt x="477" y="107"/>
                    <a:pt x="483" y="123"/>
                  </a:cubicBezTo>
                  <a:lnTo>
                    <a:pt x="464" y="123"/>
                  </a:lnTo>
                  <a:close/>
                  <a:moveTo>
                    <a:pt x="624" y="62"/>
                  </a:moveTo>
                  <a:cubicBezTo>
                    <a:pt x="624" y="79"/>
                    <a:pt x="624" y="79"/>
                    <a:pt x="624" y="79"/>
                  </a:cubicBezTo>
                  <a:cubicBezTo>
                    <a:pt x="579" y="79"/>
                    <a:pt x="579" y="79"/>
                    <a:pt x="579" y="79"/>
                  </a:cubicBezTo>
                  <a:cubicBezTo>
                    <a:pt x="579" y="106"/>
                    <a:pt x="579" y="106"/>
                    <a:pt x="579" y="106"/>
                  </a:cubicBezTo>
                  <a:cubicBezTo>
                    <a:pt x="630" y="106"/>
                    <a:pt x="630" y="106"/>
                    <a:pt x="630" y="106"/>
                  </a:cubicBezTo>
                  <a:cubicBezTo>
                    <a:pt x="630" y="123"/>
                    <a:pt x="630" y="123"/>
                    <a:pt x="630" y="123"/>
                  </a:cubicBezTo>
                  <a:cubicBezTo>
                    <a:pt x="559" y="123"/>
                    <a:pt x="559" y="123"/>
                    <a:pt x="559" y="123"/>
                  </a:cubicBezTo>
                  <a:cubicBezTo>
                    <a:pt x="559" y="25"/>
                    <a:pt x="559" y="25"/>
                    <a:pt x="559" y="25"/>
                  </a:cubicBezTo>
                  <a:cubicBezTo>
                    <a:pt x="630" y="25"/>
                    <a:pt x="630" y="25"/>
                    <a:pt x="630" y="25"/>
                  </a:cubicBezTo>
                  <a:cubicBezTo>
                    <a:pt x="630" y="41"/>
                    <a:pt x="630" y="41"/>
                    <a:pt x="630" y="41"/>
                  </a:cubicBezTo>
                  <a:cubicBezTo>
                    <a:pt x="579" y="41"/>
                    <a:pt x="579" y="41"/>
                    <a:pt x="579" y="41"/>
                  </a:cubicBezTo>
                  <a:cubicBezTo>
                    <a:pt x="579" y="62"/>
                    <a:pt x="579" y="62"/>
                    <a:pt x="579" y="62"/>
                  </a:cubicBezTo>
                  <a:lnTo>
                    <a:pt x="624" y="62"/>
                  </a:lnTo>
                  <a:close/>
                  <a:moveTo>
                    <a:pt x="764" y="123"/>
                  </a:moveTo>
                  <a:cubicBezTo>
                    <a:pt x="757" y="102"/>
                    <a:pt x="757" y="102"/>
                    <a:pt x="757" y="102"/>
                  </a:cubicBezTo>
                  <a:cubicBezTo>
                    <a:pt x="722" y="102"/>
                    <a:pt x="722" y="102"/>
                    <a:pt x="722" y="102"/>
                  </a:cubicBezTo>
                  <a:cubicBezTo>
                    <a:pt x="715" y="123"/>
                    <a:pt x="715" y="123"/>
                    <a:pt x="715" y="123"/>
                  </a:cubicBezTo>
                  <a:cubicBezTo>
                    <a:pt x="695" y="123"/>
                    <a:pt x="695" y="123"/>
                    <a:pt x="695" y="123"/>
                  </a:cubicBezTo>
                  <a:cubicBezTo>
                    <a:pt x="729" y="26"/>
                    <a:pt x="729" y="26"/>
                    <a:pt x="729" y="26"/>
                  </a:cubicBezTo>
                  <a:cubicBezTo>
                    <a:pt x="750" y="26"/>
                    <a:pt x="750" y="26"/>
                    <a:pt x="750" y="26"/>
                  </a:cubicBezTo>
                  <a:cubicBezTo>
                    <a:pt x="784" y="123"/>
                    <a:pt x="784" y="123"/>
                    <a:pt x="784" y="123"/>
                  </a:cubicBezTo>
                  <a:lnTo>
                    <a:pt x="764" y="123"/>
                  </a:lnTo>
                  <a:close/>
                  <a:moveTo>
                    <a:pt x="925" y="96"/>
                  </a:moveTo>
                  <a:cubicBezTo>
                    <a:pt x="924" y="104"/>
                    <a:pt x="922" y="110"/>
                    <a:pt x="916" y="115"/>
                  </a:cubicBezTo>
                  <a:cubicBezTo>
                    <a:pt x="908" y="122"/>
                    <a:pt x="897" y="125"/>
                    <a:pt x="886" y="125"/>
                  </a:cubicBezTo>
                  <a:cubicBezTo>
                    <a:pt x="885" y="125"/>
                    <a:pt x="885" y="125"/>
                    <a:pt x="885" y="125"/>
                  </a:cubicBezTo>
                  <a:cubicBezTo>
                    <a:pt x="875" y="125"/>
                    <a:pt x="864" y="122"/>
                    <a:pt x="856" y="115"/>
                  </a:cubicBezTo>
                  <a:cubicBezTo>
                    <a:pt x="849" y="110"/>
                    <a:pt x="847" y="104"/>
                    <a:pt x="847" y="96"/>
                  </a:cubicBezTo>
                  <a:cubicBezTo>
                    <a:pt x="847" y="26"/>
                    <a:pt x="847" y="26"/>
                    <a:pt x="847" y="26"/>
                  </a:cubicBezTo>
                  <a:cubicBezTo>
                    <a:pt x="867" y="26"/>
                    <a:pt x="867" y="26"/>
                    <a:pt x="867" y="26"/>
                  </a:cubicBezTo>
                  <a:cubicBezTo>
                    <a:pt x="867" y="96"/>
                    <a:pt x="867" y="96"/>
                    <a:pt x="867" y="96"/>
                  </a:cubicBezTo>
                  <a:cubicBezTo>
                    <a:pt x="867" y="102"/>
                    <a:pt x="871" y="106"/>
                    <a:pt x="876" y="108"/>
                  </a:cubicBezTo>
                  <a:cubicBezTo>
                    <a:pt x="879" y="110"/>
                    <a:pt x="882" y="110"/>
                    <a:pt x="886" y="110"/>
                  </a:cubicBezTo>
                  <a:cubicBezTo>
                    <a:pt x="889" y="110"/>
                    <a:pt x="892" y="110"/>
                    <a:pt x="895" y="108"/>
                  </a:cubicBezTo>
                  <a:cubicBezTo>
                    <a:pt x="900" y="106"/>
                    <a:pt x="904" y="102"/>
                    <a:pt x="904" y="96"/>
                  </a:cubicBezTo>
                  <a:cubicBezTo>
                    <a:pt x="904" y="26"/>
                    <a:pt x="904" y="26"/>
                    <a:pt x="904" y="26"/>
                  </a:cubicBezTo>
                  <a:cubicBezTo>
                    <a:pt x="925" y="26"/>
                    <a:pt x="925" y="26"/>
                    <a:pt x="925" y="26"/>
                  </a:cubicBezTo>
                  <a:lnTo>
                    <a:pt x="925" y="96"/>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0" name="Freeform 36">
              <a:extLst>
                <a:ext uri="{FF2B5EF4-FFF2-40B4-BE49-F238E27FC236}">
                  <a16:creationId xmlns:a16="http://schemas.microsoft.com/office/drawing/2014/main" id="{007D8FB3-DBEC-4D7F-EFF5-5E98E80D8777}"/>
                </a:ext>
              </a:extLst>
            </p:cNvPr>
            <p:cNvSpPr>
              <a:spLocks/>
            </p:cNvSpPr>
            <p:nvPr/>
          </p:nvSpPr>
          <p:spPr bwMode="auto">
            <a:xfrm>
              <a:off x="1690" y="2634"/>
              <a:ext cx="33" cy="55"/>
            </a:xfrm>
            <a:custGeom>
              <a:avLst/>
              <a:gdLst>
                <a:gd name="T0" fmla="*/ 16 w 33"/>
                <a:gd name="T1" fmla="*/ 0 h 55"/>
                <a:gd name="T2" fmla="*/ 16 w 33"/>
                <a:gd name="T3" fmla="*/ 0 h 55"/>
                <a:gd name="T4" fmla="*/ 16 w 33"/>
                <a:gd name="T5" fmla="*/ 0 h 55"/>
                <a:gd name="T6" fmla="*/ 0 w 33"/>
                <a:gd name="T7" fmla="*/ 55 h 55"/>
                <a:gd name="T8" fmla="*/ 33 w 33"/>
                <a:gd name="T9" fmla="*/ 55 h 55"/>
                <a:gd name="T10" fmla="*/ 16 w 33"/>
                <a:gd name="T11" fmla="*/ 0 h 55"/>
                <a:gd name="T12" fmla="*/ 16 w 33"/>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33" h="55">
                  <a:moveTo>
                    <a:pt x="16" y="0"/>
                  </a:moveTo>
                  <a:lnTo>
                    <a:pt x="16" y="0"/>
                  </a:lnTo>
                  <a:lnTo>
                    <a:pt x="16" y="0"/>
                  </a:lnTo>
                  <a:lnTo>
                    <a:pt x="0" y="55"/>
                  </a:lnTo>
                  <a:lnTo>
                    <a:pt x="33" y="55"/>
                  </a:lnTo>
                  <a:lnTo>
                    <a:pt x="16" y="0"/>
                  </a:lnTo>
                  <a:lnTo>
                    <a:pt x="16" y="0"/>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1" name="Freeform 37">
              <a:extLst>
                <a:ext uri="{FF2B5EF4-FFF2-40B4-BE49-F238E27FC236}">
                  <a16:creationId xmlns:a16="http://schemas.microsoft.com/office/drawing/2014/main" id="{B249ADA2-8370-52D1-5ACC-8675CB863421}"/>
                </a:ext>
              </a:extLst>
            </p:cNvPr>
            <p:cNvSpPr>
              <a:spLocks/>
            </p:cNvSpPr>
            <p:nvPr/>
          </p:nvSpPr>
          <p:spPr bwMode="auto">
            <a:xfrm>
              <a:off x="1274" y="2629"/>
              <a:ext cx="51" cy="35"/>
            </a:xfrm>
            <a:custGeom>
              <a:avLst/>
              <a:gdLst>
                <a:gd name="T0" fmla="*/ 26 w 37"/>
                <a:gd name="T1" fmla="*/ 1 h 26"/>
                <a:gd name="T2" fmla="*/ 0 w 37"/>
                <a:gd name="T3" fmla="*/ 1 h 26"/>
                <a:gd name="T4" fmla="*/ 0 w 37"/>
                <a:gd name="T5" fmla="*/ 26 h 26"/>
                <a:gd name="T6" fmla="*/ 28 w 37"/>
                <a:gd name="T7" fmla="*/ 25 h 26"/>
                <a:gd name="T8" fmla="*/ 37 w 37"/>
                <a:gd name="T9" fmla="*/ 12 h 26"/>
                <a:gd name="T10" fmla="*/ 26 w 37"/>
                <a:gd name="T11" fmla="*/ 1 h 26"/>
              </a:gdLst>
              <a:ahLst/>
              <a:cxnLst>
                <a:cxn ang="0">
                  <a:pos x="T0" y="T1"/>
                </a:cxn>
                <a:cxn ang="0">
                  <a:pos x="T2" y="T3"/>
                </a:cxn>
                <a:cxn ang="0">
                  <a:pos x="T4" y="T5"/>
                </a:cxn>
                <a:cxn ang="0">
                  <a:pos x="T6" y="T7"/>
                </a:cxn>
                <a:cxn ang="0">
                  <a:pos x="T8" y="T9"/>
                </a:cxn>
                <a:cxn ang="0">
                  <a:pos x="T10" y="T11"/>
                </a:cxn>
              </a:cxnLst>
              <a:rect l="0" t="0" r="r" b="b"/>
              <a:pathLst>
                <a:path w="37" h="26">
                  <a:moveTo>
                    <a:pt x="26" y="1"/>
                  </a:moveTo>
                  <a:cubicBezTo>
                    <a:pt x="20" y="0"/>
                    <a:pt x="10" y="1"/>
                    <a:pt x="0" y="1"/>
                  </a:cubicBezTo>
                  <a:cubicBezTo>
                    <a:pt x="0" y="26"/>
                    <a:pt x="0" y="26"/>
                    <a:pt x="0" y="26"/>
                  </a:cubicBezTo>
                  <a:cubicBezTo>
                    <a:pt x="19" y="26"/>
                    <a:pt x="22" y="26"/>
                    <a:pt x="28" y="25"/>
                  </a:cubicBezTo>
                  <a:cubicBezTo>
                    <a:pt x="33" y="25"/>
                    <a:pt x="37" y="19"/>
                    <a:pt x="37" y="12"/>
                  </a:cubicBezTo>
                  <a:cubicBezTo>
                    <a:pt x="37" y="5"/>
                    <a:pt x="32" y="1"/>
                    <a:pt x="26" y="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2" name="Freeform 38">
              <a:extLst>
                <a:ext uri="{FF2B5EF4-FFF2-40B4-BE49-F238E27FC236}">
                  <a16:creationId xmlns:a16="http://schemas.microsoft.com/office/drawing/2014/main" id="{FF21826F-F6A7-8E70-5F89-7FEED9EBD69E}"/>
                </a:ext>
              </a:extLst>
            </p:cNvPr>
            <p:cNvSpPr>
              <a:spLocks noEditPoints="1"/>
            </p:cNvSpPr>
            <p:nvPr/>
          </p:nvSpPr>
          <p:spPr bwMode="auto">
            <a:xfrm>
              <a:off x="690" y="2810"/>
              <a:ext cx="1400" cy="206"/>
            </a:xfrm>
            <a:custGeom>
              <a:avLst/>
              <a:gdLst>
                <a:gd name="T0" fmla="*/ 1019 w 1019"/>
                <a:gd name="T1" fmla="*/ 150 h 150"/>
                <a:gd name="T2" fmla="*/ 0 w 1019"/>
                <a:gd name="T3" fmla="*/ 0 h 150"/>
                <a:gd name="T4" fmla="*/ 852 w 1019"/>
                <a:gd name="T5" fmla="*/ 55 h 150"/>
                <a:gd name="T6" fmla="*/ 929 w 1019"/>
                <a:gd name="T7" fmla="*/ 53 h 150"/>
                <a:gd name="T8" fmla="*/ 892 w 1019"/>
                <a:gd name="T9" fmla="*/ 38 h 150"/>
                <a:gd name="T10" fmla="*/ 931 w 1019"/>
                <a:gd name="T11" fmla="*/ 92 h 150"/>
                <a:gd name="T12" fmla="*/ 849 w 1019"/>
                <a:gd name="T13" fmla="*/ 92 h 150"/>
                <a:gd name="T14" fmla="*/ 889 w 1019"/>
                <a:gd name="T15" fmla="*/ 110 h 150"/>
                <a:gd name="T16" fmla="*/ 852 w 1019"/>
                <a:gd name="T17" fmla="*/ 55 h 150"/>
                <a:gd name="T18" fmla="*/ 769 w 1019"/>
                <a:gd name="T19" fmla="*/ 26 h 150"/>
                <a:gd name="T20" fmla="*/ 783 w 1019"/>
                <a:gd name="T21" fmla="*/ 123 h 150"/>
                <a:gd name="T22" fmla="*/ 741 w 1019"/>
                <a:gd name="T23" fmla="*/ 102 h 150"/>
                <a:gd name="T24" fmla="*/ 714 w 1019"/>
                <a:gd name="T25" fmla="*/ 123 h 150"/>
                <a:gd name="T26" fmla="*/ 596 w 1019"/>
                <a:gd name="T27" fmla="*/ 26 h 150"/>
                <a:gd name="T28" fmla="*/ 675 w 1019"/>
                <a:gd name="T29" fmla="*/ 42 h 150"/>
                <a:gd name="T30" fmla="*/ 646 w 1019"/>
                <a:gd name="T31" fmla="*/ 123 h 150"/>
                <a:gd name="T32" fmla="*/ 626 w 1019"/>
                <a:gd name="T33" fmla="*/ 42 h 150"/>
                <a:gd name="T34" fmla="*/ 596 w 1019"/>
                <a:gd name="T35" fmla="*/ 26 h 150"/>
                <a:gd name="T36" fmla="*/ 540 w 1019"/>
                <a:gd name="T37" fmla="*/ 26 h 150"/>
                <a:gd name="T38" fmla="*/ 520 w 1019"/>
                <a:gd name="T39" fmla="*/ 123 h 150"/>
                <a:gd name="T40" fmla="*/ 370 w 1019"/>
                <a:gd name="T41" fmla="*/ 25 h 150"/>
                <a:gd name="T42" fmla="*/ 447 w 1019"/>
                <a:gd name="T43" fmla="*/ 49 h 150"/>
                <a:gd name="T44" fmla="*/ 448 w 1019"/>
                <a:gd name="T45" fmla="*/ 123 h 150"/>
                <a:gd name="T46" fmla="*/ 414 w 1019"/>
                <a:gd name="T47" fmla="*/ 83 h 150"/>
                <a:gd name="T48" fmla="*/ 390 w 1019"/>
                <a:gd name="T49" fmla="*/ 123 h 150"/>
                <a:gd name="T50" fmla="*/ 370 w 1019"/>
                <a:gd name="T51" fmla="*/ 25 h 150"/>
                <a:gd name="T52" fmla="*/ 301 w 1019"/>
                <a:gd name="T53" fmla="*/ 25 h 150"/>
                <a:gd name="T54" fmla="*/ 250 w 1019"/>
                <a:gd name="T55" fmla="*/ 42 h 150"/>
                <a:gd name="T56" fmla="*/ 295 w 1019"/>
                <a:gd name="T57" fmla="*/ 63 h 150"/>
                <a:gd name="T58" fmla="*/ 250 w 1019"/>
                <a:gd name="T59" fmla="*/ 79 h 150"/>
                <a:gd name="T60" fmla="*/ 301 w 1019"/>
                <a:gd name="T61" fmla="*/ 107 h 150"/>
                <a:gd name="T62" fmla="*/ 230 w 1019"/>
                <a:gd name="T63" fmla="*/ 123 h 150"/>
                <a:gd name="T64" fmla="*/ 108 w 1019"/>
                <a:gd name="T65" fmla="*/ 26 h 150"/>
                <a:gd name="T66" fmla="*/ 150 w 1019"/>
                <a:gd name="T67" fmla="*/ 26 h 150"/>
                <a:gd name="T68" fmla="*/ 139 w 1019"/>
                <a:gd name="T69" fmla="*/ 123 h 150"/>
                <a:gd name="T70" fmla="*/ 87 w 1019"/>
                <a:gd name="T71" fmla="*/ 2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19" h="150">
                  <a:moveTo>
                    <a:pt x="0" y="150"/>
                  </a:moveTo>
                  <a:cubicBezTo>
                    <a:pt x="1019" y="150"/>
                    <a:pt x="1019" y="150"/>
                    <a:pt x="1019" y="150"/>
                  </a:cubicBezTo>
                  <a:cubicBezTo>
                    <a:pt x="1019" y="0"/>
                    <a:pt x="1019" y="0"/>
                    <a:pt x="1019" y="0"/>
                  </a:cubicBezTo>
                  <a:cubicBezTo>
                    <a:pt x="0" y="0"/>
                    <a:pt x="0" y="0"/>
                    <a:pt x="0" y="0"/>
                  </a:cubicBezTo>
                  <a:lnTo>
                    <a:pt x="0" y="150"/>
                  </a:lnTo>
                  <a:close/>
                  <a:moveTo>
                    <a:pt x="852" y="55"/>
                  </a:moveTo>
                  <a:cubicBezTo>
                    <a:pt x="852" y="37"/>
                    <a:pt x="864" y="22"/>
                    <a:pt x="890" y="22"/>
                  </a:cubicBezTo>
                  <a:cubicBezTo>
                    <a:pt x="926" y="22"/>
                    <a:pt x="929" y="46"/>
                    <a:pt x="929" y="53"/>
                  </a:cubicBezTo>
                  <a:cubicBezTo>
                    <a:pt x="910" y="53"/>
                    <a:pt x="910" y="53"/>
                    <a:pt x="910" y="53"/>
                  </a:cubicBezTo>
                  <a:cubicBezTo>
                    <a:pt x="910" y="45"/>
                    <a:pt x="905" y="38"/>
                    <a:pt x="892" y="38"/>
                  </a:cubicBezTo>
                  <a:cubicBezTo>
                    <a:pt x="878" y="38"/>
                    <a:pt x="872" y="44"/>
                    <a:pt x="872" y="51"/>
                  </a:cubicBezTo>
                  <a:cubicBezTo>
                    <a:pt x="872" y="68"/>
                    <a:pt x="931" y="60"/>
                    <a:pt x="931" y="92"/>
                  </a:cubicBezTo>
                  <a:cubicBezTo>
                    <a:pt x="931" y="114"/>
                    <a:pt x="914" y="125"/>
                    <a:pt x="890" y="125"/>
                  </a:cubicBezTo>
                  <a:cubicBezTo>
                    <a:pt x="861" y="125"/>
                    <a:pt x="849" y="107"/>
                    <a:pt x="849" y="92"/>
                  </a:cubicBezTo>
                  <a:cubicBezTo>
                    <a:pt x="868" y="92"/>
                    <a:pt x="868" y="92"/>
                    <a:pt x="868" y="92"/>
                  </a:cubicBezTo>
                  <a:cubicBezTo>
                    <a:pt x="868" y="99"/>
                    <a:pt x="875" y="110"/>
                    <a:pt x="889" y="110"/>
                  </a:cubicBezTo>
                  <a:cubicBezTo>
                    <a:pt x="899" y="110"/>
                    <a:pt x="911" y="107"/>
                    <a:pt x="911" y="96"/>
                  </a:cubicBezTo>
                  <a:cubicBezTo>
                    <a:pt x="911" y="75"/>
                    <a:pt x="852" y="87"/>
                    <a:pt x="852" y="55"/>
                  </a:cubicBezTo>
                  <a:moveTo>
                    <a:pt x="748" y="26"/>
                  </a:moveTo>
                  <a:cubicBezTo>
                    <a:pt x="769" y="26"/>
                    <a:pt x="769" y="26"/>
                    <a:pt x="769" y="26"/>
                  </a:cubicBezTo>
                  <a:cubicBezTo>
                    <a:pt x="803" y="123"/>
                    <a:pt x="803" y="123"/>
                    <a:pt x="803" y="123"/>
                  </a:cubicBezTo>
                  <a:cubicBezTo>
                    <a:pt x="783" y="123"/>
                    <a:pt x="783" y="123"/>
                    <a:pt x="783" y="123"/>
                  </a:cubicBezTo>
                  <a:cubicBezTo>
                    <a:pt x="776" y="102"/>
                    <a:pt x="776" y="102"/>
                    <a:pt x="776" y="102"/>
                  </a:cubicBezTo>
                  <a:cubicBezTo>
                    <a:pt x="741" y="102"/>
                    <a:pt x="741" y="102"/>
                    <a:pt x="741" y="102"/>
                  </a:cubicBezTo>
                  <a:cubicBezTo>
                    <a:pt x="734" y="123"/>
                    <a:pt x="734" y="123"/>
                    <a:pt x="734" y="123"/>
                  </a:cubicBezTo>
                  <a:cubicBezTo>
                    <a:pt x="714" y="123"/>
                    <a:pt x="714" y="123"/>
                    <a:pt x="714" y="123"/>
                  </a:cubicBezTo>
                  <a:lnTo>
                    <a:pt x="748" y="26"/>
                  </a:lnTo>
                  <a:close/>
                  <a:moveTo>
                    <a:pt x="596" y="26"/>
                  </a:moveTo>
                  <a:cubicBezTo>
                    <a:pt x="675" y="26"/>
                    <a:pt x="675" y="26"/>
                    <a:pt x="675" y="26"/>
                  </a:cubicBezTo>
                  <a:cubicBezTo>
                    <a:pt x="675" y="42"/>
                    <a:pt x="675" y="42"/>
                    <a:pt x="675" y="42"/>
                  </a:cubicBezTo>
                  <a:cubicBezTo>
                    <a:pt x="646" y="42"/>
                    <a:pt x="646" y="42"/>
                    <a:pt x="646" y="42"/>
                  </a:cubicBezTo>
                  <a:cubicBezTo>
                    <a:pt x="646" y="123"/>
                    <a:pt x="646" y="123"/>
                    <a:pt x="646" y="123"/>
                  </a:cubicBezTo>
                  <a:cubicBezTo>
                    <a:pt x="626" y="123"/>
                    <a:pt x="626" y="123"/>
                    <a:pt x="626" y="123"/>
                  </a:cubicBezTo>
                  <a:cubicBezTo>
                    <a:pt x="626" y="42"/>
                    <a:pt x="626" y="42"/>
                    <a:pt x="626" y="42"/>
                  </a:cubicBezTo>
                  <a:cubicBezTo>
                    <a:pt x="596" y="42"/>
                    <a:pt x="596" y="42"/>
                    <a:pt x="596" y="42"/>
                  </a:cubicBezTo>
                  <a:lnTo>
                    <a:pt x="596" y="26"/>
                  </a:lnTo>
                  <a:close/>
                  <a:moveTo>
                    <a:pt x="520" y="26"/>
                  </a:moveTo>
                  <a:cubicBezTo>
                    <a:pt x="540" y="26"/>
                    <a:pt x="540" y="26"/>
                    <a:pt x="540" y="26"/>
                  </a:cubicBezTo>
                  <a:cubicBezTo>
                    <a:pt x="540" y="123"/>
                    <a:pt x="540" y="123"/>
                    <a:pt x="540" y="123"/>
                  </a:cubicBezTo>
                  <a:cubicBezTo>
                    <a:pt x="520" y="123"/>
                    <a:pt x="520" y="123"/>
                    <a:pt x="520" y="123"/>
                  </a:cubicBezTo>
                  <a:lnTo>
                    <a:pt x="520" y="26"/>
                  </a:lnTo>
                  <a:close/>
                  <a:moveTo>
                    <a:pt x="370" y="25"/>
                  </a:moveTo>
                  <a:cubicBezTo>
                    <a:pt x="388" y="25"/>
                    <a:pt x="399" y="26"/>
                    <a:pt x="416" y="26"/>
                  </a:cubicBezTo>
                  <a:cubicBezTo>
                    <a:pt x="431" y="26"/>
                    <a:pt x="446" y="32"/>
                    <a:pt x="447" y="49"/>
                  </a:cubicBezTo>
                  <a:cubicBezTo>
                    <a:pt x="448" y="68"/>
                    <a:pt x="437" y="72"/>
                    <a:pt x="427" y="75"/>
                  </a:cubicBezTo>
                  <a:cubicBezTo>
                    <a:pt x="450" y="80"/>
                    <a:pt x="442" y="107"/>
                    <a:pt x="448" y="123"/>
                  </a:cubicBezTo>
                  <a:cubicBezTo>
                    <a:pt x="429" y="123"/>
                    <a:pt x="429" y="123"/>
                    <a:pt x="429" y="123"/>
                  </a:cubicBezTo>
                  <a:cubicBezTo>
                    <a:pt x="424" y="123"/>
                    <a:pt x="431" y="84"/>
                    <a:pt x="414" y="83"/>
                  </a:cubicBezTo>
                  <a:cubicBezTo>
                    <a:pt x="405" y="82"/>
                    <a:pt x="399" y="83"/>
                    <a:pt x="390" y="83"/>
                  </a:cubicBezTo>
                  <a:cubicBezTo>
                    <a:pt x="390" y="123"/>
                    <a:pt x="390" y="123"/>
                    <a:pt x="390" y="123"/>
                  </a:cubicBezTo>
                  <a:cubicBezTo>
                    <a:pt x="370" y="123"/>
                    <a:pt x="370" y="123"/>
                    <a:pt x="370" y="123"/>
                  </a:cubicBezTo>
                  <a:lnTo>
                    <a:pt x="370" y="25"/>
                  </a:lnTo>
                  <a:close/>
                  <a:moveTo>
                    <a:pt x="230" y="25"/>
                  </a:moveTo>
                  <a:cubicBezTo>
                    <a:pt x="301" y="25"/>
                    <a:pt x="301" y="25"/>
                    <a:pt x="301" y="25"/>
                  </a:cubicBezTo>
                  <a:cubicBezTo>
                    <a:pt x="301" y="42"/>
                    <a:pt x="301" y="42"/>
                    <a:pt x="301" y="42"/>
                  </a:cubicBezTo>
                  <a:cubicBezTo>
                    <a:pt x="250" y="42"/>
                    <a:pt x="250" y="42"/>
                    <a:pt x="250" y="42"/>
                  </a:cubicBezTo>
                  <a:cubicBezTo>
                    <a:pt x="250" y="63"/>
                    <a:pt x="250" y="63"/>
                    <a:pt x="250" y="63"/>
                  </a:cubicBezTo>
                  <a:cubicBezTo>
                    <a:pt x="295" y="63"/>
                    <a:pt x="295" y="63"/>
                    <a:pt x="295" y="63"/>
                  </a:cubicBezTo>
                  <a:cubicBezTo>
                    <a:pt x="295" y="79"/>
                    <a:pt x="295" y="79"/>
                    <a:pt x="295" y="79"/>
                  </a:cubicBezTo>
                  <a:cubicBezTo>
                    <a:pt x="250" y="79"/>
                    <a:pt x="250" y="79"/>
                    <a:pt x="250" y="79"/>
                  </a:cubicBezTo>
                  <a:cubicBezTo>
                    <a:pt x="250" y="107"/>
                    <a:pt x="250" y="107"/>
                    <a:pt x="250" y="107"/>
                  </a:cubicBezTo>
                  <a:cubicBezTo>
                    <a:pt x="301" y="107"/>
                    <a:pt x="301" y="107"/>
                    <a:pt x="301" y="107"/>
                  </a:cubicBezTo>
                  <a:cubicBezTo>
                    <a:pt x="301" y="123"/>
                    <a:pt x="301" y="123"/>
                    <a:pt x="301" y="123"/>
                  </a:cubicBezTo>
                  <a:cubicBezTo>
                    <a:pt x="230" y="123"/>
                    <a:pt x="230" y="123"/>
                    <a:pt x="230" y="123"/>
                  </a:cubicBezTo>
                  <a:lnTo>
                    <a:pt x="230" y="25"/>
                  </a:lnTo>
                  <a:close/>
                  <a:moveTo>
                    <a:pt x="108" y="26"/>
                  </a:moveTo>
                  <a:cubicBezTo>
                    <a:pt x="115" y="50"/>
                    <a:pt x="122" y="77"/>
                    <a:pt x="129" y="98"/>
                  </a:cubicBezTo>
                  <a:cubicBezTo>
                    <a:pt x="136" y="77"/>
                    <a:pt x="144" y="50"/>
                    <a:pt x="150" y="26"/>
                  </a:cubicBezTo>
                  <a:cubicBezTo>
                    <a:pt x="171" y="26"/>
                    <a:pt x="171" y="26"/>
                    <a:pt x="171" y="26"/>
                  </a:cubicBezTo>
                  <a:cubicBezTo>
                    <a:pt x="139" y="123"/>
                    <a:pt x="139" y="123"/>
                    <a:pt x="139" y="123"/>
                  </a:cubicBezTo>
                  <a:cubicBezTo>
                    <a:pt x="120" y="123"/>
                    <a:pt x="120" y="123"/>
                    <a:pt x="120" y="123"/>
                  </a:cubicBezTo>
                  <a:cubicBezTo>
                    <a:pt x="87" y="26"/>
                    <a:pt x="87" y="26"/>
                    <a:pt x="87" y="26"/>
                  </a:cubicBezTo>
                  <a:lnTo>
                    <a:pt x="108" y="26"/>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3" name="Freeform 39">
              <a:extLst>
                <a:ext uri="{FF2B5EF4-FFF2-40B4-BE49-F238E27FC236}">
                  <a16:creationId xmlns:a16="http://schemas.microsoft.com/office/drawing/2014/main" id="{6E668E2D-73D3-5529-9C01-20BAAFB024DD}"/>
                </a:ext>
              </a:extLst>
            </p:cNvPr>
            <p:cNvSpPr>
              <a:spLocks/>
            </p:cNvSpPr>
            <p:nvPr/>
          </p:nvSpPr>
          <p:spPr bwMode="auto">
            <a:xfrm>
              <a:off x="1715" y="2872"/>
              <a:ext cx="34" cy="56"/>
            </a:xfrm>
            <a:custGeom>
              <a:avLst/>
              <a:gdLst>
                <a:gd name="T0" fmla="*/ 18 w 34"/>
                <a:gd name="T1" fmla="*/ 0 h 56"/>
                <a:gd name="T2" fmla="*/ 18 w 34"/>
                <a:gd name="T3" fmla="*/ 0 h 56"/>
                <a:gd name="T4" fmla="*/ 18 w 34"/>
                <a:gd name="T5" fmla="*/ 0 h 56"/>
                <a:gd name="T6" fmla="*/ 18 w 34"/>
                <a:gd name="T7" fmla="*/ 0 h 56"/>
                <a:gd name="T8" fmla="*/ 18 w 34"/>
                <a:gd name="T9" fmla="*/ 0 h 56"/>
                <a:gd name="T10" fmla="*/ 0 w 34"/>
                <a:gd name="T11" fmla="*/ 56 h 56"/>
                <a:gd name="T12" fmla="*/ 34 w 34"/>
                <a:gd name="T13" fmla="*/ 56 h 56"/>
                <a:gd name="T14" fmla="*/ 18 w 34"/>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56">
                  <a:moveTo>
                    <a:pt x="18" y="0"/>
                  </a:moveTo>
                  <a:lnTo>
                    <a:pt x="18" y="0"/>
                  </a:lnTo>
                  <a:lnTo>
                    <a:pt x="18" y="0"/>
                  </a:lnTo>
                  <a:lnTo>
                    <a:pt x="18" y="0"/>
                  </a:lnTo>
                  <a:lnTo>
                    <a:pt x="18" y="0"/>
                  </a:lnTo>
                  <a:lnTo>
                    <a:pt x="0" y="56"/>
                  </a:lnTo>
                  <a:lnTo>
                    <a:pt x="34" y="56"/>
                  </a:lnTo>
                  <a:lnTo>
                    <a:pt x="18" y="0"/>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4" name="Freeform 40">
              <a:extLst>
                <a:ext uri="{FF2B5EF4-FFF2-40B4-BE49-F238E27FC236}">
                  <a16:creationId xmlns:a16="http://schemas.microsoft.com/office/drawing/2014/main" id="{BB947E97-C4AF-BCC9-8DA5-C69D675F633C}"/>
                </a:ext>
              </a:extLst>
            </p:cNvPr>
            <p:cNvSpPr>
              <a:spLocks/>
            </p:cNvSpPr>
            <p:nvPr/>
          </p:nvSpPr>
          <p:spPr bwMode="auto">
            <a:xfrm>
              <a:off x="1226" y="2867"/>
              <a:ext cx="51" cy="35"/>
            </a:xfrm>
            <a:custGeom>
              <a:avLst/>
              <a:gdLst>
                <a:gd name="T0" fmla="*/ 27 w 37"/>
                <a:gd name="T1" fmla="*/ 25 h 26"/>
                <a:gd name="T2" fmla="*/ 37 w 37"/>
                <a:gd name="T3" fmla="*/ 12 h 26"/>
                <a:gd name="T4" fmla="*/ 26 w 37"/>
                <a:gd name="T5" fmla="*/ 1 h 26"/>
                <a:gd name="T6" fmla="*/ 0 w 37"/>
                <a:gd name="T7" fmla="*/ 1 h 26"/>
                <a:gd name="T8" fmla="*/ 0 w 37"/>
                <a:gd name="T9" fmla="*/ 26 h 26"/>
                <a:gd name="T10" fmla="*/ 27 w 37"/>
                <a:gd name="T11" fmla="*/ 25 h 26"/>
              </a:gdLst>
              <a:ahLst/>
              <a:cxnLst>
                <a:cxn ang="0">
                  <a:pos x="T0" y="T1"/>
                </a:cxn>
                <a:cxn ang="0">
                  <a:pos x="T2" y="T3"/>
                </a:cxn>
                <a:cxn ang="0">
                  <a:pos x="T4" y="T5"/>
                </a:cxn>
                <a:cxn ang="0">
                  <a:pos x="T6" y="T7"/>
                </a:cxn>
                <a:cxn ang="0">
                  <a:pos x="T8" y="T9"/>
                </a:cxn>
                <a:cxn ang="0">
                  <a:pos x="T10" y="T11"/>
                </a:cxn>
              </a:cxnLst>
              <a:rect l="0" t="0" r="r" b="b"/>
              <a:pathLst>
                <a:path w="37" h="26">
                  <a:moveTo>
                    <a:pt x="27" y="25"/>
                  </a:moveTo>
                  <a:cubicBezTo>
                    <a:pt x="33" y="24"/>
                    <a:pt x="37" y="19"/>
                    <a:pt x="37" y="12"/>
                  </a:cubicBezTo>
                  <a:cubicBezTo>
                    <a:pt x="37" y="5"/>
                    <a:pt x="32" y="1"/>
                    <a:pt x="26" y="1"/>
                  </a:cubicBezTo>
                  <a:cubicBezTo>
                    <a:pt x="20" y="0"/>
                    <a:pt x="10" y="1"/>
                    <a:pt x="0" y="1"/>
                  </a:cubicBezTo>
                  <a:cubicBezTo>
                    <a:pt x="0" y="26"/>
                    <a:pt x="0" y="26"/>
                    <a:pt x="0" y="26"/>
                  </a:cubicBezTo>
                  <a:cubicBezTo>
                    <a:pt x="19" y="26"/>
                    <a:pt x="22" y="26"/>
                    <a:pt x="27" y="25"/>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5" name="Freeform 41">
              <a:extLst>
                <a:ext uri="{FF2B5EF4-FFF2-40B4-BE49-F238E27FC236}">
                  <a16:creationId xmlns:a16="http://schemas.microsoft.com/office/drawing/2014/main" id="{60389A12-D797-AF35-133D-A185E6D40A3C}"/>
                </a:ext>
              </a:extLst>
            </p:cNvPr>
            <p:cNvSpPr>
              <a:spLocks/>
            </p:cNvSpPr>
            <p:nvPr/>
          </p:nvSpPr>
          <p:spPr bwMode="auto">
            <a:xfrm>
              <a:off x="847" y="2681"/>
              <a:ext cx="52" cy="38"/>
            </a:xfrm>
            <a:custGeom>
              <a:avLst/>
              <a:gdLst>
                <a:gd name="T0" fmla="*/ 26 w 38"/>
                <a:gd name="T1" fmla="*/ 1 h 28"/>
                <a:gd name="T2" fmla="*/ 1 w 38"/>
                <a:gd name="T3" fmla="*/ 0 h 28"/>
                <a:gd name="T4" fmla="*/ 1 w 38"/>
                <a:gd name="T5" fmla="*/ 0 h 28"/>
                <a:gd name="T6" fmla="*/ 0 w 38"/>
                <a:gd name="T7" fmla="*/ 28 h 28"/>
                <a:gd name="T8" fmla="*/ 28 w 38"/>
                <a:gd name="T9" fmla="*/ 27 h 28"/>
                <a:gd name="T10" fmla="*/ 38 w 38"/>
                <a:gd name="T11" fmla="*/ 14 h 28"/>
                <a:gd name="T12" fmla="*/ 26 w 38"/>
                <a:gd name="T13" fmla="*/ 1 h 28"/>
              </a:gdLst>
              <a:ahLst/>
              <a:cxnLst>
                <a:cxn ang="0">
                  <a:pos x="T0" y="T1"/>
                </a:cxn>
                <a:cxn ang="0">
                  <a:pos x="T2" y="T3"/>
                </a:cxn>
                <a:cxn ang="0">
                  <a:pos x="T4" y="T5"/>
                </a:cxn>
                <a:cxn ang="0">
                  <a:pos x="T6" y="T7"/>
                </a:cxn>
                <a:cxn ang="0">
                  <a:pos x="T8" y="T9"/>
                </a:cxn>
                <a:cxn ang="0">
                  <a:pos x="T10" y="T11"/>
                </a:cxn>
                <a:cxn ang="0">
                  <a:pos x="T12" y="T13"/>
                </a:cxn>
              </a:cxnLst>
              <a:rect l="0" t="0" r="r" b="b"/>
              <a:pathLst>
                <a:path w="38" h="28">
                  <a:moveTo>
                    <a:pt x="26" y="1"/>
                  </a:moveTo>
                  <a:cubicBezTo>
                    <a:pt x="17" y="0"/>
                    <a:pt x="8" y="0"/>
                    <a:pt x="1" y="0"/>
                  </a:cubicBezTo>
                  <a:cubicBezTo>
                    <a:pt x="1" y="0"/>
                    <a:pt x="1" y="0"/>
                    <a:pt x="1" y="0"/>
                  </a:cubicBezTo>
                  <a:cubicBezTo>
                    <a:pt x="0" y="28"/>
                    <a:pt x="0" y="28"/>
                    <a:pt x="0" y="28"/>
                  </a:cubicBezTo>
                  <a:cubicBezTo>
                    <a:pt x="21" y="27"/>
                    <a:pt x="21" y="28"/>
                    <a:pt x="28" y="27"/>
                  </a:cubicBezTo>
                  <a:cubicBezTo>
                    <a:pt x="35" y="26"/>
                    <a:pt x="38" y="20"/>
                    <a:pt x="38" y="14"/>
                  </a:cubicBezTo>
                  <a:cubicBezTo>
                    <a:pt x="38" y="8"/>
                    <a:pt x="34" y="1"/>
                    <a:pt x="26" y="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6" name="Freeform 42">
              <a:extLst>
                <a:ext uri="{FF2B5EF4-FFF2-40B4-BE49-F238E27FC236}">
                  <a16:creationId xmlns:a16="http://schemas.microsoft.com/office/drawing/2014/main" id="{CC683F8F-57CF-BC75-A28F-BA8544AFF0A6}"/>
                </a:ext>
              </a:extLst>
            </p:cNvPr>
            <p:cNvSpPr>
              <a:spLocks/>
            </p:cNvSpPr>
            <p:nvPr/>
          </p:nvSpPr>
          <p:spPr bwMode="auto">
            <a:xfrm>
              <a:off x="848" y="2629"/>
              <a:ext cx="48" cy="31"/>
            </a:xfrm>
            <a:custGeom>
              <a:avLst/>
              <a:gdLst>
                <a:gd name="T0" fmla="*/ 24 w 35"/>
                <a:gd name="T1" fmla="*/ 23 h 23"/>
                <a:gd name="T2" fmla="*/ 35 w 35"/>
                <a:gd name="T3" fmla="*/ 10 h 23"/>
                <a:gd name="T4" fmla="*/ 23 w 35"/>
                <a:gd name="T5" fmla="*/ 0 h 23"/>
                <a:gd name="T6" fmla="*/ 0 w 35"/>
                <a:gd name="T7" fmla="*/ 0 h 23"/>
                <a:gd name="T8" fmla="*/ 0 w 35"/>
                <a:gd name="T9" fmla="*/ 23 h 23"/>
                <a:gd name="T10" fmla="*/ 24 w 35"/>
                <a:gd name="T11" fmla="*/ 23 h 23"/>
              </a:gdLst>
              <a:ahLst/>
              <a:cxnLst>
                <a:cxn ang="0">
                  <a:pos x="T0" y="T1"/>
                </a:cxn>
                <a:cxn ang="0">
                  <a:pos x="T2" y="T3"/>
                </a:cxn>
                <a:cxn ang="0">
                  <a:pos x="T4" y="T5"/>
                </a:cxn>
                <a:cxn ang="0">
                  <a:pos x="T6" y="T7"/>
                </a:cxn>
                <a:cxn ang="0">
                  <a:pos x="T8" y="T9"/>
                </a:cxn>
                <a:cxn ang="0">
                  <a:pos x="T10" y="T11"/>
                </a:cxn>
              </a:cxnLst>
              <a:rect l="0" t="0" r="r" b="b"/>
              <a:pathLst>
                <a:path w="35" h="23">
                  <a:moveTo>
                    <a:pt x="24" y="23"/>
                  </a:moveTo>
                  <a:cubicBezTo>
                    <a:pt x="31" y="23"/>
                    <a:pt x="35" y="18"/>
                    <a:pt x="35" y="10"/>
                  </a:cubicBezTo>
                  <a:cubicBezTo>
                    <a:pt x="35" y="3"/>
                    <a:pt x="30" y="0"/>
                    <a:pt x="23" y="0"/>
                  </a:cubicBezTo>
                  <a:cubicBezTo>
                    <a:pt x="0" y="0"/>
                    <a:pt x="0" y="0"/>
                    <a:pt x="0" y="0"/>
                  </a:cubicBezTo>
                  <a:cubicBezTo>
                    <a:pt x="0" y="23"/>
                    <a:pt x="0" y="23"/>
                    <a:pt x="0" y="23"/>
                  </a:cubicBezTo>
                  <a:lnTo>
                    <a:pt x="24" y="23"/>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grpSp>
    </p:spTree>
    <p:extLst>
      <p:ext uri="{BB962C8B-B14F-4D97-AF65-F5344CB8AC3E}">
        <p14:creationId xmlns:p14="http://schemas.microsoft.com/office/powerpoint/2010/main" val="2396710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 Chart">
    <p:bg bwMode="ltGray">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0DC43-63BA-E193-4828-AB63E86BF7C2}"/>
              </a:ext>
            </a:extLst>
          </p:cNvPr>
          <p:cNvSpPr>
            <a:spLocks noGrp="1"/>
          </p:cNvSpPr>
          <p:nvPr>
            <p:ph type="title" hasCustomPrompt="1"/>
          </p:nvPr>
        </p:nvSpPr>
        <p:spPr>
          <a:xfrm>
            <a:off x="584200" y="719018"/>
            <a:ext cx="11009627" cy="808459"/>
          </a:xfrm>
        </p:spPr>
        <p:txBody>
          <a:bodyPr/>
          <a:lstStyle/>
          <a:p>
            <a:r>
              <a:rPr lang="en-GB" dirty="0"/>
              <a:t>Insert your title here</a:t>
            </a:r>
          </a:p>
        </p:txBody>
      </p:sp>
      <p:sp>
        <p:nvSpPr>
          <p:cNvPr id="4" name="Espace réservé du pied de page 3">
            <a:extLst>
              <a:ext uri="{FF2B5EF4-FFF2-40B4-BE49-F238E27FC236}">
                <a16:creationId xmlns:a16="http://schemas.microsoft.com/office/drawing/2014/main" id="{C15250D9-B9E0-D941-6B9F-DC73764B8794}"/>
              </a:ext>
            </a:extLst>
          </p:cNvPr>
          <p:cNvSpPr>
            <a:spLocks noGrp="1"/>
          </p:cNvSpPr>
          <p:nvPr>
            <p:ph type="ftr" sz="quarter" idx="11"/>
          </p:nvPr>
        </p:nvSpPr>
        <p:spPr/>
        <p:txBody>
          <a:bodyPr vert="horz" wrap="none" lIns="91440" tIns="45720" rIns="91440" bIns="45720" rtlCol="0" anchor="b">
            <a:spAutoFit/>
          </a:bodyPr>
          <a:lstStyle>
            <a:lvl1pPr>
              <a:defRPr lang="en-GB" smtClean="0">
                <a:solidFill>
                  <a:schemeClr val="tx1">
                    <a:alpha val="60000"/>
                  </a:schemeClr>
                </a:solidFill>
              </a:defRPr>
            </a:lvl1pPr>
          </a:lstStyle>
          <a:p>
            <a:endParaRPr lang="en-US" dirty="0"/>
          </a:p>
        </p:txBody>
      </p:sp>
      <p:sp>
        <p:nvSpPr>
          <p:cNvPr id="5" name="Espace réservé du numéro de diapositive 4">
            <a:extLst>
              <a:ext uri="{FF2B5EF4-FFF2-40B4-BE49-F238E27FC236}">
                <a16:creationId xmlns:a16="http://schemas.microsoft.com/office/drawing/2014/main" id="{3D928C7A-EE32-AB47-08EB-348936AD6454}"/>
              </a:ext>
            </a:extLst>
          </p:cNvPr>
          <p:cNvSpPr>
            <a:spLocks noGrp="1"/>
          </p:cNvSpPr>
          <p:nvPr>
            <p:ph type="sldNum" sz="quarter" idx="12"/>
          </p:nvPr>
        </p:nvSpPr>
        <p:spPr/>
        <p:txBody>
          <a:bodyPr/>
          <a:lstStyle/>
          <a:p>
            <a:fld id="{48F63A3B-78C7-47BE-AE5E-E10140E04643}" type="slidenum">
              <a:rPr lang="en-US" smtClean="0"/>
              <a:t>‹Nº›</a:t>
            </a:fld>
            <a:endParaRPr lang="en-US" dirty="0"/>
          </a:p>
        </p:txBody>
      </p:sp>
      <p:sp>
        <p:nvSpPr>
          <p:cNvPr id="7" name="Text Placeholder 6">
            <a:extLst>
              <a:ext uri="{FF2B5EF4-FFF2-40B4-BE49-F238E27FC236}">
                <a16:creationId xmlns:a16="http://schemas.microsoft.com/office/drawing/2014/main" id="{079E7128-F3DF-F163-5098-174BF57240B7}"/>
              </a:ext>
            </a:extLst>
          </p:cNvPr>
          <p:cNvSpPr>
            <a:spLocks noGrp="1"/>
          </p:cNvSpPr>
          <p:nvPr>
            <p:ph type="body" sz="quarter" idx="13" hasCustomPrompt="1"/>
          </p:nvPr>
        </p:nvSpPr>
        <p:spPr>
          <a:xfrm>
            <a:off x="584200" y="1939925"/>
            <a:ext cx="5156843" cy="4237038"/>
          </a:xfrm>
        </p:spPr>
        <p:txBody>
          <a:bodyPr/>
          <a:lstStyle/>
          <a:p>
            <a:pPr lvl="0"/>
            <a:r>
              <a:rPr lang="en-US" dirty="0"/>
              <a:t>Click to edit mask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Rectangle 7">
            <a:extLst>
              <a:ext uri="{FF2B5EF4-FFF2-40B4-BE49-F238E27FC236}">
                <a16:creationId xmlns:a16="http://schemas.microsoft.com/office/drawing/2014/main" id="{9247D0EB-EAB5-48DF-C7A0-B3F9D08A001B}"/>
              </a:ext>
            </a:extLst>
          </p:cNvPr>
          <p:cNvSpPr/>
          <p:nvPr/>
        </p:nvSpPr>
        <p:spPr>
          <a:xfrm>
            <a:off x="0" y="0"/>
            <a:ext cx="90000" cy="6857999"/>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Espace réservé du texte 6">
            <a:extLst>
              <a:ext uri="{FF2B5EF4-FFF2-40B4-BE49-F238E27FC236}">
                <a16:creationId xmlns:a16="http://schemas.microsoft.com/office/drawing/2014/main" id="{3FAB1402-2A8A-24F7-AC09-F19E3721B5B0}"/>
              </a:ext>
            </a:extLst>
          </p:cNvPr>
          <p:cNvSpPr>
            <a:spLocks noGrp="1"/>
          </p:cNvSpPr>
          <p:nvPr>
            <p:ph type="body" sz="quarter" idx="17" hasCustomPrompt="1"/>
          </p:nvPr>
        </p:nvSpPr>
        <p:spPr>
          <a:xfrm>
            <a:off x="584200" y="412229"/>
            <a:ext cx="1322528" cy="237757"/>
          </a:xfrm>
        </p:spPr>
        <p:txBody>
          <a:bodyPr wrap="none" lIns="36000" rIns="36000">
            <a:spAutoFit/>
          </a:bodyPr>
          <a:lstStyle>
            <a:lvl1pPr algn="l">
              <a:defRPr sz="1050" b="0" cap="all" spc="200" baseline="0">
                <a:solidFill>
                  <a:schemeClr val="tx1">
                    <a:lumMod val="25000"/>
                    <a:lumOff val="75000"/>
                  </a:schemeClr>
                </a:solidFill>
              </a:defRPr>
            </a:lvl1pPr>
          </a:lstStyle>
          <a:p>
            <a:pPr lvl="0"/>
            <a:r>
              <a:rPr lang="en-GB"/>
              <a:t>00 / Chapter</a:t>
            </a:r>
            <a:endParaRPr lang="en-GB" dirty="0"/>
          </a:p>
        </p:txBody>
      </p:sp>
      <p:sp>
        <p:nvSpPr>
          <p:cNvPr id="13" name="Chart Placeholder 11">
            <a:extLst>
              <a:ext uri="{FF2B5EF4-FFF2-40B4-BE49-F238E27FC236}">
                <a16:creationId xmlns:a16="http://schemas.microsoft.com/office/drawing/2014/main" id="{871477DF-22D8-0876-8C19-D37838A28118}"/>
              </a:ext>
            </a:extLst>
          </p:cNvPr>
          <p:cNvSpPr>
            <a:spLocks noGrp="1"/>
          </p:cNvSpPr>
          <p:nvPr>
            <p:ph type="chart" sz="quarter" idx="18" hasCustomPrompt="1"/>
          </p:nvPr>
        </p:nvSpPr>
        <p:spPr>
          <a:xfrm>
            <a:off x="6096000" y="1765666"/>
            <a:ext cx="5596094" cy="4496237"/>
          </a:xfrm>
          <a:solidFill>
            <a:schemeClr val="bg1"/>
          </a:solidFill>
          <a:effectLst>
            <a:outerShdw blurRad="317500" dist="114300" dir="5400000" algn="t" rotWithShape="0">
              <a:prstClr val="black">
                <a:alpha val="10000"/>
              </a:prstClr>
            </a:outerShdw>
          </a:effectLst>
        </p:spPr>
        <p:txBody>
          <a:bodyPr/>
          <a:lstStyle>
            <a:lvl1pPr>
              <a:defRPr/>
            </a:lvl1pPr>
          </a:lstStyle>
          <a:p>
            <a:r>
              <a:rPr lang="en-GB" dirty="0"/>
              <a:t> </a:t>
            </a:r>
          </a:p>
        </p:txBody>
      </p:sp>
      <p:grpSp>
        <p:nvGrpSpPr>
          <p:cNvPr id="6" name="Groupe 5">
            <a:extLst>
              <a:ext uri="{FF2B5EF4-FFF2-40B4-BE49-F238E27FC236}">
                <a16:creationId xmlns:a16="http://schemas.microsoft.com/office/drawing/2014/main" id="{3F84537C-50F4-C352-64BF-C89675939992}"/>
              </a:ext>
            </a:extLst>
          </p:cNvPr>
          <p:cNvGrpSpPr>
            <a:grpSpLocks noGrp="1" noUngrp="1" noRot="1" noMove="1" noResize="1"/>
          </p:cNvGrpSpPr>
          <p:nvPr/>
        </p:nvGrpSpPr>
        <p:grpSpPr>
          <a:xfrm>
            <a:off x="-2139933" y="0"/>
            <a:ext cx="1885826" cy="1835885"/>
            <a:chOff x="2689543" y="1651754"/>
            <a:chExt cx="1885826" cy="1835885"/>
          </a:xfrm>
        </p:grpSpPr>
        <p:sp>
          <p:nvSpPr>
            <p:cNvPr id="10" name="Freeform 5">
              <a:extLst>
                <a:ext uri="{FF2B5EF4-FFF2-40B4-BE49-F238E27FC236}">
                  <a16:creationId xmlns:a16="http://schemas.microsoft.com/office/drawing/2014/main" id="{FEF09CE2-23D6-E080-23E5-80485BF1C8B3}"/>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1" name="Rectangle 10">
              <a:extLst>
                <a:ext uri="{FF2B5EF4-FFF2-40B4-BE49-F238E27FC236}">
                  <a16:creationId xmlns:a16="http://schemas.microsoft.com/office/drawing/2014/main" id="{9FD5B992-9172-6E2F-997A-7B8557B355E5}"/>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Tree>
    <p:extLst>
      <p:ext uri="{BB962C8B-B14F-4D97-AF65-F5344CB8AC3E}">
        <p14:creationId xmlns:p14="http://schemas.microsoft.com/office/powerpoint/2010/main" val="2549620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 Chart 2">
    <p:bg bwMode="ltGray">
      <p:bgPr>
        <a:solidFill>
          <a:schemeClr val="bg1">
            <a:lumMod val="95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3732178-3440-7001-8C85-AE6C3E89EA22}"/>
              </a:ext>
            </a:extLst>
          </p:cNvPr>
          <p:cNvSpPr/>
          <p:nvPr/>
        </p:nvSpPr>
        <p:spPr bwMode="ltGray">
          <a:xfrm>
            <a:off x="90000" y="-2"/>
            <a:ext cx="5676589" cy="685800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Espace réservé du pied de page 3">
            <a:extLst>
              <a:ext uri="{FF2B5EF4-FFF2-40B4-BE49-F238E27FC236}">
                <a16:creationId xmlns:a16="http://schemas.microsoft.com/office/drawing/2014/main" id="{C15250D9-B9E0-D941-6B9F-DC73764B8794}"/>
              </a:ext>
            </a:extLst>
          </p:cNvPr>
          <p:cNvSpPr>
            <a:spLocks noGrp="1"/>
          </p:cNvSpPr>
          <p:nvPr>
            <p:ph type="ftr" sz="quarter" idx="11"/>
          </p:nvPr>
        </p:nvSpPr>
        <p:spPr/>
        <p:txBody>
          <a:bodyPr/>
          <a:lstStyle>
            <a:lvl1pPr>
              <a:defRPr>
                <a:solidFill>
                  <a:schemeClr val="tx1">
                    <a:alpha val="60000"/>
                  </a:schemeClr>
                </a:solidFill>
              </a:defRPr>
            </a:lvl1pPr>
          </a:lstStyle>
          <a:p>
            <a:endParaRPr lang="en-US" dirty="0"/>
          </a:p>
        </p:txBody>
      </p:sp>
      <p:sp>
        <p:nvSpPr>
          <p:cNvPr id="5" name="Espace réservé du numéro de diapositive 4">
            <a:extLst>
              <a:ext uri="{FF2B5EF4-FFF2-40B4-BE49-F238E27FC236}">
                <a16:creationId xmlns:a16="http://schemas.microsoft.com/office/drawing/2014/main" id="{3D928C7A-EE32-AB47-08EB-348936AD6454}"/>
              </a:ext>
            </a:extLst>
          </p:cNvPr>
          <p:cNvSpPr>
            <a:spLocks noGrp="1"/>
          </p:cNvSpPr>
          <p:nvPr>
            <p:ph type="sldNum" sz="quarter" idx="12"/>
          </p:nvPr>
        </p:nvSpPr>
        <p:spPr/>
        <p:txBody>
          <a:bodyPr/>
          <a:lstStyle/>
          <a:p>
            <a:fld id="{48F63A3B-78C7-47BE-AE5E-E10140E04643}" type="slidenum">
              <a:rPr lang="en-US" smtClean="0"/>
              <a:t>‹Nº›</a:t>
            </a:fld>
            <a:endParaRPr lang="en-US" dirty="0"/>
          </a:p>
        </p:txBody>
      </p:sp>
      <p:sp>
        <p:nvSpPr>
          <p:cNvPr id="8" name="Rectangle 7">
            <a:extLst>
              <a:ext uri="{FF2B5EF4-FFF2-40B4-BE49-F238E27FC236}">
                <a16:creationId xmlns:a16="http://schemas.microsoft.com/office/drawing/2014/main" id="{9247D0EB-EAB5-48DF-C7A0-B3F9D08A001B}"/>
              </a:ext>
            </a:extLst>
          </p:cNvPr>
          <p:cNvSpPr/>
          <p:nvPr/>
        </p:nvSpPr>
        <p:spPr>
          <a:xfrm>
            <a:off x="0" y="0"/>
            <a:ext cx="90000" cy="6857999"/>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itle 1">
            <a:extLst>
              <a:ext uri="{FF2B5EF4-FFF2-40B4-BE49-F238E27FC236}">
                <a16:creationId xmlns:a16="http://schemas.microsoft.com/office/drawing/2014/main" id="{45B993BF-21D9-FC43-283D-6DD3B6721597}"/>
              </a:ext>
            </a:extLst>
          </p:cNvPr>
          <p:cNvSpPr>
            <a:spLocks noGrp="1"/>
          </p:cNvSpPr>
          <p:nvPr>
            <p:ph type="title" hasCustomPrompt="1"/>
          </p:nvPr>
        </p:nvSpPr>
        <p:spPr>
          <a:xfrm>
            <a:off x="584200" y="719018"/>
            <a:ext cx="4696453" cy="1362457"/>
          </a:xfrm>
        </p:spPr>
        <p:txBody>
          <a:bodyPr>
            <a:spAutoFit/>
          </a:bodyPr>
          <a:lstStyle/>
          <a:p>
            <a:r>
              <a:rPr lang="en-GB" dirty="0"/>
              <a:t>Insert your title here</a:t>
            </a:r>
          </a:p>
        </p:txBody>
      </p:sp>
      <p:sp>
        <p:nvSpPr>
          <p:cNvPr id="12" name="Espace réservé du texte 6">
            <a:extLst>
              <a:ext uri="{FF2B5EF4-FFF2-40B4-BE49-F238E27FC236}">
                <a16:creationId xmlns:a16="http://schemas.microsoft.com/office/drawing/2014/main" id="{C703796B-9E02-BA70-C7D0-E8536651C623}"/>
              </a:ext>
            </a:extLst>
          </p:cNvPr>
          <p:cNvSpPr>
            <a:spLocks noGrp="1"/>
          </p:cNvSpPr>
          <p:nvPr>
            <p:ph type="body" sz="quarter" idx="17" hasCustomPrompt="1"/>
          </p:nvPr>
        </p:nvSpPr>
        <p:spPr>
          <a:xfrm>
            <a:off x="584200" y="412229"/>
            <a:ext cx="1322528" cy="237757"/>
          </a:xfrm>
        </p:spPr>
        <p:txBody>
          <a:bodyPr wrap="none" lIns="36000" rIns="36000">
            <a:spAutoFit/>
          </a:bodyPr>
          <a:lstStyle>
            <a:lvl1pPr algn="l">
              <a:defRPr sz="1050" b="0" cap="all" spc="200" baseline="0">
                <a:solidFill>
                  <a:schemeClr val="tx1">
                    <a:lumMod val="25000"/>
                    <a:lumOff val="75000"/>
                  </a:schemeClr>
                </a:solidFill>
              </a:defRPr>
            </a:lvl1pPr>
          </a:lstStyle>
          <a:p>
            <a:pPr lvl="0"/>
            <a:r>
              <a:rPr lang="en-GB"/>
              <a:t>00 / Chapter</a:t>
            </a:r>
            <a:endParaRPr lang="en-GB" dirty="0"/>
          </a:p>
        </p:txBody>
      </p:sp>
      <p:sp>
        <p:nvSpPr>
          <p:cNvPr id="13" name="Text Placeholder 6">
            <a:extLst>
              <a:ext uri="{FF2B5EF4-FFF2-40B4-BE49-F238E27FC236}">
                <a16:creationId xmlns:a16="http://schemas.microsoft.com/office/drawing/2014/main" id="{4AA69483-0056-BAF2-34FA-0F5B73E5E4EB}"/>
              </a:ext>
            </a:extLst>
          </p:cNvPr>
          <p:cNvSpPr>
            <a:spLocks noGrp="1"/>
          </p:cNvSpPr>
          <p:nvPr>
            <p:ph type="body" sz="quarter" idx="13" hasCustomPrompt="1"/>
          </p:nvPr>
        </p:nvSpPr>
        <p:spPr>
          <a:xfrm>
            <a:off x="584200" y="2314937"/>
            <a:ext cx="4696453" cy="3862026"/>
          </a:xfrm>
        </p:spPr>
        <p:txBody>
          <a:bodyPr/>
          <a:lstStyle/>
          <a:p>
            <a:pPr lvl="0"/>
            <a:r>
              <a:rPr lang="en-US" dirty="0"/>
              <a:t>Click to edit mask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4" name="Chart Placeholder 11">
            <a:extLst>
              <a:ext uri="{FF2B5EF4-FFF2-40B4-BE49-F238E27FC236}">
                <a16:creationId xmlns:a16="http://schemas.microsoft.com/office/drawing/2014/main" id="{BE0C4531-299B-091B-2795-D08B1E41A038}"/>
              </a:ext>
            </a:extLst>
          </p:cNvPr>
          <p:cNvSpPr>
            <a:spLocks noGrp="1"/>
          </p:cNvSpPr>
          <p:nvPr>
            <p:ph type="chart" sz="quarter" idx="18" hasCustomPrompt="1"/>
          </p:nvPr>
        </p:nvSpPr>
        <p:spPr>
          <a:xfrm>
            <a:off x="6124560" y="1192192"/>
            <a:ext cx="5469269" cy="4984771"/>
          </a:xfrm>
          <a:noFill/>
          <a:effectLst/>
        </p:spPr>
        <p:txBody>
          <a:bodyPr/>
          <a:lstStyle>
            <a:lvl1pPr>
              <a:defRPr/>
            </a:lvl1pPr>
          </a:lstStyle>
          <a:p>
            <a:r>
              <a:rPr lang="en-GB" dirty="0"/>
              <a:t> </a:t>
            </a:r>
          </a:p>
        </p:txBody>
      </p:sp>
      <p:grpSp>
        <p:nvGrpSpPr>
          <p:cNvPr id="2" name="Groupe 1">
            <a:extLst>
              <a:ext uri="{FF2B5EF4-FFF2-40B4-BE49-F238E27FC236}">
                <a16:creationId xmlns:a16="http://schemas.microsoft.com/office/drawing/2014/main" id="{A90331C9-16DD-0635-0A8D-15D1473671B6}"/>
              </a:ext>
            </a:extLst>
          </p:cNvPr>
          <p:cNvGrpSpPr>
            <a:grpSpLocks noGrp="1" noUngrp="1" noRot="1" noMove="1" noResize="1"/>
          </p:cNvGrpSpPr>
          <p:nvPr/>
        </p:nvGrpSpPr>
        <p:grpSpPr>
          <a:xfrm>
            <a:off x="-2139933" y="0"/>
            <a:ext cx="1885826" cy="1835885"/>
            <a:chOff x="2689543" y="1651754"/>
            <a:chExt cx="1885826" cy="1835885"/>
          </a:xfrm>
        </p:grpSpPr>
        <p:sp>
          <p:nvSpPr>
            <p:cNvPr id="6" name="Freeform 5">
              <a:extLst>
                <a:ext uri="{FF2B5EF4-FFF2-40B4-BE49-F238E27FC236}">
                  <a16:creationId xmlns:a16="http://schemas.microsoft.com/office/drawing/2014/main" id="{095035A5-38D8-E5D0-C2D6-C8DF692ACE71}"/>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7" name="Rectangle 6">
              <a:extLst>
                <a:ext uri="{FF2B5EF4-FFF2-40B4-BE49-F238E27FC236}">
                  <a16:creationId xmlns:a16="http://schemas.microsoft.com/office/drawing/2014/main" id="{FCFAE3C3-8660-F0DC-0CE8-A8B276375F0F}"/>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Tree>
    <p:extLst>
      <p:ext uri="{BB962C8B-B14F-4D97-AF65-F5344CB8AC3E}">
        <p14:creationId xmlns:p14="http://schemas.microsoft.com/office/powerpoint/2010/main" val="2481664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act x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FDFBD19-1D14-0EC9-30CA-EEE2A4CCE405}"/>
              </a:ext>
            </a:extLst>
          </p:cNvPr>
          <p:cNvSpPr>
            <a:spLocks/>
          </p:cNvSpPr>
          <p:nvPr/>
        </p:nvSpPr>
        <p:spPr bwMode="ltGray">
          <a:xfrm>
            <a:off x="90000" y="0"/>
            <a:ext cx="6809910" cy="6858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4AB0DC43-63BA-E193-4828-AB63E86BF7C2}"/>
              </a:ext>
            </a:extLst>
          </p:cNvPr>
          <p:cNvSpPr>
            <a:spLocks noGrp="1"/>
          </p:cNvSpPr>
          <p:nvPr>
            <p:ph type="title" hasCustomPrompt="1"/>
          </p:nvPr>
        </p:nvSpPr>
        <p:spPr>
          <a:xfrm>
            <a:off x="584200" y="2747771"/>
            <a:ext cx="3760640" cy="1362457"/>
          </a:xfrm>
        </p:spPr>
        <p:txBody>
          <a:bodyPr wrap="square" anchor="ctr">
            <a:spAutoFit/>
          </a:bodyPr>
          <a:lstStyle>
            <a:lvl1pPr>
              <a:defRPr/>
            </a:lvl1pPr>
          </a:lstStyle>
          <a:p>
            <a:r>
              <a:rPr lang="en-GB" dirty="0"/>
              <a:t>Insert your title here</a:t>
            </a:r>
          </a:p>
        </p:txBody>
      </p:sp>
      <p:sp>
        <p:nvSpPr>
          <p:cNvPr id="4" name="Espace réservé du pied de page 3">
            <a:extLst>
              <a:ext uri="{FF2B5EF4-FFF2-40B4-BE49-F238E27FC236}">
                <a16:creationId xmlns:a16="http://schemas.microsoft.com/office/drawing/2014/main" id="{C15250D9-B9E0-D941-6B9F-DC73764B8794}"/>
              </a:ext>
            </a:extLst>
          </p:cNvPr>
          <p:cNvSpPr>
            <a:spLocks noGrp="1"/>
          </p:cNvSpPr>
          <p:nvPr>
            <p:ph type="ftr" sz="quarter" idx="11"/>
          </p:nvPr>
        </p:nvSpPr>
        <p:spPr/>
        <p:txBody>
          <a:bodyPr/>
          <a:lstStyle/>
          <a:p>
            <a:endParaRPr lang="en-US" dirty="0"/>
          </a:p>
        </p:txBody>
      </p:sp>
      <p:sp>
        <p:nvSpPr>
          <p:cNvPr id="5" name="Espace réservé du numéro de diapositive 4">
            <a:extLst>
              <a:ext uri="{FF2B5EF4-FFF2-40B4-BE49-F238E27FC236}">
                <a16:creationId xmlns:a16="http://schemas.microsoft.com/office/drawing/2014/main" id="{3D928C7A-EE32-AB47-08EB-348936AD6454}"/>
              </a:ext>
            </a:extLst>
          </p:cNvPr>
          <p:cNvSpPr>
            <a:spLocks noGrp="1"/>
          </p:cNvSpPr>
          <p:nvPr>
            <p:ph type="sldNum" sz="quarter" idx="12"/>
          </p:nvPr>
        </p:nvSpPr>
        <p:spPr/>
        <p:txBody>
          <a:bodyPr/>
          <a:lstStyle/>
          <a:p>
            <a:fld id="{48F63A3B-78C7-47BE-AE5E-E10140E04643}" type="slidenum">
              <a:rPr lang="en-US" smtClean="0"/>
              <a:t>‹Nº›</a:t>
            </a:fld>
            <a:endParaRPr lang="en-US" dirty="0"/>
          </a:p>
        </p:txBody>
      </p:sp>
      <p:sp>
        <p:nvSpPr>
          <p:cNvPr id="8" name="Rectangle 7">
            <a:extLst>
              <a:ext uri="{FF2B5EF4-FFF2-40B4-BE49-F238E27FC236}">
                <a16:creationId xmlns:a16="http://schemas.microsoft.com/office/drawing/2014/main" id="{9247D0EB-EAB5-48DF-C7A0-B3F9D08A001B}"/>
              </a:ext>
            </a:extLst>
          </p:cNvPr>
          <p:cNvSpPr/>
          <p:nvPr/>
        </p:nvSpPr>
        <p:spPr>
          <a:xfrm>
            <a:off x="0" y="0"/>
            <a:ext cx="90000" cy="6857999"/>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6" name="Groupe 5">
            <a:extLst>
              <a:ext uri="{FF2B5EF4-FFF2-40B4-BE49-F238E27FC236}">
                <a16:creationId xmlns:a16="http://schemas.microsoft.com/office/drawing/2014/main" id="{685253C5-5432-AE6A-B192-E4AD4ADC6D95}"/>
              </a:ext>
            </a:extLst>
          </p:cNvPr>
          <p:cNvGrpSpPr>
            <a:grpSpLocks noGrp="1" noUngrp="1" noRot="1" noMove="1" noResize="1"/>
          </p:cNvGrpSpPr>
          <p:nvPr/>
        </p:nvGrpSpPr>
        <p:grpSpPr>
          <a:xfrm>
            <a:off x="-2139933" y="0"/>
            <a:ext cx="1885826" cy="1835885"/>
            <a:chOff x="2689543" y="1651754"/>
            <a:chExt cx="1885826" cy="1835885"/>
          </a:xfrm>
        </p:grpSpPr>
        <p:sp>
          <p:nvSpPr>
            <p:cNvPr id="10" name="Freeform 5">
              <a:extLst>
                <a:ext uri="{FF2B5EF4-FFF2-40B4-BE49-F238E27FC236}">
                  <a16:creationId xmlns:a16="http://schemas.microsoft.com/office/drawing/2014/main" id="{940437C7-7F03-49DB-92F1-EC17F581D2E2}"/>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1" name="Rectangle 10">
              <a:extLst>
                <a:ext uri="{FF2B5EF4-FFF2-40B4-BE49-F238E27FC236}">
                  <a16:creationId xmlns:a16="http://schemas.microsoft.com/office/drawing/2014/main" id="{AA59624C-3C96-0BD7-9A5E-17EA496280A1}"/>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
        <p:nvSpPr>
          <p:cNvPr id="12" name="Rectangle 11">
            <a:extLst>
              <a:ext uri="{FF2B5EF4-FFF2-40B4-BE49-F238E27FC236}">
                <a16:creationId xmlns:a16="http://schemas.microsoft.com/office/drawing/2014/main" id="{2AFF4E34-05DC-3CAB-E60B-4BA25CCE1307}"/>
              </a:ext>
            </a:extLst>
          </p:cNvPr>
          <p:cNvSpPr/>
          <p:nvPr/>
        </p:nvSpPr>
        <p:spPr>
          <a:xfrm>
            <a:off x="5059680" y="1912697"/>
            <a:ext cx="5716440" cy="3011585"/>
          </a:xfrm>
          <a:prstGeom prst="rect">
            <a:avLst/>
          </a:prstGeom>
          <a:solidFill>
            <a:schemeClr val="bg1"/>
          </a:solidFill>
          <a:effectLst>
            <a:outerShdw blurRad="317500" dist="114300" dir="5400000" algn="t" rotWithShape="0">
              <a:prstClr val="black">
                <a:alpha val="10000"/>
              </a:prstClr>
            </a:outerShdw>
          </a:effectLst>
        </p:spPr>
        <p:txBody>
          <a:bodyPr vert="horz" wrap="square" lIns="72000" tIns="45720" rIns="91440" bIns="45720" rtlCol="0">
            <a:noAutofit/>
          </a:bodyPr>
          <a:lstStyle/>
          <a:p>
            <a:pPr marL="92075" lvl="0" indent="-92075">
              <a:lnSpc>
                <a:spcPct val="90000"/>
              </a:lnSpc>
              <a:spcBef>
                <a:spcPts val="1000"/>
              </a:spcBef>
              <a:buFont typeface="Century Gothic" panose="020B0502020202020204" pitchFamily="34" charset="0"/>
              <a:buChar char=" "/>
            </a:pPr>
            <a:endParaRPr lang="en-US" sz="100">
              <a:solidFill>
                <a:schemeClr val="tx1"/>
              </a:solidFill>
            </a:endParaRPr>
          </a:p>
        </p:txBody>
      </p:sp>
      <p:sp>
        <p:nvSpPr>
          <p:cNvPr id="15" name="Espace réservé pour une image  17">
            <a:extLst>
              <a:ext uri="{FF2B5EF4-FFF2-40B4-BE49-F238E27FC236}">
                <a16:creationId xmlns:a16="http://schemas.microsoft.com/office/drawing/2014/main" id="{05BB03AF-9A05-1250-7B46-1768C0946446}"/>
              </a:ext>
            </a:extLst>
          </p:cNvPr>
          <p:cNvSpPr>
            <a:spLocks noGrp="1"/>
          </p:cNvSpPr>
          <p:nvPr>
            <p:ph type="pic" sz="quarter" idx="15" hasCustomPrompt="1"/>
          </p:nvPr>
        </p:nvSpPr>
        <p:spPr>
          <a:xfrm>
            <a:off x="5447370" y="2300386"/>
            <a:ext cx="1452540" cy="2222148"/>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lumMod val="95000"/>
            </a:schemeClr>
          </a:solidFill>
          <a:effectLst/>
        </p:spPr>
        <p:txBody>
          <a:bodyPr wrap="square">
            <a:noAutofit/>
          </a:bodyPr>
          <a:lstStyle>
            <a:lvl1pPr>
              <a:defRPr sz="100"/>
            </a:lvl1pPr>
          </a:lstStyle>
          <a:p>
            <a:r>
              <a:rPr lang="en-GB" dirty="0"/>
              <a:t> </a:t>
            </a:r>
          </a:p>
        </p:txBody>
      </p:sp>
      <p:sp>
        <p:nvSpPr>
          <p:cNvPr id="21" name="Espace réservé du texte 20">
            <a:extLst>
              <a:ext uri="{FF2B5EF4-FFF2-40B4-BE49-F238E27FC236}">
                <a16:creationId xmlns:a16="http://schemas.microsoft.com/office/drawing/2014/main" id="{B111F2F7-E63F-6964-6A2B-8BD25D5978F0}"/>
              </a:ext>
            </a:extLst>
          </p:cNvPr>
          <p:cNvSpPr>
            <a:spLocks noGrp="1"/>
          </p:cNvSpPr>
          <p:nvPr>
            <p:ph type="body" sz="quarter" idx="17" hasCustomPrompt="1"/>
          </p:nvPr>
        </p:nvSpPr>
        <p:spPr>
          <a:xfrm>
            <a:off x="7157544" y="2300386"/>
            <a:ext cx="3345863" cy="313932"/>
          </a:xfrm>
        </p:spPr>
        <p:txBody>
          <a:bodyPr wrap="square">
            <a:spAutoFit/>
          </a:bodyPr>
          <a:lstStyle>
            <a:lvl1pPr marL="0" indent="0">
              <a:buNone/>
              <a:defRPr sz="1600" b="1" cap="all" baseline="0">
                <a:solidFill>
                  <a:schemeClr val="tx2"/>
                </a:solidFill>
              </a:defRPr>
            </a:lvl1pPr>
            <a:lvl2pPr marL="222250" indent="0">
              <a:buNone/>
              <a:defRPr/>
            </a:lvl2pPr>
            <a:lvl3pPr marL="492125" indent="0">
              <a:buNone/>
              <a:defRPr/>
            </a:lvl3pPr>
            <a:lvl4pPr marL="665163" indent="0">
              <a:buNone/>
              <a:defRPr/>
            </a:lvl4pPr>
            <a:lvl5pPr marL="847725" indent="0">
              <a:buNone/>
              <a:defRPr/>
            </a:lvl5pPr>
          </a:lstStyle>
          <a:p>
            <a:r>
              <a:rPr lang="en-GB" dirty="0" err="1"/>
              <a:t>Firstname</a:t>
            </a:r>
            <a:r>
              <a:rPr lang="en-GB" dirty="0"/>
              <a:t> name</a:t>
            </a:r>
          </a:p>
        </p:txBody>
      </p:sp>
      <p:sp>
        <p:nvSpPr>
          <p:cNvPr id="22" name="Espace réservé du texte 20">
            <a:extLst>
              <a:ext uri="{FF2B5EF4-FFF2-40B4-BE49-F238E27FC236}">
                <a16:creationId xmlns:a16="http://schemas.microsoft.com/office/drawing/2014/main" id="{8AE59CB3-F850-17FB-1E6E-CA55AA4C727D}"/>
              </a:ext>
            </a:extLst>
          </p:cNvPr>
          <p:cNvSpPr>
            <a:spLocks noGrp="1"/>
          </p:cNvSpPr>
          <p:nvPr>
            <p:ph type="body" sz="quarter" idx="18" hasCustomPrompt="1"/>
          </p:nvPr>
        </p:nvSpPr>
        <p:spPr>
          <a:xfrm>
            <a:off x="7157544" y="2561514"/>
            <a:ext cx="3345863" cy="286232"/>
          </a:xfrm>
        </p:spPr>
        <p:txBody>
          <a:bodyPr wrap="square">
            <a:spAutoFit/>
          </a:bodyPr>
          <a:lstStyle>
            <a:lvl1pPr marL="0" indent="0">
              <a:buNone/>
              <a:defRPr sz="1400" b="0" cap="none" baseline="0">
                <a:solidFill>
                  <a:schemeClr val="tx1"/>
                </a:solidFill>
              </a:defRPr>
            </a:lvl1pPr>
            <a:lvl2pPr marL="222250" indent="0">
              <a:buNone/>
              <a:defRPr/>
            </a:lvl2pPr>
            <a:lvl3pPr marL="492125" indent="0">
              <a:buNone/>
              <a:defRPr/>
            </a:lvl3pPr>
            <a:lvl4pPr marL="665163" indent="0">
              <a:buNone/>
              <a:defRPr/>
            </a:lvl4pPr>
            <a:lvl5pPr marL="847725" indent="0">
              <a:buNone/>
              <a:defRPr/>
            </a:lvl5pPr>
          </a:lstStyle>
          <a:p>
            <a:r>
              <a:rPr lang="en-GB" dirty="0"/>
              <a:t>Function</a:t>
            </a:r>
          </a:p>
        </p:txBody>
      </p:sp>
      <p:sp>
        <p:nvSpPr>
          <p:cNvPr id="24" name="Espace réservé du texte 20">
            <a:extLst>
              <a:ext uri="{FF2B5EF4-FFF2-40B4-BE49-F238E27FC236}">
                <a16:creationId xmlns:a16="http://schemas.microsoft.com/office/drawing/2014/main" id="{993BD422-D97B-4A44-6D56-A2BAF52CA206}"/>
              </a:ext>
            </a:extLst>
          </p:cNvPr>
          <p:cNvSpPr>
            <a:spLocks noGrp="1"/>
          </p:cNvSpPr>
          <p:nvPr>
            <p:ph type="body" sz="quarter" idx="19" hasCustomPrompt="1"/>
          </p:nvPr>
        </p:nvSpPr>
        <p:spPr>
          <a:xfrm>
            <a:off x="7157544" y="3398908"/>
            <a:ext cx="3345863" cy="286232"/>
          </a:xfrm>
        </p:spPr>
        <p:txBody>
          <a:bodyPr wrap="square" lIns="36000" anchor="ctr">
            <a:spAutoFit/>
          </a:bodyPr>
          <a:lstStyle>
            <a:lvl1pPr marL="263525" indent="-263525">
              <a:spcBef>
                <a:spcPts val="0"/>
              </a:spcBef>
              <a:buClr>
                <a:schemeClr val="tx2"/>
              </a:buClr>
              <a:buFont typeface="Arial" panose="020B0604020202020204" pitchFamily="34" charset="0"/>
              <a:buChar char="▐"/>
              <a:defRPr sz="1400" b="0" cap="none" baseline="0">
                <a:solidFill>
                  <a:schemeClr val="tx1"/>
                </a:solidFill>
              </a:defRPr>
            </a:lvl1pPr>
            <a:lvl2pPr marL="222250" indent="0">
              <a:buNone/>
              <a:defRPr/>
            </a:lvl2pPr>
            <a:lvl3pPr marL="492125" indent="0">
              <a:buNone/>
              <a:defRPr/>
            </a:lvl3pPr>
            <a:lvl4pPr marL="665163" indent="0">
              <a:buNone/>
              <a:defRPr/>
            </a:lvl4pPr>
            <a:lvl5pPr marL="847725" indent="0">
              <a:buNone/>
              <a:defRPr/>
            </a:lvl5pPr>
          </a:lstStyle>
          <a:p>
            <a:r>
              <a:rPr lang="en-GB" dirty="0"/>
              <a:t>Contact</a:t>
            </a:r>
          </a:p>
        </p:txBody>
      </p:sp>
      <p:sp>
        <p:nvSpPr>
          <p:cNvPr id="25" name="Espace réservé du texte 20">
            <a:extLst>
              <a:ext uri="{FF2B5EF4-FFF2-40B4-BE49-F238E27FC236}">
                <a16:creationId xmlns:a16="http://schemas.microsoft.com/office/drawing/2014/main" id="{9ED9E58C-6140-6454-05E9-43E2EF4268E3}"/>
              </a:ext>
            </a:extLst>
          </p:cNvPr>
          <p:cNvSpPr>
            <a:spLocks noGrp="1"/>
          </p:cNvSpPr>
          <p:nvPr>
            <p:ph type="body" sz="quarter" idx="20" hasCustomPrompt="1"/>
          </p:nvPr>
        </p:nvSpPr>
        <p:spPr>
          <a:xfrm>
            <a:off x="7157544" y="4236302"/>
            <a:ext cx="3345863" cy="286232"/>
          </a:xfrm>
        </p:spPr>
        <p:txBody>
          <a:bodyPr wrap="square">
            <a:spAutoFit/>
          </a:bodyPr>
          <a:lstStyle>
            <a:lvl1pPr marL="0" indent="0">
              <a:buNone/>
              <a:defRPr sz="1400" b="1" cap="all" baseline="0">
                <a:solidFill>
                  <a:schemeClr val="tx1"/>
                </a:solidFill>
              </a:defRPr>
            </a:lvl1pPr>
            <a:lvl2pPr marL="222250" indent="0">
              <a:buNone/>
              <a:defRPr/>
            </a:lvl2pPr>
            <a:lvl3pPr marL="492125" indent="0">
              <a:buNone/>
              <a:defRPr/>
            </a:lvl3pPr>
            <a:lvl4pPr marL="665163" indent="0">
              <a:buNone/>
              <a:defRPr/>
            </a:lvl4pPr>
            <a:lvl5pPr marL="847725" indent="0">
              <a:buNone/>
              <a:defRPr/>
            </a:lvl5pPr>
          </a:lstStyle>
          <a:p>
            <a:r>
              <a:rPr lang="en-GB" dirty="0"/>
              <a:t>BUREAU VERITAS</a:t>
            </a:r>
          </a:p>
        </p:txBody>
      </p:sp>
    </p:spTree>
    <p:extLst>
      <p:ext uri="{BB962C8B-B14F-4D97-AF65-F5344CB8AC3E}">
        <p14:creationId xmlns:p14="http://schemas.microsoft.com/office/powerpoint/2010/main" val="578735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act x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FDFBD19-1D14-0EC9-30CA-EEE2A4CCE405}"/>
              </a:ext>
            </a:extLst>
          </p:cNvPr>
          <p:cNvSpPr>
            <a:spLocks/>
          </p:cNvSpPr>
          <p:nvPr/>
        </p:nvSpPr>
        <p:spPr bwMode="ltGray">
          <a:xfrm>
            <a:off x="90000" y="0"/>
            <a:ext cx="6809910" cy="6858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4AB0DC43-63BA-E193-4828-AB63E86BF7C2}"/>
              </a:ext>
            </a:extLst>
          </p:cNvPr>
          <p:cNvSpPr>
            <a:spLocks noGrp="1"/>
          </p:cNvSpPr>
          <p:nvPr>
            <p:ph type="title" hasCustomPrompt="1"/>
          </p:nvPr>
        </p:nvSpPr>
        <p:spPr>
          <a:xfrm>
            <a:off x="584200" y="2747771"/>
            <a:ext cx="3760640" cy="1362457"/>
          </a:xfrm>
        </p:spPr>
        <p:txBody>
          <a:bodyPr wrap="square" anchor="ctr">
            <a:spAutoFit/>
          </a:bodyPr>
          <a:lstStyle>
            <a:lvl1pPr>
              <a:defRPr/>
            </a:lvl1pPr>
          </a:lstStyle>
          <a:p>
            <a:r>
              <a:rPr lang="en-GB" dirty="0"/>
              <a:t>Insert your title here</a:t>
            </a:r>
          </a:p>
        </p:txBody>
      </p:sp>
      <p:sp>
        <p:nvSpPr>
          <p:cNvPr id="4" name="Espace réservé du pied de page 3">
            <a:extLst>
              <a:ext uri="{FF2B5EF4-FFF2-40B4-BE49-F238E27FC236}">
                <a16:creationId xmlns:a16="http://schemas.microsoft.com/office/drawing/2014/main" id="{C15250D9-B9E0-D941-6B9F-DC73764B8794}"/>
              </a:ext>
            </a:extLst>
          </p:cNvPr>
          <p:cNvSpPr>
            <a:spLocks noGrp="1"/>
          </p:cNvSpPr>
          <p:nvPr>
            <p:ph type="ftr" sz="quarter" idx="11"/>
          </p:nvPr>
        </p:nvSpPr>
        <p:spPr/>
        <p:txBody>
          <a:bodyPr/>
          <a:lstStyle/>
          <a:p>
            <a:endParaRPr lang="en-US" dirty="0"/>
          </a:p>
        </p:txBody>
      </p:sp>
      <p:sp>
        <p:nvSpPr>
          <p:cNvPr id="5" name="Espace réservé du numéro de diapositive 4">
            <a:extLst>
              <a:ext uri="{FF2B5EF4-FFF2-40B4-BE49-F238E27FC236}">
                <a16:creationId xmlns:a16="http://schemas.microsoft.com/office/drawing/2014/main" id="{3D928C7A-EE32-AB47-08EB-348936AD6454}"/>
              </a:ext>
            </a:extLst>
          </p:cNvPr>
          <p:cNvSpPr>
            <a:spLocks noGrp="1"/>
          </p:cNvSpPr>
          <p:nvPr>
            <p:ph type="sldNum" sz="quarter" idx="12"/>
          </p:nvPr>
        </p:nvSpPr>
        <p:spPr/>
        <p:txBody>
          <a:bodyPr/>
          <a:lstStyle/>
          <a:p>
            <a:fld id="{48F63A3B-78C7-47BE-AE5E-E10140E04643}" type="slidenum">
              <a:rPr lang="en-US" smtClean="0"/>
              <a:t>‹Nº›</a:t>
            </a:fld>
            <a:endParaRPr lang="en-US" dirty="0"/>
          </a:p>
        </p:txBody>
      </p:sp>
      <p:sp>
        <p:nvSpPr>
          <p:cNvPr id="8" name="Rectangle 7">
            <a:extLst>
              <a:ext uri="{FF2B5EF4-FFF2-40B4-BE49-F238E27FC236}">
                <a16:creationId xmlns:a16="http://schemas.microsoft.com/office/drawing/2014/main" id="{9247D0EB-EAB5-48DF-C7A0-B3F9D08A001B}"/>
              </a:ext>
            </a:extLst>
          </p:cNvPr>
          <p:cNvSpPr/>
          <p:nvPr/>
        </p:nvSpPr>
        <p:spPr>
          <a:xfrm>
            <a:off x="0" y="0"/>
            <a:ext cx="90000" cy="6857999"/>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6" name="Groupe 5">
            <a:extLst>
              <a:ext uri="{FF2B5EF4-FFF2-40B4-BE49-F238E27FC236}">
                <a16:creationId xmlns:a16="http://schemas.microsoft.com/office/drawing/2014/main" id="{685253C5-5432-AE6A-B192-E4AD4ADC6D95}"/>
              </a:ext>
            </a:extLst>
          </p:cNvPr>
          <p:cNvGrpSpPr>
            <a:grpSpLocks noGrp="1" noUngrp="1" noRot="1" noMove="1" noResize="1"/>
          </p:cNvGrpSpPr>
          <p:nvPr/>
        </p:nvGrpSpPr>
        <p:grpSpPr>
          <a:xfrm>
            <a:off x="-2139933" y="0"/>
            <a:ext cx="1885826" cy="1835885"/>
            <a:chOff x="2689543" y="1651754"/>
            <a:chExt cx="1885826" cy="1835885"/>
          </a:xfrm>
        </p:grpSpPr>
        <p:sp>
          <p:nvSpPr>
            <p:cNvPr id="10" name="Freeform 5">
              <a:extLst>
                <a:ext uri="{FF2B5EF4-FFF2-40B4-BE49-F238E27FC236}">
                  <a16:creationId xmlns:a16="http://schemas.microsoft.com/office/drawing/2014/main" id="{940437C7-7F03-49DB-92F1-EC17F581D2E2}"/>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1" name="Rectangle 10">
              <a:extLst>
                <a:ext uri="{FF2B5EF4-FFF2-40B4-BE49-F238E27FC236}">
                  <a16:creationId xmlns:a16="http://schemas.microsoft.com/office/drawing/2014/main" id="{AA59624C-3C96-0BD7-9A5E-17EA496280A1}"/>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
        <p:nvSpPr>
          <p:cNvPr id="12" name="Rectangle 11">
            <a:extLst>
              <a:ext uri="{FF2B5EF4-FFF2-40B4-BE49-F238E27FC236}">
                <a16:creationId xmlns:a16="http://schemas.microsoft.com/office/drawing/2014/main" id="{2AFF4E34-05DC-3CAB-E60B-4BA25CCE1307}"/>
              </a:ext>
            </a:extLst>
          </p:cNvPr>
          <p:cNvSpPr/>
          <p:nvPr/>
        </p:nvSpPr>
        <p:spPr>
          <a:xfrm>
            <a:off x="5059680" y="877659"/>
            <a:ext cx="5716440" cy="2337981"/>
          </a:xfrm>
          <a:prstGeom prst="rect">
            <a:avLst/>
          </a:prstGeom>
          <a:solidFill>
            <a:schemeClr val="bg1"/>
          </a:solidFill>
          <a:effectLst>
            <a:outerShdw blurRad="317500" dist="114300" dir="5400000" algn="t" rotWithShape="0">
              <a:prstClr val="black">
                <a:alpha val="10000"/>
              </a:prstClr>
            </a:outerShdw>
          </a:effectLst>
        </p:spPr>
        <p:txBody>
          <a:bodyPr vert="horz" wrap="square" lIns="72000" tIns="45720" rIns="91440" bIns="45720" rtlCol="0">
            <a:noAutofit/>
          </a:bodyPr>
          <a:lstStyle/>
          <a:p>
            <a:pPr marL="92075" lvl="0" indent="-92075">
              <a:lnSpc>
                <a:spcPct val="90000"/>
              </a:lnSpc>
              <a:spcBef>
                <a:spcPts val="1000"/>
              </a:spcBef>
              <a:buFont typeface="Century Gothic" panose="020B0502020202020204" pitchFamily="34" charset="0"/>
              <a:buChar char=" "/>
            </a:pPr>
            <a:endParaRPr lang="en-US" sz="100">
              <a:solidFill>
                <a:schemeClr val="tx1"/>
              </a:solidFill>
            </a:endParaRPr>
          </a:p>
        </p:txBody>
      </p:sp>
      <p:sp>
        <p:nvSpPr>
          <p:cNvPr id="13" name="Rectangle 12">
            <a:extLst>
              <a:ext uri="{FF2B5EF4-FFF2-40B4-BE49-F238E27FC236}">
                <a16:creationId xmlns:a16="http://schemas.microsoft.com/office/drawing/2014/main" id="{E657C3B8-8EF4-DA49-710C-2147C351993D}"/>
              </a:ext>
            </a:extLst>
          </p:cNvPr>
          <p:cNvSpPr/>
          <p:nvPr/>
        </p:nvSpPr>
        <p:spPr>
          <a:xfrm>
            <a:off x="5059680" y="3642361"/>
            <a:ext cx="5716440" cy="2337981"/>
          </a:xfrm>
          <a:prstGeom prst="rect">
            <a:avLst/>
          </a:prstGeom>
          <a:solidFill>
            <a:schemeClr val="bg1"/>
          </a:solidFill>
          <a:effectLst>
            <a:outerShdw blurRad="317500" dist="114300" dir="5400000" algn="t" rotWithShape="0">
              <a:prstClr val="black">
                <a:alpha val="10000"/>
              </a:prstClr>
            </a:outerShdw>
          </a:effectLst>
        </p:spPr>
        <p:txBody>
          <a:bodyPr vert="horz" wrap="square" lIns="72000" tIns="45720" rIns="91440" bIns="45720" rtlCol="0">
            <a:noAutofit/>
          </a:bodyPr>
          <a:lstStyle/>
          <a:p>
            <a:pPr marL="92075" lvl="0" indent="-92075">
              <a:lnSpc>
                <a:spcPct val="90000"/>
              </a:lnSpc>
              <a:spcBef>
                <a:spcPts val="1000"/>
              </a:spcBef>
              <a:buFont typeface="Century Gothic" panose="020B0502020202020204" pitchFamily="34" charset="0"/>
              <a:buChar char=" "/>
            </a:pPr>
            <a:endParaRPr lang="en-US" sz="100">
              <a:solidFill>
                <a:schemeClr val="tx1"/>
              </a:solidFill>
            </a:endParaRPr>
          </a:p>
        </p:txBody>
      </p:sp>
      <p:sp>
        <p:nvSpPr>
          <p:cNvPr id="15" name="Espace réservé pour une image  17">
            <a:extLst>
              <a:ext uri="{FF2B5EF4-FFF2-40B4-BE49-F238E27FC236}">
                <a16:creationId xmlns:a16="http://schemas.microsoft.com/office/drawing/2014/main" id="{05BB03AF-9A05-1250-7B46-1768C0946446}"/>
              </a:ext>
            </a:extLst>
          </p:cNvPr>
          <p:cNvSpPr>
            <a:spLocks noGrp="1"/>
          </p:cNvSpPr>
          <p:nvPr>
            <p:ph type="pic" sz="quarter" idx="15" hasCustomPrompt="1"/>
          </p:nvPr>
        </p:nvSpPr>
        <p:spPr>
          <a:xfrm>
            <a:off x="5447370" y="1265348"/>
            <a:ext cx="1452540" cy="1562602"/>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lumMod val="95000"/>
            </a:schemeClr>
          </a:solidFill>
          <a:effectLst/>
        </p:spPr>
        <p:txBody>
          <a:bodyPr wrap="square">
            <a:noAutofit/>
          </a:bodyPr>
          <a:lstStyle>
            <a:lvl1pPr>
              <a:defRPr sz="100"/>
            </a:lvl1pPr>
          </a:lstStyle>
          <a:p>
            <a:r>
              <a:rPr lang="en-GB" dirty="0"/>
              <a:t> </a:t>
            </a:r>
          </a:p>
        </p:txBody>
      </p:sp>
      <p:sp>
        <p:nvSpPr>
          <p:cNvPr id="19" name="Espace réservé pour une image  17">
            <a:extLst>
              <a:ext uri="{FF2B5EF4-FFF2-40B4-BE49-F238E27FC236}">
                <a16:creationId xmlns:a16="http://schemas.microsoft.com/office/drawing/2014/main" id="{6229C53E-1CC2-7C20-82C4-D0E6C76CD804}"/>
              </a:ext>
            </a:extLst>
          </p:cNvPr>
          <p:cNvSpPr>
            <a:spLocks noGrp="1"/>
          </p:cNvSpPr>
          <p:nvPr>
            <p:ph type="pic" sz="quarter" idx="16" hasCustomPrompt="1"/>
          </p:nvPr>
        </p:nvSpPr>
        <p:spPr>
          <a:xfrm>
            <a:off x="5447370" y="4030050"/>
            <a:ext cx="1452540" cy="1562602"/>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lumMod val="95000"/>
            </a:schemeClr>
          </a:solidFill>
          <a:effectLst/>
        </p:spPr>
        <p:txBody>
          <a:bodyPr wrap="square">
            <a:noAutofit/>
          </a:bodyPr>
          <a:lstStyle>
            <a:lvl1pPr>
              <a:defRPr sz="100"/>
            </a:lvl1pPr>
          </a:lstStyle>
          <a:p>
            <a:r>
              <a:rPr lang="en-GB" dirty="0"/>
              <a:t> </a:t>
            </a:r>
          </a:p>
        </p:txBody>
      </p:sp>
      <p:sp>
        <p:nvSpPr>
          <p:cNvPr id="21" name="Espace réservé du texte 20">
            <a:extLst>
              <a:ext uri="{FF2B5EF4-FFF2-40B4-BE49-F238E27FC236}">
                <a16:creationId xmlns:a16="http://schemas.microsoft.com/office/drawing/2014/main" id="{B111F2F7-E63F-6964-6A2B-8BD25D5978F0}"/>
              </a:ext>
            </a:extLst>
          </p:cNvPr>
          <p:cNvSpPr>
            <a:spLocks noGrp="1"/>
          </p:cNvSpPr>
          <p:nvPr>
            <p:ph type="body" sz="quarter" idx="17" hasCustomPrompt="1"/>
          </p:nvPr>
        </p:nvSpPr>
        <p:spPr>
          <a:xfrm>
            <a:off x="7157544" y="1265348"/>
            <a:ext cx="3365675" cy="286232"/>
          </a:xfrm>
        </p:spPr>
        <p:txBody>
          <a:bodyPr wrap="square">
            <a:spAutoFit/>
          </a:bodyPr>
          <a:lstStyle>
            <a:lvl1pPr marL="0" indent="0">
              <a:buNone/>
              <a:defRPr sz="1400" b="1" cap="all" baseline="0">
                <a:solidFill>
                  <a:schemeClr val="tx2"/>
                </a:solidFill>
              </a:defRPr>
            </a:lvl1pPr>
            <a:lvl2pPr marL="222250" indent="0">
              <a:buNone/>
              <a:defRPr/>
            </a:lvl2pPr>
            <a:lvl3pPr marL="492125" indent="0">
              <a:buNone/>
              <a:defRPr/>
            </a:lvl3pPr>
            <a:lvl4pPr marL="665163" indent="0">
              <a:buNone/>
              <a:defRPr/>
            </a:lvl4pPr>
            <a:lvl5pPr marL="847725" indent="0">
              <a:buNone/>
              <a:defRPr/>
            </a:lvl5pPr>
          </a:lstStyle>
          <a:p>
            <a:r>
              <a:rPr lang="en-GB" dirty="0" err="1"/>
              <a:t>Firstname</a:t>
            </a:r>
            <a:r>
              <a:rPr lang="en-GB" dirty="0"/>
              <a:t> name</a:t>
            </a:r>
          </a:p>
        </p:txBody>
      </p:sp>
      <p:sp>
        <p:nvSpPr>
          <p:cNvPr id="22" name="Espace réservé du texte 20">
            <a:extLst>
              <a:ext uri="{FF2B5EF4-FFF2-40B4-BE49-F238E27FC236}">
                <a16:creationId xmlns:a16="http://schemas.microsoft.com/office/drawing/2014/main" id="{8AE59CB3-F850-17FB-1E6E-CA55AA4C727D}"/>
              </a:ext>
            </a:extLst>
          </p:cNvPr>
          <p:cNvSpPr>
            <a:spLocks noGrp="1"/>
          </p:cNvSpPr>
          <p:nvPr>
            <p:ph type="body" sz="quarter" idx="18" hasCustomPrompt="1"/>
          </p:nvPr>
        </p:nvSpPr>
        <p:spPr>
          <a:xfrm>
            <a:off x="7157544" y="1477404"/>
            <a:ext cx="3365675" cy="258532"/>
          </a:xfrm>
        </p:spPr>
        <p:txBody>
          <a:bodyPr wrap="square">
            <a:spAutoFit/>
          </a:bodyPr>
          <a:lstStyle>
            <a:lvl1pPr marL="0" indent="0">
              <a:buNone/>
              <a:defRPr sz="1200" b="0" cap="none" baseline="0">
                <a:solidFill>
                  <a:schemeClr val="tx1"/>
                </a:solidFill>
              </a:defRPr>
            </a:lvl1pPr>
            <a:lvl2pPr marL="222250" indent="0">
              <a:buNone/>
              <a:defRPr/>
            </a:lvl2pPr>
            <a:lvl3pPr marL="492125" indent="0">
              <a:buNone/>
              <a:defRPr/>
            </a:lvl3pPr>
            <a:lvl4pPr marL="665163" indent="0">
              <a:buNone/>
              <a:defRPr/>
            </a:lvl4pPr>
            <a:lvl5pPr marL="847725" indent="0">
              <a:buNone/>
              <a:defRPr/>
            </a:lvl5pPr>
          </a:lstStyle>
          <a:p>
            <a:r>
              <a:rPr lang="en-GB" dirty="0"/>
              <a:t>Function</a:t>
            </a:r>
          </a:p>
        </p:txBody>
      </p:sp>
      <p:sp>
        <p:nvSpPr>
          <p:cNvPr id="24" name="Espace réservé du texte 20">
            <a:extLst>
              <a:ext uri="{FF2B5EF4-FFF2-40B4-BE49-F238E27FC236}">
                <a16:creationId xmlns:a16="http://schemas.microsoft.com/office/drawing/2014/main" id="{993BD422-D97B-4A44-6D56-A2BAF52CA206}"/>
              </a:ext>
            </a:extLst>
          </p:cNvPr>
          <p:cNvSpPr>
            <a:spLocks noGrp="1"/>
          </p:cNvSpPr>
          <p:nvPr>
            <p:ph type="body" sz="quarter" idx="19" hasCustomPrompt="1"/>
          </p:nvPr>
        </p:nvSpPr>
        <p:spPr>
          <a:xfrm>
            <a:off x="7157544" y="2023411"/>
            <a:ext cx="3365675" cy="258532"/>
          </a:xfrm>
        </p:spPr>
        <p:txBody>
          <a:bodyPr wrap="square" lIns="36000" anchor="ctr">
            <a:spAutoFit/>
          </a:bodyPr>
          <a:lstStyle>
            <a:lvl1pPr marL="171450" indent="-171450">
              <a:spcBef>
                <a:spcPts val="0"/>
              </a:spcBef>
              <a:buClr>
                <a:schemeClr val="tx2"/>
              </a:buClr>
              <a:buFont typeface="Arial" panose="020B0604020202020204" pitchFamily="34" charset="0"/>
              <a:buChar char="▐"/>
              <a:defRPr sz="1200" b="0" cap="none" baseline="0">
                <a:solidFill>
                  <a:schemeClr val="tx1"/>
                </a:solidFill>
              </a:defRPr>
            </a:lvl1pPr>
            <a:lvl2pPr marL="222250" indent="0">
              <a:buNone/>
              <a:defRPr/>
            </a:lvl2pPr>
            <a:lvl3pPr marL="492125" indent="0">
              <a:buNone/>
              <a:defRPr/>
            </a:lvl3pPr>
            <a:lvl4pPr marL="665163" indent="0">
              <a:buNone/>
              <a:defRPr/>
            </a:lvl4pPr>
            <a:lvl5pPr marL="847725" indent="0">
              <a:buNone/>
              <a:defRPr/>
            </a:lvl5pPr>
          </a:lstStyle>
          <a:p>
            <a:r>
              <a:rPr lang="en-GB" dirty="0"/>
              <a:t>Contact</a:t>
            </a:r>
          </a:p>
        </p:txBody>
      </p:sp>
      <p:sp>
        <p:nvSpPr>
          <p:cNvPr id="25" name="Espace réservé du texte 20">
            <a:extLst>
              <a:ext uri="{FF2B5EF4-FFF2-40B4-BE49-F238E27FC236}">
                <a16:creationId xmlns:a16="http://schemas.microsoft.com/office/drawing/2014/main" id="{9ED9E58C-6140-6454-05E9-43E2EF4268E3}"/>
              </a:ext>
            </a:extLst>
          </p:cNvPr>
          <p:cNvSpPr>
            <a:spLocks noGrp="1"/>
          </p:cNvSpPr>
          <p:nvPr>
            <p:ph type="body" sz="quarter" idx="20" hasCustomPrompt="1"/>
          </p:nvPr>
        </p:nvSpPr>
        <p:spPr>
          <a:xfrm>
            <a:off x="7157544" y="2569418"/>
            <a:ext cx="3365675" cy="258532"/>
          </a:xfrm>
        </p:spPr>
        <p:txBody>
          <a:bodyPr wrap="square">
            <a:spAutoFit/>
          </a:bodyPr>
          <a:lstStyle>
            <a:lvl1pPr marL="0" indent="0">
              <a:buNone/>
              <a:defRPr sz="1200" b="1" cap="all" baseline="0">
                <a:solidFill>
                  <a:schemeClr val="tx1"/>
                </a:solidFill>
              </a:defRPr>
            </a:lvl1pPr>
            <a:lvl2pPr marL="222250" indent="0">
              <a:buNone/>
              <a:defRPr/>
            </a:lvl2pPr>
            <a:lvl3pPr marL="492125" indent="0">
              <a:buNone/>
              <a:defRPr/>
            </a:lvl3pPr>
            <a:lvl4pPr marL="665163" indent="0">
              <a:buNone/>
              <a:defRPr/>
            </a:lvl4pPr>
            <a:lvl5pPr marL="847725" indent="0">
              <a:buNone/>
              <a:defRPr/>
            </a:lvl5pPr>
          </a:lstStyle>
          <a:p>
            <a:r>
              <a:rPr lang="en-GB" dirty="0"/>
              <a:t>BUREAU VERITAS</a:t>
            </a:r>
          </a:p>
        </p:txBody>
      </p:sp>
      <p:sp>
        <p:nvSpPr>
          <p:cNvPr id="26" name="Espace réservé du texte 20">
            <a:extLst>
              <a:ext uri="{FF2B5EF4-FFF2-40B4-BE49-F238E27FC236}">
                <a16:creationId xmlns:a16="http://schemas.microsoft.com/office/drawing/2014/main" id="{982EDC71-6BD5-E97E-6802-49A49B0E57BB}"/>
              </a:ext>
            </a:extLst>
          </p:cNvPr>
          <p:cNvSpPr>
            <a:spLocks noGrp="1"/>
          </p:cNvSpPr>
          <p:nvPr>
            <p:ph type="body" sz="quarter" idx="21" hasCustomPrompt="1"/>
          </p:nvPr>
        </p:nvSpPr>
        <p:spPr>
          <a:xfrm>
            <a:off x="7157544" y="4030050"/>
            <a:ext cx="3365675" cy="286232"/>
          </a:xfrm>
        </p:spPr>
        <p:txBody>
          <a:bodyPr wrap="square">
            <a:spAutoFit/>
          </a:bodyPr>
          <a:lstStyle>
            <a:lvl1pPr marL="0" indent="0">
              <a:buNone/>
              <a:defRPr sz="1400" b="1" cap="all" baseline="0">
                <a:solidFill>
                  <a:schemeClr val="tx2"/>
                </a:solidFill>
              </a:defRPr>
            </a:lvl1pPr>
            <a:lvl2pPr marL="222250" indent="0">
              <a:buNone/>
              <a:defRPr/>
            </a:lvl2pPr>
            <a:lvl3pPr marL="492125" indent="0">
              <a:buNone/>
              <a:defRPr/>
            </a:lvl3pPr>
            <a:lvl4pPr marL="665163" indent="0">
              <a:buNone/>
              <a:defRPr/>
            </a:lvl4pPr>
            <a:lvl5pPr marL="847725" indent="0">
              <a:buNone/>
              <a:defRPr/>
            </a:lvl5pPr>
          </a:lstStyle>
          <a:p>
            <a:r>
              <a:rPr lang="en-GB" dirty="0" err="1"/>
              <a:t>Firstname</a:t>
            </a:r>
            <a:r>
              <a:rPr lang="en-GB" dirty="0"/>
              <a:t> name</a:t>
            </a:r>
          </a:p>
        </p:txBody>
      </p:sp>
      <p:sp>
        <p:nvSpPr>
          <p:cNvPr id="27" name="Espace réservé du texte 20">
            <a:extLst>
              <a:ext uri="{FF2B5EF4-FFF2-40B4-BE49-F238E27FC236}">
                <a16:creationId xmlns:a16="http://schemas.microsoft.com/office/drawing/2014/main" id="{04279925-3E4C-4286-0A92-3F5E9CC9617A}"/>
              </a:ext>
            </a:extLst>
          </p:cNvPr>
          <p:cNvSpPr>
            <a:spLocks noGrp="1"/>
          </p:cNvSpPr>
          <p:nvPr>
            <p:ph type="body" sz="quarter" idx="22" hasCustomPrompt="1"/>
          </p:nvPr>
        </p:nvSpPr>
        <p:spPr>
          <a:xfrm>
            <a:off x="7157544" y="4242106"/>
            <a:ext cx="3365675" cy="258532"/>
          </a:xfrm>
        </p:spPr>
        <p:txBody>
          <a:bodyPr wrap="square">
            <a:spAutoFit/>
          </a:bodyPr>
          <a:lstStyle>
            <a:lvl1pPr marL="0" indent="0">
              <a:buNone/>
              <a:defRPr sz="1200" b="0" cap="none" baseline="0">
                <a:solidFill>
                  <a:schemeClr val="tx1"/>
                </a:solidFill>
              </a:defRPr>
            </a:lvl1pPr>
            <a:lvl2pPr marL="222250" indent="0">
              <a:buNone/>
              <a:defRPr/>
            </a:lvl2pPr>
            <a:lvl3pPr marL="492125" indent="0">
              <a:buNone/>
              <a:defRPr/>
            </a:lvl3pPr>
            <a:lvl4pPr marL="665163" indent="0">
              <a:buNone/>
              <a:defRPr/>
            </a:lvl4pPr>
            <a:lvl5pPr marL="847725" indent="0">
              <a:buNone/>
              <a:defRPr/>
            </a:lvl5pPr>
          </a:lstStyle>
          <a:p>
            <a:r>
              <a:rPr lang="en-GB" dirty="0"/>
              <a:t>Function</a:t>
            </a:r>
          </a:p>
        </p:txBody>
      </p:sp>
      <p:sp>
        <p:nvSpPr>
          <p:cNvPr id="28" name="Espace réservé du texte 20">
            <a:extLst>
              <a:ext uri="{FF2B5EF4-FFF2-40B4-BE49-F238E27FC236}">
                <a16:creationId xmlns:a16="http://schemas.microsoft.com/office/drawing/2014/main" id="{F19C744D-4380-DB83-B055-C0AF66F59C75}"/>
              </a:ext>
            </a:extLst>
          </p:cNvPr>
          <p:cNvSpPr>
            <a:spLocks noGrp="1"/>
          </p:cNvSpPr>
          <p:nvPr>
            <p:ph type="body" sz="quarter" idx="23" hasCustomPrompt="1"/>
          </p:nvPr>
        </p:nvSpPr>
        <p:spPr>
          <a:xfrm>
            <a:off x="7157544" y="4788113"/>
            <a:ext cx="3365675" cy="258532"/>
          </a:xfrm>
        </p:spPr>
        <p:txBody>
          <a:bodyPr wrap="square" lIns="36000" anchor="ctr">
            <a:spAutoFit/>
          </a:bodyPr>
          <a:lstStyle>
            <a:lvl1pPr marL="171450" indent="-171450">
              <a:spcBef>
                <a:spcPts val="0"/>
              </a:spcBef>
              <a:buClr>
                <a:schemeClr val="tx2"/>
              </a:buClr>
              <a:buFont typeface="Arial" panose="020B0604020202020204" pitchFamily="34" charset="0"/>
              <a:buChar char="▐"/>
              <a:defRPr sz="1200" b="0" cap="none" baseline="0">
                <a:solidFill>
                  <a:schemeClr val="tx1"/>
                </a:solidFill>
              </a:defRPr>
            </a:lvl1pPr>
            <a:lvl2pPr marL="222250" indent="0">
              <a:buNone/>
              <a:defRPr/>
            </a:lvl2pPr>
            <a:lvl3pPr marL="492125" indent="0">
              <a:buNone/>
              <a:defRPr/>
            </a:lvl3pPr>
            <a:lvl4pPr marL="665163" indent="0">
              <a:buNone/>
              <a:defRPr/>
            </a:lvl4pPr>
            <a:lvl5pPr marL="847725" indent="0">
              <a:buNone/>
              <a:defRPr/>
            </a:lvl5pPr>
          </a:lstStyle>
          <a:p>
            <a:r>
              <a:rPr lang="en-GB" dirty="0"/>
              <a:t>Contact</a:t>
            </a:r>
          </a:p>
        </p:txBody>
      </p:sp>
      <p:sp>
        <p:nvSpPr>
          <p:cNvPr id="29" name="Espace réservé du texte 20">
            <a:extLst>
              <a:ext uri="{FF2B5EF4-FFF2-40B4-BE49-F238E27FC236}">
                <a16:creationId xmlns:a16="http://schemas.microsoft.com/office/drawing/2014/main" id="{08BE09C5-2356-8A35-2DF9-B656475F3720}"/>
              </a:ext>
            </a:extLst>
          </p:cNvPr>
          <p:cNvSpPr>
            <a:spLocks noGrp="1"/>
          </p:cNvSpPr>
          <p:nvPr>
            <p:ph type="body" sz="quarter" idx="24" hasCustomPrompt="1"/>
          </p:nvPr>
        </p:nvSpPr>
        <p:spPr>
          <a:xfrm>
            <a:off x="7157544" y="5334120"/>
            <a:ext cx="3365675" cy="258532"/>
          </a:xfrm>
        </p:spPr>
        <p:txBody>
          <a:bodyPr wrap="square">
            <a:spAutoFit/>
          </a:bodyPr>
          <a:lstStyle>
            <a:lvl1pPr marL="0" indent="0">
              <a:buNone/>
              <a:defRPr sz="1200" b="1" cap="all" baseline="0">
                <a:solidFill>
                  <a:schemeClr val="tx1"/>
                </a:solidFill>
              </a:defRPr>
            </a:lvl1pPr>
            <a:lvl2pPr marL="222250" indent="0">
              <a:buNone/>
              <a:defRPr/>
            </a:lvl2pPr>
            <a:lvl3pPr marL="492125" indent="0">
              <a:buNone/>
              <a:defRPr/>
            </a:lvl3pPr>
            <a:lvl4pPr marL="665163" indent="0">
              <a:buNone/>
              <a:defRPr/>
            </a:lvl4pPr>
            <a:lvl5pPr marL="847725" indent="0">
              <a:buNone/>
              <a:defRPr/>
            </a:lvl5pPr>
          </a:lstStyle>
          <a:p>
            <a:r>
              <a:rPr lang="en-GB" dirty="0"/>
              <a:t>BUREAU VERITAS</a:t>
            </a:r>
          </a:p>
        </p:txBody>
      </p:sp>
    </p:spTree>
    <p:extLst>
      <p:ext uri="{BB962C8B-B14F-4D97-AF65-F5344CB8AC3E}">
        <p14:creationId xmlns:p14="http://schemas.microsoft.com/office/powerpoint/2010/main" val="619797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End">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AC1A5E0-B61E-A231-333F-B9C7C09B7C4A}"/>
              </a:ext>
            </a:extLst>
          </p:cNvPr>
          <p:cNvSpPr/>
          <p:nvPr/>
        </p:nvSpPr>
        <p:spPr>
          <a:xfrm>
            <a:off x="592441" y="601979"/>
            <a:ext cx="11007118" cy="5654040"/>
          </a:xfrm>
          <a:prstGeom prst="rect">
            <a:avLst/>
          </a:prstGeom>
          <a:solidFill>
            <a:schemeClr val="bg1"/>
          </a:solidFill>
          <a:effectLst>
            <a:outerShdw blurRad="317500" dist="114300" dir="5400000" algn="t" rotWithShape="0">
              <a:prstClr val="black">
                <a:alpha val="10000"/>
              </a:prstClr>
            </a:outerShdw>
          </a:effectLst>
        </p:spPr>
        <p:txBody>
          <a:bodyPr vert="horz" wrap="square" lIns="72000" tIns="45720" rIns="91440" bIns="45720" rtlCol="0">
            <a:noAutofit/>
          </a:bodyPr>
          <a:lstStyle/>
          <a:p>
            <a:pPr marL="92075" lvl="0" indent="-92075">
              <a:lnSpc>
                <a:spcPct val="90000"/>
              </a:lnSpc>
              <a:spcBef>
                <a:spcPts val="1000"/>
              </a:spcBef>
              <a:buFont typeface="Century Gothic" panose="020B0502020202020204" pitchFamily="34" charset="0"/>
              <a:buChar char=" "/>
            </a:pPr>
            <a:endParaRPr lang="en-US" sz="100">
              <a:solidFill>
                <a:schemeClr val="tx1"/>
              </a:solidFill>
            </a:endParaRPr>
          </a:p>
        </p:txBody>
      </p:sp>
      <p:sp>
        <p:nvSpPr>
          <p:cNvPr id="17" name="Rectangle 16">
            <a:extLst>
              <a:ext uri="{FF2B5EF4-FFF2-40B4-BE49-F238E27FC236}">
                <a16:creationId xmlns:a16="http://schemas.microsoft.com/office/drawing/2014/main" id="{C02AF9CE-4DF1-4DD0-777E-FBCDFE998365}"/>
              </a:ext>
            </a:extLst>
          </p:cNvPr>
          <p:cNvSpPr/>
          <p:nvPr/>
        </p:nvSpPr>
        <p:spPr>
          <a:xfrm>
            <a:off x="592441" y="5663581"/>
            <a:ext cx="11008800" cy="592439"/>
          </a:xfrm>
          <a:prstGeom prst="rect">
            <a:avLst/>
          </a:prstGeom>
          <a:solidFill>
            <a:schemeClr val="tx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descr="Une image contenant texte&#10;&#10;Description générée automatiquement">
            <a:extLst>
              <a:ext uri="{FF2B5EF4-FFF2-40B4-BE49-F238E27FC236}">
                <a16:creationId xmlns:a16="http://schemas.microsoft.com/office/drawing/2014/main" id="{880189A6-8D4E-9F36-CF6A-293BBB4283DD}"/>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74528"/>
          <a:stretch/>
        </p:blipFill>
        <p:spPr>
          <a:xfrm>
            <a:off x="4059053" y="4010616"/>
            <a:ext cx="4073894" cy="911593"/>
          </a:xfrm>
          <a:prstGeom prst="rect">
            <a:avLst/>
          </a:prstGeom>
        </p:spPr>
      </p:pic>
      <p:grpSp>
        <p:nvGrpSpPr>
          <p:cNvPr id="8" name="Groupe 7">
            <a:extLst>
              <a:ext uri="{FF2B5EF4-FFF2-40B4-BE49-F238E27FC236}">
                <a16:creationId xmlns:a16="http://schemas.microsoft.com/office/drawing/2014/main" id="{0DF46FAD-3851-DAF0-B89F-15DA4F02AF0A}"/>
              </a:ext>
            </a:extLst>
          </p:cNvPr>
          <p:cNvGrpSpPr/>
          <p:nvPr/>
        </p:nvGrpSpPr>
        <p:grpSpPr>
          <a:xfrm>
            <a:off x="6113374" y="5808361"/>
            <a:ext cx="3159599" cy="293169"/>
            <a:chOff x="4559557" y="6164665"/>
            <a:chExt cx="3159599" cy="293169"/>
          </a:xfrm>
        </p:grpSpPr>
        <p:pic>
          <p:nvPicPr>
            <p:cNvPr id="9" name="Graphique 8">
              <a:extLst>
                <a:ext uri="{FF2B5EF4-FFF2-40B4-BE49-F238E27FC236}">
                  <a16:creationId xmlns:a16="http://schemas.microsoft.com/office/drawing/2014/main" id="{0EEBA953-1D6A-3645-ADFB-EC9311DC8A4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559557" y="6192230"/>
              <a:ext cx="238040" cy="238038"/>
            </a:xfrm>
            <a:prstGeom prst="rect">
              <a:avLst/>
            </a:prstGeom>
          </p:spPr>
        </p:pic>
        <p:pic>
          <p:nvPicPr>
            <p:cNvPr id="10" name="Graphique 9">
              <a:extLst>
                <a:ext uri="{FF2B5EF4-FFF2-40B4-BE49-F238E27FC236}">
                  <a16:creationId xmlns:a16="http://schemas.microsoft.com/office/drawing/2014/main" id="{FA35F16E-8C3A-335C-D9B1-BF152893FA40}"/>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503709" y="6192230"/>
              <a:ext cx="238040" cy="238038"/>
            </a:xfrm>
            <a:prstGeom prst="rect">
              <a:avLst/>
            </a:prstGeom>
          </p:spPr>
        </p:pic>
        <p:pic>
          <p:nvPicPr>
            <p:cNvPr id="11" name="Graphique 10">
              <a:extLst>
                <a:ext uri="{FF2B5EF4-FFF2-40B4-BE49-F238E27FC236}">
                  <a16:creationId xmlns:a16="http://schemas.microsoft.com/office/drawing/2014/main" id="{7722A2F9-5D6C-D46A-4808-F73F5D5B8B57}"/>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536963" y="6218876"/>
              <a:ext cx="227380" cy="184746"/>
            </a:xfrm>
            <a:prstGeom prst="rect">
              <a:avLst/>
            </a:prstGeom>
          </p:spPr>
        </p:pic>
        <p:pic>
          <p:nvPicPr>
            <p:cNvPr id="12" name="Graphique 11">
              <a:extLst>
                <a:ext uri="{FF2B5EF4-FFF2-40B4-BE49-F238E27FC236}">
                  <a16:creationId xmlns:a16="http://schemas.microsoft.com/office/drawing/2014/main" id="{D1D3C366-F906-CD1A-61B6-E6AD2CB820AD}"/>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481116" y="6192230"/>
              <a:ext cx="238040" cy="238038"/>
            </a:xfrm>
            <a:prstGeom prst="rect">
              <a:avLst/>
            </a:prstGeom>
          </p:spPr>
        </p:pic>
        <p:cxnSp>
          <p:nvCxnSpPr>
            <p:cNvPr id="13" name="Connecteur droit 12">
              <a:extLst>
                <a:ext uri="{FF2B5EF4-FFF2-40B4-BE49-F238E27FC236}">
                  <a16:creationId xmlns:a16="http://schemas.microsoft.com/office/drawing/2014/main" id="{88B1A079-B69A-9E1E-1687-A40AB610C54E}"/>
                </a:ext>
              </a:extLst>
            </p:cNvPr>
            <p:cNvCxnSpPr>
              <a:cxnSpLocks/>
            </p:cNvCxnSpPr>
            <p:nvPr/>
          </p:nvCxnSpPr>
          <p:spPr>
            <a:xfrm>
              <a:off x="5167280" y="6164665"/>
              <a:ext cx="0" cy="29316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A63F6DC5-DA8F-56D0-4878-67C6BE2BF8DA}"/>
                </a:ext>
              </a:extLst>
            </p:cNvPr>
            <p:cNvCxnSpPr>
              <a:cxnSpLocks/>
            </p:cNvCxnSpPr>
            <p:nvPr/>
          </p:nvCxnSpPr>
          <p:spPr>
            <a:xfrm>
              <a:off x="6134026" y="6164665"/>
              <a:ext cx="0" cy="29316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0C5417EA-852B-AC82-7BAC-AEB5EDFECE53}"/>
                </a:ext>
              </a:extLst>
            </p:cNvPr>
            <p:cNvCxnSpPr>
              <a:cxnSpLocks/>
            </p:cNvCxnSpPr>
            <p:nvPr/>
          </p:nvCxnSpPr>
          <p:spPr>
            <a:xfrm>
              <a:off x="7111432" y="6164665"/>
              <a:ext cx="0" cy="29316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6" name="Espace réservé du texte 2">
            <a:extLst>
              <a:ext uri="{FF2B5EF4-FFF2-40B4-BE49-F238E27FC236}">
                <a16:creationId xmlns:a16="http://schemas.microsoft.com/office/drawing/2014/main" id="{935A1758-4AA1-E70A-C60D-0F0E52EE4903}"/>
              </a:ext>
            </a:extLst>
          </p:cNvPr>
          <p:cNvSpPr>
            <a:spLocks noGrp="1"/>
          </p:cNvSpPr>
          <p:nvPr>
            <p:ph type="body" sz="quarter" idx="10" hasCustomPrompt="1"/>
          </p:nvPr>
        </p:nvSpPr>
        <p:spPr>
          <a:xfrm>
            <a:off x="2919027" y="5818938"/>
            <a:ext cx="3055142" cy="297756"/>
          </a:xfrm>
          <a:noFill/>
        </p:spPr>
        <p:txBody>
          <a:bodyPr wrap="square" lIns="72000" tIns="72000" rIns="72000" bIns="72000" anchor="ctr" anchorCtr="0">
            <a:spAutoFit/>
          </a:bodyPr>
          <a:lstStyle>
            <a:lvl1pPr marL="0" indent="0" algn="l">
              <a:buNone/>
              <a:defRPr sz="1100" cap="all" spc="300" baseline="0">
                <a:latin typeface="+mj-lt"/>
              </a:defRPr>
            </a:lvl1pPr>
            <a:lvl2pPr marL="90488" indent="0">
              <a:buNone/>
              <a:defRPr/>
            </a:lvl2pPr>
            <a:lvl3pPr marL="271463" indent="0">
              <a:buNone/>
              <a:defRPr/>
            </a:lvl3pPr>
            <a:lvl4pPr marL="452437" indent="0">
              <a:buNone/>
              <a:defRPr/>
            </a:lvl4pPr>
            <a:lvl5pPr marL="622300" indent="0">
              <a:buNone/>
              <a:defRPr/>
            </a:lvl5pPr>
          </a:lstStyle>
          <a:p>
            <a:pPr lvl="0"/>
            <a:r>
              <a:rPr lang="fr-FR" dirty="0"/>
              <a:t>WWW.BUREAUVERITAS.COM</a:t>
            </a:r>
          </a:p>
        </p:txBody>
      </p:sp>
      <p:cxnSp>
        <p:nvCxnSpPr>
          <p:cNvPr id="20" name="Connecteur droit 19">
            <a:extLst>
              <a:ext uri="{FF2B5EF4-FFF2-40B4-BE49-F238E27FC236}">
                <a16:creationId xmlns:a16="http://schemas.microsoft.com/office/drawing/2014/main" id="{B7521009-5DFE-611C-9F69-C764DE7ABD98}"/>
              </a:ext>
            </a:extLst>
          </p:cNvPr>
          <p:cNvCxnSpPr>
            <a:cxnSpLocks/>
          </p:cNvCxnSpPr>
          <p:nvPr/>
        </p:nvCxnSpPr>
        <p:spPr>
          <a:xfrm flipV="1">
            <a:off x="6096001" y="263406"/>
            <a:ext cx="0" cy="338574"/>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0BFCA2A0-3772-D1DE-A530-88D52FD5ED82}"/>
              </a:ext>
            </a:extLst>
          </p:cNvPr>
          <p:cNvCxnSpPr>
            <a:cxnSpLocks/>
          </p:cNvCxnSpPr>
          <p:nvPr/>
        </p:nvCxnSpPr>
        <p:spPr>
          <a:xfrm flipV="1">
            <a:off x="6096001" y="601980"/>
            <a:ext cx="0" cy="338574"/>
          </a:xfrm>
          <a:prstGeom prst="line">
            <a:avLst/>
          </a:prstGeom>
          <a:ln w="317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2" name="Group 12">
            <a:extLst>
              <a:ext uri="{FF2B5EF4-FFF2-40B4-BE49-F238E27FC236}">
                <a16:creationId xmlns:a16="http://schemas.microsoft.com/office/drawing/2014/main" id="{894ADD72-0E0B-CF64-4CE5-417DA4843839}"/>
              </a:ext>
            </a:extLst>
          </p:cNvPr>
          <p:cNvGrpSpPr>
            <a:grpSpLocks noChangeAspect="1"/>
          </p:cNvGrpSpPr>
          <p:nvPr/>
        </p:nvGrpSpPr>
        <p:grpSpPr bwMode="auto">
          <a:xfrm>
            <a:off x="5266943" y="1871473"/>
            <a:ext cx="1670273" cy="2071140"/>
            <a:chOff x="690" y="1280"/>
            <a:chExt cx="1400" cy="1736"/>
          </a:xfrm>
        </p:grpSpPr>
        <p:sp>
          <p:nvSpPr>
            <p:cNvPr id="3" name="Freeform 13">
              <a:extLst>
                <a:ext uri="{FF2B5EF4-FFF2-40B4-BE49-F238E27FC236}">
                  <a16:creationId xmlns:a16="http://schemas.microsoft.com/office/drawing/2014/main" id="{6D14B9A8-5808-11C5-9CF8-CA7EA79645BA}"/>
                </a:ext>
              </a:extLst>
            </p:cNvPr>
            <p:cNvSpPr>
              <a:spLocks/>
            </p:cNvSpPr>
            <p:nvPr/>
          </p:nvSpPr>
          <p:spPr bwMode="auto">
            <a:xfrm>
              <a:off x="1194" y="1308"/>
              <a:ext cx="4" cy="1"/>
            </a:xfrm>
            <a:custGeom>
              <a:avLst/>
              <a:gdLst>
                <a:gd name="T0" fmla="*/ 1 w 3"/>
                <a:gd name="T1" fmla="*/ 1 h 1"/>
                <a:gd name="T2" fmla="*/ 1 w 3"/>
                <a:gd name="T3" fmla="*/ 1 h 1"/>
              </a:gdLst>
              <a:ahLst/>
              <a:cxnLst>
                <a:cxn ang="0">
                  <a:pos x="T0" y="T1"/>
                </a:cxn>
                <a:cxn ang="0">
                  <a:pos x="T2" y="T3"/>
                </a:cxn>
              </a:cxnLst>
              <a:rect l="0" t="0" r="r" b="b"/>
              <a:pathLst>
                <a:path w="3" h="1">
                  <a:moveTo>
                    <a:pt x="1" y="1"/>
                  </a:moveTo>
                  <a:cubicBezTo>
                    <a:pt x="3" y="0"/>
                    <a:pt x="0" y="1"/>
                    <a:pt x="1" y="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 name="Freeform 14">
              <a:extLst>
                <a:ext uri="{FF2B5EF4-FFF2-40B4-BE49-F238E27FC236}">
                  <a16:creationId xmlns:a16="http://schemas.microsoft.com/office/drawing/2014/main" id="{3129588A-1A43-BE46-3AA6-0BF652FEDBCB}"/>
                </a:ext>
              </a:extLst>
            </p:cNvPr>
            <p:cNvSpPr>
              <a:spLocks noEditPoints="1"/>
            </p:cNvSpPr>
            <p:nvPr/>
          </p:nvSpPr>
          <p:spPr bwMode="auto">
            <a:xfrm>
              <a:off x="906" y="1280"/>
              <a:ext cx="976" cy="1214"/>
            </a:xfrm>
            <a:custGeom>
              <a:avLst/>
              <a:gdLst>
                <a:gd name="T0" fmla="*/ 211 w 711"/>
                <a:gd name="T1" fmla="*/ 862 h 883"/>
                <a:gd name="T2" fmla="*/ 354 w 711"/>
                <a:gd name="T3" fmla="*/ 883 h 883"/>
                <a:gd name="T4" fmla="*/ 355 w 711"/>
                <a:gd name="T5" fmla="*/ 883 h 883"/>
                <a:gd name="T6" fmla="*/ 356 w 711"/>
                <a:gd name="T7" fmla="*/ 883 h 883"/>
                <a:gd name="T8" fmla="*/ 498 w 711"/>
                <a:gd name="T9" fmla="*/ 862 h 883"/>
                <a:gd name="T10" fmla="*/ 621 w 711"/>
                <a:gd name="T11" fmla="*/ 769 h 883"/>
                <a:gd name="T12" fmla="*/ 711 w 711"/>
                <a:gd name="T13" fmla="*/ 442 h 883"/>
                <a:gd name="T14" fmla="*/ 711 w 711"/>
                <a:gd name="T15" fmla="*/ 441 h 883"/>
                <a:gd name="T16" fmla="*/ 621 w 711"/>
                <a:gd name="T17" fmla="*/ 114 h 883"/>
                <a:gd name="T18" fmla="*/ 499 w 711"/>
                <a:gd name="T19" fmla="*/ 21 h 883"/>
                <a:gd name="T20" fmla="*/ 355 w 711"/>
                <a:gd name="T21" fmla="*/ 0 h 883"/>
                <a:gd name="T22" fmla="*/ 211 w 711"/>
                <a:gd name="T23" fmla="*/ 21 h 883"/>
                <a:gd name="T24" fmla="*/ 211 w 711"/>
                <a:gd name="T25" fmla="*/ 21 h 883"/>
                <a:gd name="T26" fmla="*/ 211 w 711"/>
                <a:gd name="T27" fmla="*/ 21 h 883"/>
                <a:gd name="T28" fmla="*/ 90 w 711"/>
                <a:gd name="T29" fmla="*/ 114 h 883"/>
                <a:gd name="T30" fmla="*/ 0 w 711"/>
                <a:gd name="T31" fmla="*/ 441 h 883"/>
                <a:gd name="T32" fmla="*/ 0 w 711"/>
                <a:gd name="T33" fmla="*/ 442 h 883"/>
                <a:gd name="T34" fmla="*/ 90 w 711"/>
                <a:gd name="T35" fmla="*/ 769 h 883"/>
                <a:gd name="T36" fmla="*/ 211 w 711"/>
                <a:gd name="T37" fmla="*/ 862 h 883"/>
                <a:gd name="T38" fmla="*/ 26 w 711"/>
                <a:gd name="T39" fmla="*/ 441 h 883"/>
                <a:gd name="T40" fmla="*/ 83 w 711"/>
                <a:gd name="T41" fmla="*/ 162 h 883"/>
                <a:gd name="T42" fmla="*/ 235 w 711"/>
                <a:gd name="T43" fmla="*/ 27 h 883"/>
                <a:gd name="T44" fmla="*/ 355 w 711"/>
                <a:gd name="T45" fmla="*/ 12 h 883"/>
                <a:gd name="T46" fmla="*/ 475 w 711"/>
                <a:gd name="T47" fmla="*/ 27 h 883"/>
                <a:gd name="T48" fmla="*/ 626 w 711"/>
                <a:gd name="T49" fmla="*/ 162 h 883"/>
                <a:gd name="T50" fmla="*/ 683 w 711"/>
                <a:gd name="T51" fmla="*/ 441 h 883"/>
                <a:gd name="T52" fmla="*/ 626 w 711"/>
                <a:gd name="T53" fmla="*/ 721 h 883"/>
                <a:gd name="T54" fmla="*/ 475 w 711"/>
                <a:gd name="T55" fmla="*/ 856 h 883"/>
                <a:gd name="T56" fmla="*/ 355 w 711"/>
                <a:gd name="T57" fmla="*/ 871 h 883"/>
                <a:gd name="T58" fmla="*/ 235 w 711"/>
                <a:gd name="T59" fmla="*/ 856 h 883"/>
                <a:gd name="T60" fmla="*/ 83 w 711"/>
                <a:gd name="T61" fmla="*/ 721 h 883"/>
                <a:gd name="T62" fmla="*/ 26 w 711"/>
                <a:gd name="T63" fmla="*/ 441 h 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1" h="883">
                  <a:moveTo>
                    <a:pt x="211" y="862"/>
                  </a:moveTo>
                  <a:cubicBezTo>
                    <a:pt x="257" y="875"/>
                    <a:pt x="305" y="883"/>
                    <a:pt x="354" y="883"/>
                  </a:cubicBezTo>
                  <a:cubicBezTo>
                    <a:pt x="355" y="883"/>
                    <a:pt x="355" y="883"/>
                    <a:pt x="355" y="883"/>
                  </a:cubicBezTo>
                  <a:cubicBezTo>
                    <a:pt x="356" y="883"/>
                    <a:pt x="356" y="883"/>
                    <a:pt x="356" y="883"/>
                  </a:cubicBezTo>
                  <a:cubicBezTo>
                    <a:pt x="406" y="883"/>
                    <a:pt x="453" y="876"/>
                    <a:pt x="498" y="862"/>
                  </a:cubicBezTo>
                  <a:cubicBezTo>
                    <a:pt x="547" y="845"/>
                    <a:pt x="593" y="811"/>
                    <a:pt x="621" y="769"/>
                  </a:cubicBezTo>
                  <a:cubicBezTo>
                    <a:pt x="667" y="701"/>
                    <a:pt x="709" y="571"/>
                    <a:pt x="711" y="442"/>
                  </a:cubicBezTo>
                  <a:cubicBezTo>
                    <a:pt x="711" y="441"/>
                    <a:pt x="711" y="441"/>
                    <a:pt x="711" y="441"/>
                  </a:cubicBezTo>
                  <a:cubicBezTo>
                    <a:pt x="709" y="312"/>
                    <a:pt x="667" y="181"/>
                    <a:pt x="621" y="114"/>
                  </a:cubicBezTo>
                  <a:cubicBezTo>
                    <a:pt x="593" y="72"/>
                    <a:pt x="548" y="38"/>
                    <a:pt x="499" y="21"/>
                  </a:cubicBezTo>
                  <a:cubicBezTo>
                    <a:pt x="454" y="7"/>
                    <a:pt x="405" y="0"/>
                    <a:pt x="355" y="0"/>
                  </a:cubicBezTo>
                  <a:cubicBezTo>
                    <a:pt x="306" y="0"/>
                    <a:pt x="257" y="7"/>
                    <a:pt x="211" y="21"/>
                  </a:cubicBezTo>
                  <a:cubicBezTo>
                    <a:pt x="212" y="21"/>
                    <a:pt x="212" y="21"/>
                    <a:pt x="211" y="21"/>
                  </a:cubicBezTo>
                  <a:cubicBezTo>
                    <a:pt x="212" y="21"/>
                    <a:pt x="212" y="21"/>
                    <a:pt x="211" y="21"/>
                  </a:cubicBezTo>
                  <a:cubicBezTo>
                    <a:pt x="163" y="38"/>
                    <a:pt x="118" y="72"/>
                    <a:pt x="90" y="114"/>
                  </a:cubicBezTo>
                  <a:cubicBezTo>
                    <a:pt x="44" y="181"/>
                    <a:pt x="2" y="312"/>
                    <a:pt x="0" y="441"/>
                  </a:cubicBezTo>
                  <a:cubicBezTo>
                    <a:pt x="0" y="442"/>
                    <a:pt x="0" y="442"/>
                    <a:pt x="0" y="442"/>
                  </a:cubicBezTo>
                  <a:cubicBezTo>
                    <a:pt x="2" y="571"/>
                    <a:pt x="44" y="701"/>
                    <a:pt x="90" y="769"/>
                  </a:cubicBezTo>
                  <a:cubicBezTo>
                    <a:pt x="118" y="811"/>
                    <a:pt x="163" y="845"/>
                    <a:pt x="211" y="862"/>
                  </a:cubicBezTo>
                  <a:moveTo>
                    <a:pt x="26" y="441"/>
                  </a:moveTo>
                  <a:cubicBezTo>
                    <a:pt x="25" y="344"/>
                    <a:pt x="54" y="225"/>
                    <a:pt x="83" y="162"/>
                  </a:cubicBezTo>
                  <a:cubicBezTo>
                    <a:pt x="115" y="90"/>
                    <a:pt x="163" y="46"/>
                    <a:pt x="235" y="27"/>
                  </a:cubicBezTo>
                  <a:cubicBezTo>
                    <a:pt x="273" y="17"/>
                    <a:pt x="313" y="12"/>
                    <a:pt x="355" y="12"/>
                  </a:cubicBezTo>
                  <a:cubicBezTo>
                    <a:pt x="396" y="12"/>
                    <a:pt x="436" y="17"/>
                    <a:pt x="475" y="27"/>
                  </a:cubicBezTo>
                  <a:cubicBezTo>
                    <a:pt x="546" y="46"/>
                    <a:pt x="595" y="90"/>
                    <a:pt x="626" y="162"/>
                  </a:cubicBezTo>
                  <a:cubicBezTo>
                    <a:pt x="655" y="225"/>
                    <a:pt x="685" y="344"/>
                    <a:pt x="683" y="441"/>
                  </a:cubicBezTo>
                  <a:cubicBezTo>
                    <a:pt x="685" y="539"/>
                    <a:pt x="655" y="658"/>
                    <a:pt x="626" y="721"/>
                  </a:cubicBezTo>
                  <a:cubicBezTo>
                    <a:pt x="595" y="793"/>
                    <a:pt x="546" y="837"/>
                    <a:pt x="475" y="856"/>
                  </a:cubicBezTo>
                  <a:cubicBezTo>
                    <a:pt x="436" y="866"/>
                    <a:pt x="396" y="871"/>
                    <a:pt x="355" y="871"/>
                  </a:cubicBezTo>
                  <a:cubicBezTo>
                    <a:pt x="313" y="871"/>
                    <a:pt x="273" y="866"/>
                    <a:pt x="235" y="856"/>
                  </a:cubicBezTo>
                  <a:cubicBezTo>
                    <a:pt x="163" y="837"/>
                    <a:pt x="115" y="793"/>
                    <a:pt x="83" y="721"/>
                  </a:cubicBezTo>
                  <a:cubicBezTo>
                    <a:pt x="54" y="658"/>
                    <a:pt x="25" y="539"/>
                    <a:pt x="26" y="44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5" name="Freeform 15">
              <a:extLst>
                <a:ext uri="{FF2B5EF4-FFF2-40B4-BE49-F238E27FC236}">
                  <a16:creationId xmlns:a16="http://schemas.microsoft.com/office/drawing/2014/main" id="{9CB0BB57-F3FA-CEFA-1CB0-952BE72E5514}"/>
                </a:ext>
              </a:extLst>
            </p:cNvPr>
            <p:cNvSpPr>
              <a:spLocks noEditPoints="1"/>
            </p:cNvSpPr>
            <p:nvPr/>
          </p:nvSpPr>
          <p:spPr bwMode="auto">
            <a:xfrm>
              <a:off x="1086" y="1440"/>
              <a:ext cx="616" cy="895"/>
            </a:xfrm>
            <a:custGeom>
              <a:avLst/>
              <a:gdLst>
                <a:gd name="T0" fmla="*/ 324 w 449"/>
                <a:gd name="T1" fmla="*/ 637 h 651"/>
                <a:gd name="T2" fmla="*/ 324 w 449"/>
                <a:gd name="T3" fmla="*/ 13 h 651"/>
                <a:gd name="T4" fmla="*/ 50 w 449"/>
                <a:gd name="T5" fmla="*/ 77 h 651"/>
                <a:gd name="T6" fmla="*/ 96 w 449"/>
                <a:gd name="T7" fmla="*/ 474 h 651"/>
                <a:gd name="T8" fmla="*/ 70 w 449"/>
                <a:gd name="T9" fmla="*/ 459 h 651"/>
                <a:gd name="T10" fmla="*/ 59 w 449"/>
                <a:gd name="T11" fmla="*/ 380 h 651"/>
                <a:gd name="T12" fmla="*/ 91 w 449"/>
                <a:gd name="T13" fmla="*/ 432 h 651"/>
                <a:gd name="T14" fmla="*/ 115 w 449"/>
                <a:gd name="T15" fmla="*/ 371 h 651"/>
                <a:gd name="T16" fmla="*/ 127 w 449"/>
                <a:gd name="T17" fmla="*/ 414 h 651"/>
                <a:gd name="T18" fmla="*/ 194 w 449"/>
                <a:gd name="T19" fmla="*/ 603 h 651"/>
                <a:gd name="T20" fmla="*/ 207 w 449"/>
                <a:gd name="T21" fmla="*/ 579 h 651"/>
                <a:gd name="T22" fmla="*/ 216 w 449"/>
                <a:gd name="T23" fmla="*/ 565 h 651"/>
                <a:gd name="T24" fmla="*/ 227 w 449"/>
                <a:gd name="T25" fmla="*/ 536 h 651"/>
                <a:gd name="T26" fmla="*/ 238 w 449"/>
                <a:gd name="T27" fmla="*/ 565 h 651"/>
                <a:gd name="T28" fmla="*/ 276 w 449"/>
                <a:gd name="T29" fmla="*/ 518 h 651"/>
                <a:gd name="T30" fmla="*/ 251 w 449"/>
                <a:gd name="T31" fmla="*/ 475 h 651"/>
                <a:gd name="T32" fmla="*/ 297 w 449"/>
                <a:gd name="T33" fmla="*/ 359 h 651"/>
                <a:gd name="T34" fmla="*/ 293 w 449"/>
                <a:gd name="T35" fmla="*/ 605 h 651"/>
                <a:gd name="T36" fmla="*/ 307 w 449"/>
                <a:gd name="T37" fmla="*/ 591 h 651"/>
                <a:gd name="T38" fmla="*/ 339 w 449"/>
                <a:gd name="T39" fmla="*/ 478 h 651"/>
                <a:gd name="T40" fmla="*/ 356 w 449"/>
                <a:gd name="T41" fmla="*/ 490 h 651"/>
                <a:gd name="T42" fmla="*/ 379 w 449"/>
                <a:gd name="T43" fmla="*/ 453 h 651"/>
                <a:gd name="T44" fmla="*/ 313 w 449"/>
                <a:gd name="T45" fmla="*/ 372 h 651"/>
                <a:gd name="T46" fmla="*/ 365 w 449"/>
                <a:gd name="T47" fmla="*/ 515 h 651"/>
                <a:gd name="T48" fmla="*/ 320 w 449"/>
                <a:gd name="T49" fmla="*/ 411 h 651"/>
                <a:gd name="T50" fmla="*/ 366 w 449"/>
                <a:gd name="T51" fmla="*/ 412 h 651"/>
                <a:gd name="T52" fmla="*/ 354 w 449"/>
                <a:gd name="T53" fmla="*/ 368 h 651"/>
                <a:gd name="T54" fmla="*/ 366 w 449"/>
                <a:gd name="T55" fmla="*/ 412 h 651"/>
                <a:gd name="T56" fmla="*/ 392 w 449"/>
                <a:gd name="T57" fmla="*/ 308 h 651"/>
                <a:gd name="T58" fmla="*/ 347 w 449"/>
                <a:gd name="T59" fmla="*/ 201 h 651"/>
                <a:gd name="T60" fmla="*/ 382 w 449"/>
                <a:gd name="T61" fmla="*/ 273 h 651"/>
                <a:gd name="T62" fmla="*/ 306 w 449"/>
                <a:gd name="T63" fmla="*/ 277 h 651"/>
                <a:gd name="T64" fmla="*/ 335 w 449"/>
                <a:gd name="T65" fmla="*/ 203 h 651"/>
                <a:gd name="T66" fmla="*/ 312 w 449"/>
                <a:gd name="T67" fmla="*/ 51 h 651"/>
                <a:gd name="T68" fmla="*/ 292 w 449"/>
                <a:gd name="T69" fmla="*/ 86 h 651"/>
                <a:gd name="T70" fmla="*/ 259 w 449"/>
                <a:gd name="T71" fmla="*/ 140 h 651"/>
                <a:gd name="T72" fmla="*/ 88 w 449"/>
                <a:gd name="T73" fmla="*/ 93 h 651"/>
                <a:gd name="T74" fmla="*/ 115 w 449"/>
                <a:gd name="T75" fmla="*/ 60 h 651"/>
                <a:gd name="T76" fmla="*/ 133 w 449"/>
                <a:gd name="T77" fmla="*/ 116 h 651"/>
                <a:gd name="T78" fmla="*/ 119 w 449"/>
                <a:gd name="T79" fmla="*/ 151 h 651"/>
                <a:gd name="T80" fmla="*/ 121 w 449"/>
                <a:gd name="T81" fmla="*/ 169 h 651"/>
                <a:gd name="T82" fmla="*/ 88 w 449"/>
                <a:gd name="T83" fmla="*/ 169 h 651"/>
                <a:gd name="T84" fmla="*/ 104 w 449"/>
                <a:gd name="T85" fmla="*/ 204 h 651"/>
                <a:gd name="T86" fmla="*/ 207 w 449"/>
                <a:gd name="T87" fmla="*/ 212 h 651"/>
                <a:gd name="T88" fmla="*/ 208 w 449"/>
                <a:gd name="T89" fmla="*/ 131 h 651"/>
                <a:gd name="T90" fmla="*/ 237 w 449"/>
                <a:gd name="T91" fmla="*/ 182 h 651"/>
                <a:gd name="T92" fmla="*/ 268 w 449"/>
                <a:gd name="T93" fmla="*/ 180 h 651"/>
                <a:gd name="T94" fmla="*/ 280 w 449"/>
                <a:gd name="T95" fmla="*/ 84 h 651"/>
                <a:gd name="T96" fmla="*/ 273 w 449"/>
                <a:gd name="T97" fmla="*/ 204 h 651"/>
                <a:gd name="T98" fmla="*/ 242 w 449"/>
                <a:gd name="T99" fmla="*/ 356 h 651"/>
                <a:gd name="T100" fmla="*/ 231 w 449"/>
                <a:gd name="T101" fmla="*/ 498 h 651"/>
                <a:gd name="T102" fmla="*/ 222 w 449"/>
                <a:gd name="T103" fmla="*/ 459 h 651"/>
                <a:gd name="T104" fmla="*/ 162 w 449"/>
                <a:gd name="T105" fmla="*/ 498 h 651"/>
                <a:gd name="T106" fmla="*/ 147 w 449"/>
                <a:gd name="T107" fmla="*/ 482 h 651"/>
                <a:gd name="T108" fmla="*/ 200 w 449"/>
                <a:gd name="T109" fmla="*/ 259 h 651"/>
                <a:gd name="T110" fmla="*/ 100 w 449"/>
                <a:gd name="T111" fmla="*/ 234 h 651"/>
                <a:gd name="T112" fmla="*/ 115 w 449"/>
                <a:gd name="T113" fmla="*/ 285 h 651"/>
                <a:gd name="T114" fmla="*/ 116 w 449"/>
                <a:gd name="T115" fmla="*/ 247 h 651"/>
                <a:gd name="T116" fmla="*/ 59 w 449"/>
                <a:gd name="T117" fmla="*/ 341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9" h="651">
                  <a:moveTo>
                    <a:pt x="124" y="637"/>
                  </a:moveTo>
                  <a:cubicBezTo>
                    <a:pt x="156" y="646"/>
                    <a:pt x="190" y="651"/>
                    <a:pt x="224" y="651"/>
                  </a:cubicBezTo>
                  <a:cubicBezTo>
                    <a:pt x="225" y="651"/>
                    <a:pt x="225" y="651"/>
                    <a:pt x="225" y="651"/>
                  </a:cubicBezTo>
                  <a:cubicBezTo>
                    <a:pt x="259" y="651"/>
                    <a:pt x="293" y="646"/>
                    <a:pt x="324" y="637"/>
                  </a:cubicBezTo>
                  <a:cubicBezTo>
                    <a:pt x="358" y="628"/>
                    <a:pt x="385" y="605"/>
                    <a:pt x="399" y="573"/>
                  </a:cubicBezTo>
                  <a:cubicBezTo>
                    <a:pt x="429" y="509"/>
                    <a:pt x="449" y="417"/>
                    <a:pt x="449" y="325"/>
                  </a:cubicBezTo>
                  <a:cubicBezTo>
                    <a:pt x="449" y="234"/>
                    <a:pt x="429" y="142"/>
                    <a:pt x="399" y="77"/>
                  </a:cubicBezTo>
                  <a:cubicBezTo>
                    <a:pt x="385" y="46"/>
                    <a:pt x="358" y="23"/>
                    <a:pt x="324" y="13"/>
                  </a:cubicBezTo>
                  <a:cubicBezTo>
                    <a:pt x="293" y="5"/>
                    <a:pt x="259" y="0"/>
                    <a:pt x="225" y="0"/>
                  </a:cubicBezTo>
                  <a:cubicBezTo>
                    <a:pt x="224" y="0"/>
                    <a:pt x="224" y="0"/>
                    <a:pt x="224" y="0"/>
                  </a:cubicBezTo>
                  <a:cubicBezTo>
                    <a:pt x="190" y="0"/>
                    <a:pt x="156" y="5"/>
                    <a:pt x="124" y="13"/>
                  </a:cubicBezTo>
                  <a:cubicBezTo>
                    <a:pt x="91" y="23"/>
                    <a:pt x="63" y="46"/>
                    <a:pt x="50" y="77"/>
                  </a:cubicBezTo>
                  <a:cubicBezTo>
                    <a:pt x="19" y="142"/>
                    <a:pt x="0" y="234"/>
                    <a:pt x="0" y="325"/>
                  </a:cubicBezTo>
                  <a:cubicBezTo>
                    <a:pt x="0" y="417"/>
                    <a:pt x="19" y="509"/>
                    <a:pt x="50" y="573"/>
                  </a:cubicBezTo>
                  <a:cubicBezTo>
                    <a:pt x="63" y="605"/>
                    <a:pt x="91" y="628"/>
                    <a:pt x="124" y="637"/>
                  </a:cubicBezTo>
                  <a:moveTo>
                    <a:pt x="96" y="474"/>
                  </a:moveTo>
                  <a:cubicBezTo>
                    <a:pt x="94" y="474"/>
                    <a:pt x="90" y="473"/>
                    <a:pt x="88" y="473"/>
                  </a:cubicBezTo>
                  <a:cubicBezTo>
                    <a:pt x="83" y="471"/>
                    <a:pt x="76" y="469"/>
                    <a:pt x="72" y="462"/>
                  </a:cubicBezTo>
                  <a:cubicBezTo>
                    <a:pt x="71" y="461"/>
                    <a:pt x="71" y="461"/>
                    <a:pt x="71" y="461"/>
                  </a:cubicBezTo>
                  <a:cubicBezTo>
                    <a:pt x="70" y="459"/>
                    <a:pt x="70" y="459"/>
                    <a:pt x="70" y="459"/>
                  </a:cubicBezTo>
                  <a:cubicBezTo>
                    <a:pt x="69" y="457"/>
                    <a:pt x="69" y="457"/>
                    <a:pt x="69" y="457"/>
                  </a:cubicBezTo>
                  <a:cubicBezTo>
                    <a:pt x="69" y="453"/>
                    <a:pt x="69" y="453"/>
                    <a:pt x="69" y="453"/>
                  </a:cubicBezTo>
                  <a:cubicBezTo>
                    <a:pt x="69" y="392"/>
                    <a:pt x="69" y="392"/>
                    <a:pt x="69" y="392"/>
                  </a:cubicBezTo>
                  <a:cubicBezTo>
                    <a:pt x="68" y="384"/>
                    <a:pt x="66" y="384"/>
                    <a:pt x="59" y="380"/>
                  </a:cubicBezTo>
                  <a:cubicBezTo>
                    <a:pt x="62" y="379"/>
                    <a:pt x="62" y="379"/>
                    <a:pt x="62" y="379"/>
                  </a:cubicBezTo>
                  <a:cubicBezTo>
                    <a:pt x="86" y="371"/>
                    <a:pt x="86" y="371"/>
                    <a:pt x="86" y="371"/>
                  </a:cubicBezTo>
                  <a:cubicBezTo>
                    <a:pt x="90" y="375"/>
                    <a:pt x="91" y="379"/>
                    <a:pt x="91" y="385"/>
                  </a:cubicBezTo>
                  <a:cubicBezTo>
                    <a:pt x="91" y="432"/>
                    <a:pt x="91" y="432"/>
                    <a:pt x="91" y="432"/>
                  </a:cubicBezTo>
                  <a:cubicBezTo>
                    <a:pt x="91" y="436"/>
                    <a:pt x="94" y="437"/>
                    <a:pt x="97" y="437"/>
                  </a:cubicBezTo>
                  <a:cubicBezTo>
                    <a:pt x="101" y="437"/>
                    <a:pt x="103" y="436"/>
                    <a:pt x="104" y="433"/>
                  </a:cubicBezTo>
                  <a:cubicBezTo>
                    <a:pt x="104" y="411"/>
                    <a:pt x="103" y="405"/>
                    <a:pt x="104" y="386"/>
                  </a:cubicBezTo>
                  <a:cubicBezTo>
                    <a:pt x="104" y="379"/>
                    <a:pt x="110" y="373"/>
                    <a:pt x="115" y="371"/>
                  </a:cubicBezTo>
                  <a:cubicBezTo>
                    <a:pt x="122" y="368"/>
                    <a:pt x="131" y="369"/>
                    <a:pt x="137" y="372"/>
                  </a:cubicBezTo>
                  <a:cubicBezTo>
                    <a:pt x="148" y="377"/>
                    <a:pt x="147" y="399"/>
                    <a:pt x="147" y="416"/>
                  </a:cubicBezTo>
                  <a:cubicBezTo>
                    <a:pt x="143" y="414"/>
                    <a:pt x="142" y="413"/>
                    <a:pt x="138" y="412"/>
                  </a:cubicBezTo>
                  <a:cubicBezTo>
                    <a:pt x="134" y="411"/>
                    <a:pt x="130" y="412"/>
                    <a:pt x="127" y="414"/>
                  </a:cubicBezTo>
                  <a:cubicBezTo>
                    <a:pt x="123" y="417"/>
                    <a:pt x="123" y="421"/>
                    <a:pt x="123" y="426"/>
                  </a:cubicBezTo>
                  <a:cubicBezTo>
                    <a:pt x="123" y="447"/>
                    <a:pt x="125" y="461"/>
                    <a:pt x="115" y="469"/>
                  </a:cubicBezTo>
                  <a:cubicBezTo>
                    <a:pt x="108" y="473"/>
                    <a:pt x="102" y="474"/>
                    <a:pt x="96" y="474"/>
                  </a:cubicBezTo>
                  <a:moveTo>
                    <a:pt x="194" y="603"/>
                  </a:moveTo>
                  <a:cubicBezTo>
                    <a:pt x="185" y="609"/>
                    <a:pt x="170" y="611"/>
                    <a:pt x="160" y="605"/>
                  </a:cubicBezTo>
                  <a:cubicBezTo>
                    <a:pt x="154" y="602"/>
                    <a:pt x="149" y="597"/>
                    <a:pt x="146" y="591"/>
                  </a:cubicBezTo>
                  <a:cubicBezTo>
                    <a:pt x="144" y="586"/>
                    <a:pt x="143" y="584"/>
                    <a:pt x="143" y="579"/>
                  </a:cubicBezTo>
                  <a:cubicBezTo>
                    <a:pt x="166" y="579"/>
                    <a:pt x="182" y="579"/>
                    <a:pt x="207" y="579"/>
                  </a:cubicBezTo>
                  <a:cubicBezTo>
                    <a:pt x="207" y="588"/>
                    <a:pt x="202" y="597"/>
                    <a:pt x="194" y="603"/>
                  </a:cubicBezTo>
                  <a:moveTo>
                    <a:pt x="238" y="605"/>
                  </a:moveTo>
                  <a:cubicBezTo>
                    <a:pt x="216" y="605"/>
                    <a:pt x="216" y="605"/>
                    <a:pt x="216" y="605"/>
                  </a:cubicBezTo>
                  <a:cubicBezTo>
                    <a:pt x="216" y="565"/>
                    <a:pt x="216" y="565"/>
                    <a:pt x="216" y="565"/>
                  </a:cubicBezTo>
                  <a:cubicBezTo>
                    <a:pt x="181" y="565"/>
                    <a:pt x="181" y="565"/>
                    <a:pt x="181" y="565"/>
                  </a:cubicBezTo>
                  <a:cubicBezTo>
                    <a:pt x="181" y="549"/>
                    <a:pt x="181" y="549"/>
                    <a:pt x="181" y="549"/>
                  </a:cubicBezTo>
                  <a:cubicBezTo>
                    <a:pt x="216" y="549"/>
                    <a:pt x="216" y="549"/>
                    <a:pt x="216" y="549"/>
                  </a:cubicBezTo>
                  <a:cubicBezTo>
                    <a:pt x="227" y="536"/>
                    <a:pt x="227" y="536"/>
                    <a:pt x="227" y="536"/>
                  </a:cubicBezTo>
                  <a:cubicBezTo>
                    <a:pt x="232" y="543"/>
                    <a:pt x="233" y="543"/>
                    <a:pt x="238" y="549"/>
                  </a:cubicBezTo>
                  <a:cubicBezTo>
                    <a:pt x="273" y="549"/>
                    <a:pt x="273" y="549"/>
                    <a:pt x="273" y="549"/>
                  </a:cubicBezTo>
                  <a:cubicBezTo>
                    <a:pt x="273" y="565"/>
                    <a:pt x="273" y="565"/>
                    <a:pt x="273" y="565"/>
                  </a:cubicBezTo>
                  <a:cubicBezTo>
                    <a:pt x="238" y="565"/>
                    <a:pt x="238" y="565"/>
                    <a:pt x="238" y="565"/>
                  </a:cubicBezTo>
                  <a:lnTo>
                    <a:pt x="238" y="605"/>
                  </a:lnTo>
                  <a:close/>
                  <a:moveTo>
                    <a:pt x="254" y="465"/>
                  </a:moveTo>
                  <a:cubicBezTo>
                    <a:pt x="265" y="465"/>
                    <a:pt x="276" y="474"/>
                    <a:pt x="280" y="485"/>
                  </a:cubicBezTo>
                  <a:cubicBezTo>
                    <a:pt x="284" y="495"/>
                    <a:pt x="283" y="509"/>
                    <a:pt x="276" y="518"/>
                  </a:cubicBezTo>
                  <a:cubicBezTo>
                    <a:pt x="267" y="528"/>
                    <a:pt x="256" y="533"/>
                    <a:pt x="242" y="531"/>
                  </a:cubicBezTo>
                  <a:cubicBezTo>
                    <a:pt x="233" y="529"/>
                    <a:pt x="225" y="524"/>
                    <a:pt x="220" y="516"/>
                  </a:cubicBezTo>
                  <a:cubicBezTo>
                    <a:pt x="227" y="513"/>
                    <a:pt x="237" y="509"/>
                    <a:pt x="239" y="502"/>
                  </a:cubicBezTo>
                  <a:cubicBezTo>
                    <a:pt x="238" y="492"/>
                    <a:pt x="246" y="483"/>
                    <a:pt x="251" y="475"/>
                  </a:cubicBezTo>
                  <a:cubicBezTo>
                    <a:pt x="254" y="471"/>
                    <a:pt x="254" y="469"/>
                    <a:pt x="254" y="465"/>
                  </a:cubicBezTo>
                  <a:moveTo>
                    <a:pt x="264" y="455"/>
                  </a:moveTo>
                  <a:cubicBezTo>
                    <a:pt x="264" y="359"/>
                    <a:pt x="264" y="359"/>
                    <a:pt x="264" y="359"/>
                  </a:cubicBezTo>
                  <a:cubicBezTo>
                    <a:pt x="278" y="358"/>
                    <a:pt x="282" y="359"/>
                    <a:pt x="297" y="359"/>
                  </a:cubicBezTo>
                  <a:cubicBezTo>
                    <a:pt x="297" y="455"/>
                    <a:pt x="297" y="455"/>
                    <a:pt x="297" y="455"/>
                  </a:cubicBezTo>
                  <a:lnTo>
                    <a:pt x="264" y="455"/>
                  </a:lnTo>
                  <a:close/>
                  <a:moveTo>
                    <a:pt x="307" y="591"/>
                  </a:moveTo>
                  <a:cubicBezTo>
                    <a:pt x="304" y="597"/>
                    <a:pt x="299" y="602"/>
                    <a:pt x="293" y="605"/>
                  </a:cubicBezTo>
                  <a:cubicBezTo>
                    <a:pt x="284" y="611"/>
                    <a:pt x="269" y="609"/>
                    <a:pt x="260" y="603"/>
                  </a:cubicBezTo>
                  <a:cubicBezTo>
                    <a:pt x="252" y="597"/>
                    <a:pt x="247" y="588"/>
                    <a:pt x="247" y="579"/>
                  </a:cubicBezTo>
                  <a:cubicBezTo>
                    <a:pt x="271" y="579"/>
                    <a:pt x="287" y="579"/>
                    <a:pt x="311" y="579"/>
                  </a:cubicBezTo>
                  <a:cubicBezTo>
                    <a:pt x="311" y="584"/>
                    <a:pt x="310" y="586"/>
                    <a:pt x="307" y="591"/>
                  </a:cubicBezTo>
                  <a:moveTo>
                    <a:pt x="356" y="507"/>
                  </a:moveTo>
                  <a:cubicBezTo>
                    <a:pt x="353" y="511"/>
                    <a:pt x="351" y="512"/>
                    <a:pt x="347" y="516"/>
                  </a:cubicBezTo>
                  <a:cubicBezTo>
                    <a:pt x="339" y="506"/>
                    <a:pt x="339" y="506"/>
                    <a:pt x="339" y="506"/>
                  </a:cubicBezTo>
                  <a:cubicBezTo>
                    <a:pt x="339" y="478"/>
                    <a:pt x="339" y="478"/>
                    <a:pt x="339" y="478"/>
                  </a:cubicBezTo>
                  <a:cubicBezTo>
                    <a:pt x="328" y="484"/>
                    <a:pt x="330" y="501"/>
                    <a:pt x="330" y="515"/>
                  </a:cubicBezTo>
                  <a:cubicBezTo>
                    <a:pt x="323" y="509"/>
                    <a:pt x="320" y="506"/>
                    <a:pt x="313" y="500"/>
                  </a:cubicBezTo>
                  <a:cubicBezTo>
                    <a:pt x="310" y="483"/>
                    <a:pt x="320" y="474"/>
                    <a:pt x="327" y="463"/>
                  </a:cubicBezTo>
                  <a:cubicBezTo>
                    <a:pt x="356" y="490"/>
                    <a:pt x="356" y="490"/>
                    <a:pt x="356" y="490"/>
                  </a:cubicBezTo>
                  <a:lnTo>
                    <a:pt x="356" y="507"/>
                  </a:lnTo>
                  <a:close/>
                  <a:moveTo>
                    <a:pt x="332" y="392"/>
                  </a:moveTo>
                  <a:cubicBezTo>
                    <a:pt x="347" y="407"/>
                    <a:pt x="360" y="420"/>
                    <a:pt x="374" y="433"/>
                  </a:cubicBezTo>
                  <a:cubicBezTo>
                    <a:pt x="379" y="439"/>
                    <a:pt x="383" y="446"/>
                    <a:pt x="379" y="453"/>
                  </a:cubicBezTo>
                  <a:cubicBezTo>
                    <a:pt x="378" y="457"/>
                    <a:pt x="376" y="460"/>
                    <a:pt x="373" y="464"/>
                  </a:cubicBezTo>
                  <a:cubicBezTo>
                    <a:pt x="373" y="457"/>
                    <a:pt x="370" y="453"/>
                    <a:pt x="367" y="449"/>
                  </a:cubicBezTo>
                  <a:cubicBezTo>
                    <a:pt x="348" y="431"/>
                    <a:pt x="317" y="406"/>
                    <a:pt x="315" y="396"/>
                  </a:cubicBezTo>
                  <a:cubicBezTo>
                    <a:pt x="312" y="389"/>
                    <a:pt x="313" y="380"/>
                    <a:pt x="313" y="372"/>
                  </a:cubicBezTo>
                  <a:cubicBezTo>
                    <a:pt x="318" y="368"/>
                    <a:pt x="322" y="364"/>
                    <a:pt x="328" y="359"/>
                  </a:cubicBezTo>
                  <a:cubicBezTo>
                    <a:pt x="328" y="372"/>
                    <a:pt x="326" y="385"/>
                    <a:pt x="332" y="392"/>
                  </a:cubicBezTo>
                  <a:moveTo>
                    <a:pt x="381" y="502"/>
                  </a:moveTo>
                  <a:cubicBezTo>
                    <a:pt x="376" y="506"/>
                    <a:pt x="371" y="510"/>
                    <a:pt x="365" y="515"/>
                  </a:cubicBezTo>
                  <a:cubicBezTo>
                    <a:pt x="365" y="502"/>
                    <a:pt x="367" y="490"/>
                    <a:pt x="361" y="482"/>
                  </a:cubicBezTo>
                  <a:cubicBezTo>
                    <a:pt x="346" y="468"/>
                    <a:pt x="333" y="454"/>
                    <a:pt x="320" y="441"/>
                  </a:cubicBezTo>
                  <a:cubicBezTo>
                    <a:pt x="315" y="436"/>
                    <a:pt x="311" y="428"/>
                    <a:pt x="314" y="421"/>
                  </a:cubicBezTo>
                  <a:cubicBezTo>
                    <a:pt x="316" y="418"/>
                    <a:pt x="318" y="414"/>
                    <a:pt x="320" y="411"/>
                  </a:cubicBezTo>
                  <a:cubicBezTo>
                    <a:pt x="320" y="418"/>
                    <a:pt x="323" y="422"/>
                    <a:pt x="327" y="425"/>
                  </a:cubicBezTo>
                  <a:cubicBezTo>
                    <a:pt x="345" y="443"/>
                    <a:pt x="376" y="468"/>
                    <a:pt x="379" y="478"/>
                  </a:cubicBezTo>
                  <a:cubicBezTo>
                    <a:pt x="381" y="486"/>
                    <a:pt x="381" y="494"/>
                    <a:pt x="381" y="502"/>
                  </a:cubicBezTo>
                  <a:moveTo>
                    <a:pt x="366" y="412"/>
                  </a:moveTo>
                  <a:cubicBezTo>
                    <a:pt x="337" y="384"/>
                    <a:pt x="337" y="384"/>
                    <a:pt x="337" y="384"/>
                  </a:cubicBezTo>
                  <a:cubicBezTo>
                    <a:pt x="337" y="368"/>
                    <a:pt x="337" y="368"/>
                    <a:pt x="337" y="368"/>
                  </a:cubicBezTo>
                  <a:cubicBezTo>
                    <a:pt x="341" y="364"/>
                    <a:pt x="342" y="362"/>
                    <a:pt x="346" y="358"/>
                  </a:cubicBezTo>
                  <a:cubicBezTo>
                    <a:pt x="354" y="368"/>
                    <a:pt x="354" y="368"/>
                    <a:pt x="354" y="368"/>
                  </a:cubicBezTo>
                  <a:cubicBezTo>
                    <a:pt x="354" y="396"/>
                    <a:pt x="354" y="396"/>
                    <a:pt x="354" y="396"/>
                  </a:cubicBezTo>
                  <a:cubicBezTo>
                    <a:pt x="366" y="390"/>
                    <a:pt x="363" y="374"/>
                    <a:pt x="363" y="359"/>
                  </a:cubicBezTo>
                  <a:cubicBezTo>
                    <a:pt x="370" y="365"/>
                    <a:pt x="373" y="368"/>
                    <a:pt x="380" y="374"/>
                  </a:cubicBezTo>
                  <a:cubicBezTo>
                    <a:pt x="384" y="391"/>
                    <a:pt x="374" y="400"/>
                    <a:pt x="366" y="412"/>
                  </a:cubicBezTo>
                  <a:moveTo>
                    <a:pt x="392" y="341"/>
                  </a:moveTo>
                  <a:cubicBezTo>
                    <a:pt x="279" y="341"/>
                    <a:pt x="279" y="341"/>
                    <a:pt x="279" y="341"/>
                  </a:cubicBezTo>
                  <a:cubicBezTo>
                    <a:pt x="279" y="308"/>
                    <a:pt x="279" y="308"/>
                    <a:pt x="279" y="308"/>
                  </a:cubicBezTo>
                  <a:cubicBezTo>
                    <a:pt x="392" y="308"/>
                    <a:pt x="392" y="308"/>
                    <a:pt x="392" y="308"/>
                  </a:cubicBezTo>
                  <a:lnTo>
                    <a:pt x="392" y="341"/>
                  </a:lnTo>
                  <a:close/>
                  <a:moveTo>
                    <a:pt x="341" y="262"/>
                  </a:moveTo>
                  <a:cubicBezTo>
                    <a:pt x="342" y="262"/>
                    <a:pt x="347" y="261"/>
                    <a:pt x="347" y="258"/>
                  </a:cubicBezTo>
                  <a:cubicBezTo>
                    <a:pt x="347" y="201"/>
                    <a:pt x="347" y="201"/>
                    <a:pt x="347" y="201"/>
                  </a:cubicBezTo>
                  <a:cubicBezTo>
                    <a:pt x="355" y="199"/>
                    <a:pt x="363" y="196"/>
                    <a:pt x="370" y="195"/>
                  </a:cubicBezTo>
                  <a:cubicBezTo>
                    <a:pt x="370" y="229"/>
                    <a:pt x="370" y="229"/>
                    <a:pt x="370" y="229"/>
                  </a:cubicBezTo>
                  <a:cubicBezTo>
                    <a:pt x="375" y="229"/>
                    <a:pt x="377" y="228"/>
                    <a:pt x="382" y="227"/>
                  </a:cubicBezTo>
                  <a:cubicBezTo>
                    <a:pt x="382" y="273"/>
                    <a:pt x="382" y="273"/>
                    <a:pt x="382" y="273"/>
                  </a:cubicBezTo>
                  <a:cubicBezTo>
                    <a:pt x="368" y="275"/>
                    <a:pt x="368" y="275"/>
                    <a:pt x="368" y="275"/>
                  </a:cubicBezTo>
                  <a:cubicBezTo>
                    <a:pt x="364" y="294"/>
                    <a:pt x="364" y="294"/>
                    <a:pt x="364" y="294"/>
                  </a:cubicBezTo>
                  <a:cubicBezTo>
                    <a:pt x="313" y="294"/>
                    <a:pt x="313" y="294"/>
                    <a:pt x="313" y="294"/>
                  </a:cubicBezTo>
                  <a:cubicBezTo>
                    <a:pt x="306" y="277"/>
                    <a:pt x="306" y="277"/>
                    <a:pt x="306" y="277"/>
                  </a:cubicBezTo>
                  <a:cubicBezTo>
                    <a:pt x="293" y="276"/>
                    <a:pt x="292" y="276"/>
                    <a:pt x="280" y="275"/>
                  </a:cubicBezTo>
                  <a:cubicBezTo>
                    <a:pt x="292" y="260"/>
                    <a:pt x="304" y="245"/>
                    <a:pt x="312" y="229"/>
                  </a:cubicBezTo>
                  <a:cubicBezTo>
                    <a:pt x="312" y="206"/>
                    <a:pt x="312" y="206"/>
                    <a:pt x="312" y="206"/>
                  </a:cubicBezTo>
                  <a:cubicBezTo>
                    <a:pt x="335" y="203"/>
                    <a:pt x="335" y="203"/>
                    <a:pt x="335" y="203"/>
                  </a:cubicBezTo>
                  <a:cubicBezTo>
                    <a:pt x="335" y="258"/>
                    <a:pt x="335" y="258"/>
                    <a:pt x="335" y="258"/>
                  </a:cubicBezTo>
                  <a:cubicBezTo>
                    <a:pt x="335" y="260"/>
                    <a:pt x="337" y="262"/>
                    <a:pt x="340" y="262"/>
                  </a:cubicBezTo>
                  <a:lnTo>
                    <a:pt x="341" y="262"/>
                  </a:lnTo>
                  <a:close/>
                  <a:moveTo>
                    <a:pt x="312" y="51"/>
                  </a:moveTo>
                  <a:cubicBezTo>
                    <a:pt x="317" y="49"/>
                    <a:pt x="325" y="50"/>
                    <a:pt x="330" y="54"/>
                  </a:cubicBezTo>
                  <a:cubicBezTo>
                    <a:pt x="336" y="59"/>
                    <a:pt x="338" y="67"/>
                    <a:pt x="337" y="74"/>
                  </a:cubicBezTo>
                  <a:cubicBezTo>
                    <a:pt x="332" y="90"/>
                    <a:pt x="314" y="93"/>
                    <a:pt x="300" y="97"/>
                  </a:cubicBezTo>
                  <a:cubicBezTo>
                    <a:pt x="292" y="86"/>
                    <a:pt x="292" y="86"/>
                    <a:pt x="292" y="86"/>
                  </a:cubicBezTo>
                  <a:cubicBezTo>
                    <a:pt x="295" y="72"/>
                    <a:pt x="297" y="56"/>
                    <a:pt x="312" y="51"/>
                  </a:cubicBezTo>
                  <a:moveTo>
                    <a:pt x="267" y="114"/>
                  </a:moveTo>
                  <a:cubicBezTo>
                    <a:pt x="273" y="124"/>
                    <a:pt x="273" y="124"/>
                    <a:pt x="273" y="124"/>
                  </a:cubicBezTo>
                  <a:cubicBezTo>
                    <a:pt x="259" y="140"/>
                    <a:pt x="259" y="140"/>
                    <a:pt x="259" y="140"/>
                  </a:cubicBezTo>
                  <a:cubicBezTo>
                    <a:pt x="255" y="137"/>
                    <a:pt x="254" y="136"/>
                    <a:pt x="251" y="132"/>
                  </a:cubicBezTo>
                  <a:cubicBezTo>
                    <a:pt x="258" y="124"/>
                    <a:pt x="259" y="124"/>
                    <a:pt x="267" y="114"/>
                  </a:cubicBezTo>
                  <a:moveTo>
                    <a:pt x="88" y="93"/>
                  </a:moveTo>
                  <a:cubicBezTo>
                    <a:pt x="88" y="93"/>
                    <a:pt x="88" y="93"/>
                    <a:pt x="88" y="93"/>
                  </a:cubicBezTo>
                  <a:cubicBezTo>
                    <a:pt x="91" y="100"/>
                    <a:pt x="95" y="106"/>
                    <a:pt x="103" y="109"/>
                  </a:cubicBezTo>
                  <a:cubicBezTo>
                    <a:pt x="102" y="105"/>
                    <a:pt x="99" y="102"/>
                    <a:pt x="97" y="97"/>
                  </a:cubicBezTo>
                  <a:cubicBezTo>
                    <a:pt x="94" y="89"/>
                    <a:pt x="94" y="77"/>
                    <a:pt x="100" y="70"/>
                  </a:cubicBezTo>
                  <a:cubicBezTo>
                    <a:pt x="104" y="64"/>
                    <a:pt x="109" y="62"/>
                    <a:pt x="115" y="60"/>
                  </a:cubicBezTo>
                  <a:cubicBezTo>
                    <a:pt x="113" y="67"/>
                    <a:pt x="112" y="75"/>
                    <a:pt x="115" y="82"/>
                  </a:cubicBezTo>
                  <a:cubicBezTo>
                    <a:pt x="119" y="79"/>
                    <a:pt x="119" y="79"/>
                    <a:pt x="122" y="76"/>
                  </a:cubicBezTo>
                  <a:cubicBezTo>
                    <a:pt x="123" y="75"/>
                    <a:pt x="124" y="74"/>
                    <a:pt x="125" y="74"/>
                  </a:cubicBezTo>
                  <a:cubicBezTo>
                    <a:pt x="130" y="86"/>
                    <a:pt x="137" y="102"/>
                    <a:pt x="133" y="116"/>
                  </a:cubicBezTo>
                  <a:cubicBezTo>
                    <a:pt x="131" y="122"/>
                    <a:pt x="131" y="122"/>
                    <a:pt x="131" y="122"/>
                  </a:cubicBezTo>
                  <a:cubicBezTo>
                    <a:pt x="130" y="112"/>
                    <a:pt x="128" y="107"/>
                    <a:pt x="122" y="104"/>
                  </a:cubicBezTo>
                  <a:cubicBezTo>
                    <a:pt x="121" y="109"/>
                    <a:pt x="124" y="114"/>
                    <a:pt x="125" y="121"/>
                  </a:cubicBezTo>
                  <a:cubicBezTo>
                    <a:pt x="128" y="133"/>
                    <a:pt x="126" y="144"/>
                    <a:pt x="119" y="151"/>
                  </a:cubicBezTo>
                  <a:cubicBezTo>
                    <a:pt x="100" y="151"/>
                    <a:pt x="100" y="151"/>
                    <a:pt x="100" y="151"/>
                  </a:cubicBezTo>
                  <a:cubicBezTo>
                    <a:pt x="86" y="136"/>
                    <a:pt x="85" y="113"/>
                    <a:pt x="88" y="93"/>
                  </a:cubicBezTo>
                  <a:moveTo>
                    <a:pt x="130" y="169"/>
                  </a:moveTo>
                  <a:cubicBezTo>
                    <a:pt x="121" y="169"/>
                    <a:pt x="121" y="169"/>
                    <a:pt x="121" y="169"/>
                  </a:cubicBezTo>
                  <a:cubicBezTo>
                    <a:pt x="116" y="204"/>
                    <a:pt x="116" y="204"/>
                    <a:pt x="116" y="204"/>
                  </a:cubicBezTo>
                  <a:cubicBezTo>
                    <a:pt x="112" y="200"/>
                    <a:pt x="107" y="197"/>
                    <a:pt x="102" y="195"/>
                  </a:cubicBezTo>
                  <a:cubicBezTo>
                    <a:pt x="100" y="181"/>
                    <a:pt x="99" y="179"/>
                    <a:pt x="98" y="169"/>
                  </a:cubicBezTo>
                  <a:cubicBezTo>
                    <a:pt x="88" y="169"/>
                    <a:pt x="88" y="169"/>
                    <a:pt x="88" y="169"/>
                  </a:cubicBezTo>
                  <a:cubicBezTo>
                    <a:pt x="88" y="158"/>
                    <a:pt x="88" y="158"/>
                    <a:pt x="88" y="158"/>
                  </a:cubicBezTo>
                  <a:cubicBezTo>
                    <a:pt x="105" y="158"/>
                    <a:pt x="114" y="158"/>
                    <a:pt x="130" y="158"/>
                  </a:cubicBezTo>
                  <a:lnTo>
                    <a:pt x="130" y="169"/>
                  </a:lnTo>
                  <a:close/>
                  <a:moveTo>
                    <a:pt x="104" y="204"/>
                  </a:moveTo>
                  <a:cubicBezTo>
                    <a:pt x="120" y="213"/>
                    <a:pt x="132" y="232"/>
                    <a:pt x="147" y="245"/>
                  </a:cubicBezTo>
                  <a:cubicBezTo>
                    <a:pt x="152" y="248"/>
                    <a:pt x="155" y="252"/>
                    <a:pt x="159" y="254"/>
                  </a:cubicBezTo>
                  <a:cubicBezTo>
                    <a:pt x="170" y="245"/>
                    <a:pt x="178" y="238"/>
                    <a:pt x="185" y="224"/>
                  </a:cubicBezTo>
                  <a:cubicBezTo>
                    <a:pt x="190" y="216"/>
                    <a:pt x="198" y="213"/>
                    <a:pt x="207" y="212"/>
                  </a:cubicBezTo>
                  <a:cubicBezTo>
                    <a:pt x="213" y="205"/>
                    <a:pt x="213" y="205"/>
                    <a:pt x="213" y="205"/>
                  </a:cubicBezTo>
                  <a:cubicBezTo>
                    <a:pt x="210" y="186"/>
                    <a:pt x="210" y="186"/>
                    <a:pt x="210" y="186"/>
                  </a:cubicBezTo>
                  <a:cubicBezTo>
                    <a:pt x="203" y="178"/>
                    <a:pt x="198" y="169"/>
                    <a:pt x="193" y="160"/>
                  </a:cubicBezTo>
                  <a:cubicBezTo>
                    <a:pt x="196" y="149"/>
                    <a:pt x="197" y="137"/>
                    <a:pt x="208" y="131"/>
                  </a:cubicBezTo>
                  <a:cubicBezTo>
                    <a:pt x="215" y="126"/>
                    <a:pt x="221" y="136"/>
                    <a:pt x="227" y="130"/>
                  </a:cubicBezTo>
                  <a:cubicBezTo>
                    <a:pt x="231" y="129"/>
                    <a:pt x="235" y="130"/>
                    <a:pt x="238" y="133"/>
                  </a:cubicBezTo>
                  <a:cubicBezTo>
                    <a:pt x="242" y="140"/>
                    <a:pt x="247" y="148"/>
                    <a:pt x="247" y="157"/>
                  </a:cubicBezTo>
                  <a:cubicBezTo>
                    <a:pt x="245" y="165"/>
                    <a:pt x="241" y="173"/>
                    <a:pt x="237" y="182"/>
                  </a:cubicBezTo>
                  <a:cubicBezTo>
                    <a:pt x="236" y="183"/>
                    <a:pt x="233" y="184"/>
                    <a:pt x="231" y="185"/>
                  </a:cubicBezTo>
                  <a:cubicBezTo>
                    <a:pt x="233" y="189"/>
                    <a:pt x="233" y="193"/>
                    <a:pt x="236" y="196"/>
                  </a:cubicBezTo>
                  <a:cubicBezTo>
                    <a:pt x="239" y="197"/>
                    <a:pt x="242" y="197"/>
                    <a:pt x="246" y="196"/>
                  </a:cubicBezTo>
                  <a:cubicBezTo>
                    <a:pt x="249" y="187"/>
                    <a:pt x="259" y="183"/>
                    <a:pt x="268" y="180"/>
                  </a:cubicBezTo>
                  <a:cubicBezTo>
                    <a:pt x="287" y="168"/>
                    <a:pt x="287" y="168"/>
                    <a:pt x="287" y="168"/>
                  </a:cubicBezTo>
                  <a:cubicBezTo>
                    <a:pt x="284" y="154"/>
                    <a:pt x="293" y="141"/>
                    <a:pt x="288" y="127"/>
                  </a:cubicBezTo>
                  <a:cubicBezTo>
                    <a:pt x="277" y="122"/>
                    <a:pt x="274" y="110"/>
                    <a:pt x="272" y="101"/>
                  </a:cubicBezTo>
                  <a:cubicBezTo>
                    <a:pt x="273" y="95"/>
                    <a:pt x="276" y="89"/>
                    <a:pt x="280" y="84"/>
                  </a:cubicBezTo>
                  <a:cubicBezTo>
                    <a:pt x="281" y="84"/>
                    <a:pt x="281" y="84"/>
                    <a:pt x="281" y="84"/>
                  </a:cubicBezTo>
                  <a:cubicBezTo>
                    <a:pt x="291" y="96"/>
                    <a:pt x="301" y="108"/>
                    <a:pt x="304" y="123"/>
                  </a:cubicBezTo>
                  <a:cubicBezTo>
                    <a:pt x="306" y="142"/>
                    <a:pt x="307" y="161"/>
                    <a:pt x="306" y="181"/>
                  </a:cubicBezTo>
                  <a:cubicBezTo>
                    <a:pt x="296" y="191"/>
                    <a:pt x="284" y="197"/>
                    <a:pt x="273" y="204"/>
                  </a:cubicBezTo>
                  <a:cubicBezTo>
                    <a:pt x="264" y="221"/>
                    <a:pt x="264" y="221"/>
                    <a:pt x="264" y="221"/>
                  </a:cubicBezTo>
                  <a:cubicBezTo>
                    <a:pt x="263" y="237"/>
                    <a:pt x="258" y="253"/>
                    <a:pt x="256" y="269"/>
                  </a:cubicBezTo>
                  <a:cubicBezTo>
                    <a:pt x="263" y="289"/>
                    <a:pt x="271" y="315"/>
                    <a:pt x="265" y="333"/>
                  </a:cubicBezTo>
                  <a:cubicBezTo>
                    <a:pt x="260" y="344"/>
                    <a:pt x="250" y="350"/>
                    <a:pt x="242" y="356"/>
                  </a:cubicBezTo>
                  <a:cubicBezTo>
                    <a:pt x="223" y="371"/>
                    <a:pt x="223" y="371"/>
                    <a:pt x="223" y="371"/>
                  </a:cubicBezTo>
                  <a:cubicBezTo>
                    <a:pt x="242" y="392"/>
                    <a:pt x="238" y="416"/>
                    <a:pt x="239" y="447"/>
                  </a:cubicBezTo>
                  <a:cubicBezTo>
                    <a:pt x="238" y="454"/>
                    <a:pt x="252" y="460"/>
                    <a:pt x="245" y="469"/>
                  </a:cubicBezTo>
                  <a:cubicBezTo>
                    <a:pt x="239" y="478"/>
                    <a:pt x="230" y="486"/>
                    <a:pt x="231" y="498"/>
                  </a:cubicBezTo>
                  <a:cubicBezTo>
                    <a:pt x="225" y="508"/>
                    <a:pt x="211" y="510"/>
                    <a:pt x="204" y="510"/>
                  </a:cubicBezTo>
                  <a:cubicBezTo>
                    <a:pt x="203" y="510"/>
                    <a:pt x="202" y="509"/>
                    <a:pt x="202" y="508"/>
                  </a:cubicBezTo>
                  <a:cubicBezTo>
                    <a:pt x="203" y="503"/>
                    <a:pt x="207" y="499"/>
                    <a:pt x="209" y="494"/>
                  </a:cubicBezTo>
                  <a:cubicBezTo>
                    <a:pt x="216" y="484"/>
                    <a:pt x="213" y="469"/>
                    <a:pt x="222" y="459"/>
                  </a:cubicBezTo>
                  <a:cubicBezTo>
                    <a:pt x="215" y="437"/>
                    <a:pt x="204" y="415"/>
                    <a:pt x="201" y="391"/>
                  </a:cubicBezTo>
                  <a:cubicBezTo>
                    <a:pt x="201" y="390"/>
                    <a:pt x="201" y="390"/>
                    <a:pt x="201" y="390"/>
                  </a:cubicBezTo>
                  <a:cubicBezTo>
                    <a:pt x="195" y="401"/>
                    <a:pt x="198" y="412"/>
                    <a:pt x="201" y="421"/>
                  </a:cubicBezTo>
                  <a:cubicBezTo>
                    <a:pt x="183" y="444"/>
                    <a:pt x="162" y="467"/>
                    <a:pt x="162" y="498"/>
                  </a:cubicBezTo>
                  <a:cubicBezTo>
                    <a:pt x="154" y="513"/>
                    <a:pt x="143" y="526"/>
                    <a:pt x="137" y="541"/>
                  </a:cubicBezTo>
                  <a:cubicBezTo>
                    <a:pt x="135" y="543"/>
                    <a:pt x="131" y="541"/>
                    <a:pt x="129" y="540"/>
                  </a:cubicBezTo>
                  <a:cubicBezTo>
                    <a:pt x="123" y="536"/>
                    <a:pt x="122" y="533"/>
                    <a:pt x="120" y="528"/>
                  </a:cubicBezTo>
                  <a:cubicBezTo>
                    <a:pt x="116" y="507"/>
                    <a:pt x="141" y="500"/>
                    <a:pt x="147" y="482"/>
                  </a:cubicBezTo>
                  <a:cubicBezTo>
                    <a:pt x="151" y="454"/>
                    <a:pt x="153" y="423"/>
                    <a:pt x="173" y="401"/>
                  </a:cubicBezTo>
                  <a:cubicBezTo>
                    <a:pt x="175" y="358"/>
                    <a:pt x="188" y="321"/>
                    <a:pt x="219" y="290"/>
                  </a:cubicBezTo>
                  <a:cubicBezTo>
                    <a:pt x="217" y="280"/>
                    <a:pt x="213" y="272"/>
                    <a:pt x="210" y="263"/>
                  </a:cubicBezTo>
                  <a:cubicBezTo>
                    <a:pt x="206" y="263"/>
                    <a:pt x="204" y="262"/>
                    <a:pt x="200" y="259"/>
                  </a:cubicBezTo>
                  <a:cubicBezTo>
                    <a:pt x="198" y="255"/>
                    <a:pt x="197" y="253"/>
                    <a:pt x="196" y="248"/>
                  </a:cubicBezTo>
                  <a:cubicBezTo>
                    <a:pt x="185" y="261"/>
                    <a:pt x="172" y="276"/>
                    <a:pt x="158" y="284"/>
                  </a:cubicBezTo>
                  <a:cubicBezTo>
                    <a:pt x="155" y="286"/>
                    <a:pt x="152" y="283"/>
                    <a:pt x="147" y="278"/>
                  </a:cubicBezTo>
                  <a:cubicBezTo>
                    <a:pt x="130" y="264"/>
                    <a:pt x="127" y="233"/>
                    <a:pt x="100" y="234"/>
                  </a:cubicBezTo>
                  <a:cubicBezTo>
                    <a:pt x="88" y="230"/>
                    <a:pt x="88" y="216"/>
                    <a:pt x="86" y="205"/>
                  </a:cubicBezTo>
                  <a:cubicBezTo>
                    <a:pt x="91" y="202"/>
                    <a:pt x="98" y="202"/>
                    <a:pt x="104" y="204"/>
                  </a:cubicBezTo>
                  <a:moveTo>
                    <a:pt x="116" y="247"/>
                  </a:moveTo>
                  <a:cubicBezTo>
                    <a:pt x="115" y="266"/>
                    <a:pt x="115" y="266"/>
                    <a:pt x="115" y="285"/>
                  </a:cubicBezTo>
                  <a:cubicBezTo>
                    <a:pt x="104" y="285"/>
                    <a:pt x="104" y="285"/>
                    <a:pt x="104" y="285"/>
                  </a:cubicBezTo>
                  <a:cubicBezTo>
                    <a:pt x="104" y="282"/>
                    <a:pt x="104" y="282"/>
                    <a:pt x="104" y="282"/>
                  </a:cubicBezTo>
                  <a:cubicBezTo>
                    <a:pt x="104" y="267"/>
                    <a:pt x="103" y="257"/>
                    <a:pt x="103" y="242"/>
                  </a:cubicBezTo>
                  <a:cubicBezTo>
                    <a:pt x="107" y="241"/>
                    <a:pt x="112" y="244"/>
                    <a:pt x="116" y="247"/>
                  </a:cubicBezTo>
                  <a:moveTo>
                    <a:pt x="59" y="308"/>
                  </a:moveTo>
                  <a:cubicBezTo>
                    <a:pt x="172" y="308"/>
                    <a:pt x="172" y="308"/>
                    <a:pt x="172" y="308"/>
                  </a:cubicBezTo>
                  <a:cubicBezTo>
                    <a:pt x="172" y="341"/>
                    <a:pt x="172" y="341"/>
                    <a:pt x="172" y="341"/>
                  </a:cubicBezTo>
                  <a:cubicBezTo>
                    <a:pt x="59" y="341"/>
                    <a:pt x="59" y="341"/>
                    <a:pt x="59" y="341"/>
                  </a:cubicBezTo>
                  <a:lnTo>
                    <a:pt x="59" y="308"/>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18" name="Freeform 16">
              <a:extLst>
                <a:ext uri="{FF2B5EF4-FFF2-40B4-BE49-F238E27FC236}">
                  <a16:creationId xmlns:a16="http://schemas.microsoft.com/office/drawing/2014/main" id="{FF008A55-F222-B96B-680A-BCD4033F5C76}"/>
                </a:ext>
              </a:extLst>
            </p:cNvPr>
            <p:cNvSpPr>
              <a:spLocks/>
            </p:cNvSpPr>
            <p:nvPr/>
          </p:nvSpPr>
          <p:spPr bwMode="auto">
            <a:xfrm>
              <a:off x="1406" y="2351"/>
              <a:ext cx="70" cy="95"/>
            </a:xfrm>
            <a:custGeom>
              <a:avLst/>
              <a:gdLst>
                <a:gd name="T0" fmla="*/ 20 w 51"/>
                <a:gd name="T1" fmla="*/ 57 h 69"/>
                <a:gd name="T2" fmla="*/ 43 w 51"/>
                <a:gd name="T3" fmla="*/ 36 h 69"/>
                <a:gd name="T4" fmla="*/ 46 w 51"/>
                <a:gd name="T5" fmla="*/ 13 h 69"/>
                <a:gd name="T6" fmla="*/ 29 w 51"/>
                <a:gd name="T7" fmla="*/ 1 h 69"/>
                <a:gd name="T8" fmla="*/ 6 w 51"/>
                <a:gd name="T9" fmla="*/ 8 h 69"/>
                <a:gd name="T10" fmla="*/ 1 w 51"/>
                <a:gd name="T11" fmla="*/ 26 h 69"/>
                <a:gd name="T12" fmla="*/ 13 w 51"/>
                <a:gd name="T13" fmla="*/ 26 h 69"/>
                <a:gd name="T14" fmla="*/ 18 w 51"/>
                <a:gd name="T15" fmla="*/ 14 h 69"/>
                <a:gd name="T16" fmla="*/ 27 w 51"/>
                <a:gd name="T17" fmla="*/ 12 h 69"/>
                <a:gd name="T18" fmla="*/ 33 w 51"/>
                <a:gd name="T19" fmla="*/ 17 h 69"/>
                <a:gd name="T20" fmla="*/ 31 w 51"/>
                <a:gd name="T21" fmla="*/ 30 h 69"/>
                <a:gd name="T22" fmla="*/ 3 w 51"/>
                <a:gd name="T23" fmla="*/ 69 h 69"/>
                <a:gd name="T24" fmla="*/ 51 w 51"/>
                <a:gd name="T25" fmla="*/ 66 h 69"/>
                <a:gd name="T26" fmla="*/ 51 w 51"/>
                <a:gd name="T27" fmla="*/ 55 h 69"/>
                <a:gd name="T28" fmla="*/ 20 w 51"/>
                <a:gd name="T29" fmla="*/ 5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69">
                  <a:moveTo>
                    <a:pt x="20" y="57"/>
                  </a:moveTo>
                  <a:cubicBezTo>
                    <a:pt x="26" y="48"/>
                    <a:pt x="35" y="44"/>
                    <a:pt x="43" y="36"/>
                  </a:cubicBezTo>
                  <a:cubicBezTo>
                    <a:pt x="48" y="30"/>
                    <a:pt x="49" y="20"/>
                    <a:pt x="46" y="13"/>
                  </a:cubicBezTo>
                  <a:cubicBezTo>
                    <a:pt x="43" y="6"/>
                    <a:pt x="35" y="2"/>
                    <a:pt x="29" y="1"/>
                  </a:cubicBezTo>
                  <a:cubicBezTo>
                    <a:pt x="20" y="0"/>
                    <a:pt x="12" y="2"/>
                    <a:pt x="6" y="8"/>
                  </a:cubicBezTo>
                  <a:cubicBezTo>
                    <a:pt x="2" y="13"/>
                    <a:pt x="0" y="20"/>
                    <a:pt x="1" y="26"/>
                  </a:cubicBezTo>
                  <a:cubicBezTo>
                    <a:pt x="13" y="26"/>
                    <a:pt x="13" y="26"/>
                    <a:pt x="13" y="26"/>
                  </a:cubicBezTo>
                  <a:cubicBezTo>
                    <a:pt x="13" y="21"/>
                    <a:pt x="14" y="17"/>
                    <a:pt x="18" y="14"/>
                  </a:cubicBezTo>
                  <a:cubicBezTo>
                    <a:pt x="20" y="12"/>
                    <a:pt x="23" y="11"/>
                    <a:pt x="27" y="12"/>
                  </a:cubicBezTo>
                  <a:cubicBezTo>
                    <a:pt x="30" y="13"/>
                    <a:pt x="32" y="14"/>
                    <a:pt x="33" y="17"/>
                  </a:cubicBezTo>
                  <a:cubicBezTo>
                    <a:pt x="35" y="22"/>
                    <a:pt x="34" y="27"/>
                    <a:pt x="31" y="30"/>
                  </a:cubicBezTo>
                  <a:cubicBezTo>
                    <a:pt x="20" y="42"/>
                    <a:pt x="2" y="51"/>
                    <a:pt x="3" y="69"/>
                  </a:cubicBezTo>
                  <a:cubicBezTo>
                    <a:pt x="51" y="66"/>
                    <a:pt x="51" y="66"/>
                    <a:pt x="51" y="66"/>
                  </a:cubicBezTo>
                  <a:cubicBezTo>
                    <a:pt x="51" y="63"/>
                    <a:pt x="51" y="59"/>
                    <a:pt x="51" y="55"/>
                  </a:cubicBezTo>
                  <a:lnTo>
                    <a:pt x="20" y="57"/>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19" name="Freeform 17">
              <a:extLst>
                <a:ext uri="{FF2B5EF4-FFF2-40B4-BE49-F238E27FC236}">
                  <a16:creationId xmlns:a16="http://schemas.microsoft.com/office/drawing/2014/main" id="{DB2928BA-1057-9CB5-FC57-C88240D93845}"/>
                </a:ext>
              </a:extLst>
            </p:cNvPr>
            <p:cNvSpPr>
              <a:spLocks/>
            </p:cNvSpPr>
            <p:nvPr/>
          </p:nvSpPr>
          <p:spPr bwMode="auto">
            <a:xfrm>
              <a:off x="1211" y="2335"/>
              <a:ext cx="48" cy="90"/>
            </a:xfrm>
            <a:custGeom>
              <a:avLst/>
              <a:gdLst>
                <a:gd name="T0" fmla="*/ 21 w 35"/>
                <a:gd name="T1" fmla="*/ 4 h 66"/>
                <a:gd name="T2" fmla="*/ 2 w 35"/>
                <a:gd name="T3" fmla="*/ 5 h 66"/>
                <a:gd name="T4" fmla="*/ 0 w 35"/>
                <a:gd name="T5" fmla="*/ 14 h 66"/>
                <a:gd name="T6" fmla="*/ 16 w 35"/>
                <a:gd name="T7" fmla="*/ 19 h 66"/>
                <a:gd name="T8" fmla="*/ 16 w 35"/>
                <a:gd name="T9" fmla="*/ 20 h 66"/>
                <a:gd name="T10" fmla="*/ 2 w 35"/>
                <a:gd name="T11" fmla="*/ 62 h 66"/>
                <a:gd name="T12" fmla="*/ 15 w 35"/>
                <a:gd name="T13" fmla="*/ 66 h 66"/>
                <a:gd name="T14" fmla="*/ 35 w 35"/>
                <a:gd name="T15" fmla="*/ 4 h 66"/>
                <a:gd name="T16" fmla="*/ 35 w 35"/>
                <a:gd name="T17" fmla="*/ 4 h 66"/>
                <a:gd name="T18" fmla="*/ 25 w 35"/>
                <a:gd name="T19" fmla="*/ 0 h 66"/>
                <a:gd name="T20" fmla="*/ 21 w 35"/>
                <a:gd name="T21"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66">
                  <a:moveTo>
                    <a:pt x="21" y="4"/>
                  </a:moveTo>
                  <a:cubicBezTo>
                    <a:pt x="15" y="8"/>
                    <a:pt x="9" y="7"/>
                    <a:pt x="2" y="5"/>
                  </a:cubicBezTo>
                  <a:cubicBezTo>
                    <a:pt x="0" y="14"/>
                    <a:pt x="0" y="14"/>
                    <a:pt x="0" y="14"/>
                  </a:cubicBezTo>
                  <a:cubicBezTo>
                    <a:pt x="5" y="15"/>
                    <a:pt x="11" y="17"/>
                    <a:pt x="16" y="19"/>
                  </a:cubicBezTo>
                  <a:cubicBezTo>
                    <a:pt x="16" y="20"/>
                    <a:pt x="16" y="20"/>
                    <a:pt x="16" y="20"/>
                  </a:cubicBezTo>
                  <a:cubicBezTo>
                    <a:pt x="2" y="62"/>
                    <a:pt x="2" y="62"/>
                    <a:pt x="2" y="62"/>
                  </a:cubicBezTo>
                  <a:cubicBezTo>
                    <a:pt x="15" y="66"/>
                    <a:pt x="15" y="66"/>
                    <a:pt x="15" y="66"/>
                  </a:cubicBezTo>
                  <a:cubicBezTo>
                    <a:pt x="35" y="4"/>
                    <a:pt x="35" y="4"/>
                    <a:pt x="35" y="4"/>
                  </a:cubicBezTo>
                  <a:cubicBezTo>
                    <a:pt x="35" y="4"/>
                    <a:pt x="35" y="4"/>
                    <a:pt x="35" y="4"/>
                  </a:cubicBezTo>
                  <a:cubicBezTo>
                    <a:pt x="25" y="0"/>
                    <a:pt x="25" y="0"/>
                    <a:pt x="25" y="0"/>
                  </a:cubicBezTo>
                  <a:cubicBezTo>
                    <a:pt x="24" y="2"/>
                    <a:pt x="23" y="2"/>
                    <a:pt x="21" y="4"/>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1" name="Freeform 18">
              <a:extLst>
                <a:ext uri="{FF2B5EF4-FFF2-40B4-BE49-F238E27FC236}">
                  <a16:creationId xmlns:a16="http://schemas.microsoft.com/office/drawing/2014/main" id="{A9312B5F-E3CF-A44C-F8B2-58C9421A553C}"/>
                </a:ext>
              </a:extLst>
            </p:cNvPr>
            <p:cNvSpPr>
              <a:spLocks noEditPoints="1"/>
            </p:cNvSpPr>
            <p:nvPr/>
          </p:nvSpPr>
          <p:spPr bwMode="auto">
            <a:xfrm>
              <a:off x="1514" y="2329"/>
              <a:ext cx="83" cy="96"/>
            </a:xfrm>
            <a:custGeom>
              <a:avLst/>
              <a:gdLst>
                <a:gd name="T0" fmla="*/ 47 w 60"/>
                <a:gd name="T1" fmla="*/ 29 h 70"/>
                <a:gd name="T2" fmla="*/ 43 w 60"/>
                <a:gd name="T3" fmla="*/ 28 h 70"/>
                <a:gd name="T4" fmla="*/ 49 w 60"/>
                <a:gd name="T5" fmla="*/ 14 h 70"/>
                <a:gd name="T6" fmla="*/ 38 w 60"/>
                <a:gd name="T7" fmla="*/ 1 h 70"/>
                <a:gd name="T8" fmla="*/ 21 w 60"/>
                <a:gd name="T9" fmla="*/ 2 h 70"/>
                <a:gd name="T10" fmla="*/ 7 w 60"/>
                <a:gd name="T11" fmla="*/ 9 h 70"/>
                <a:gd name="T12" fmla="*/ 3 w 60"/>
                <a:gd name="T13" fmla="*/ 26 h 70"/>
                <a:gd name="T14" fmla="*/ 15 w 60"/>
                <a:gd name="T15" fmla="*/ 35 h 70"/>
                <a:gd name="T16" fmla="*/ 12 w 60"/>
                <a:gd name="T17" fmla="*/ 38 h 70"/>
                <a:gd name="T18" fmla="*/ 7 w 60"/>
                <a:gd name="T19" fmla="*/ 55 h 70"/>
                <a:gd name="T20" fmla="*/ 21 w 60"/>
                <a:gd name="T21" fmla="*/ 69 h 70"/>
                <a:gd name="T22" fmla="*/ 38 w 60"/>
                <a:gd name="T23" fmla="*/ 69 h 70"/>
                <a:gd name="T24" fmla="*/ 53 w 60"/>
                <a:gd name="T25" fmla="*/ 61 h 70"/>
                <a:gd name="T26" fmla="*/ 59 w 60"/>
                <a:gd name="T27" fmla="*/ 42 h 70"/>
                <a:gd name="T28" fmla="*/ 47 w 60"/>
                <a:gd name="T29" fmla="*/ 29 h 70"/>
                <a:gd name="T30" fmla="*/ 16 w 60"/>
                <a:gd name="T31" fmla="*/ 24 h 70"/>
                <a:gd name="T32" fmla="*/ 17 w 60"/>
                <a:gd name="T33" fmla="*/ 14 h 70"/>
                <a:gd name="T34" fmla="*/ 24 w 60"/>
                <a:gd name="T35" fmla="*/ 11 h 70"/>
                <a:gd name="T36" fmla="*/ 31 w 60"/>
                <a:gd name="T37" fmla="*/ 11 h 70"/>
                <a:gd name="T38" fmla="*/ 37 w 60"/>
                <a:gd name="T39" fmla="*/ 19 h 70"/>
                <a:gd name="T40" fmla="*/ 34 w 60"/>
                <a:gd name="T41" fmla="*/ 25 h 70"/>
                <a:gd name="T42" fmla="*/ 28 w 60"/>
                <a:gd name="T43" fmla="*/ 28 h 70"/>
                <a:gd name="T44" fmla="*/ 21 w 60"/>
                <a:gd name="T45" fmla="*/ 28 h 70"/>
                <a:gd name="T46" fmla="*/ 16 w 60"/>
                <a:gd name="T47" fmla="*/ 24 h 70"/>
                <a:gd name="T48" fmla="*/ 43 w 60"/>
                <a:gd name="T49" fmla="*/ 54 h 70"/>
                <a:gd name="T50" fmla="*/ 35 w 60"/>
                <a:gd name="T51" fmla="*/ 58 h 70"/>
                <a:gd name="T52" fmla="*/ 27 w 60"/>
                <a:gd name="T53" fmla="*/ 58 h 70"/>
                <a:gd name="T54" fmla="*/ 20 w 60"/>
                <a:gd name="T55" fmla="*/ 52 h 70"/>
                <a:gd name="T56" fmla="*/ 24 w 60"/>
                <a:gd name="T57" fmla="*/ 40 h 70"/>
                <a:gd name="T58" fmla="*/ 30 w 60"/>
                <a:gd name="T59" fmla="*/ 38 h 70"/>
                <a:gd name="T60" fmla="*/ 37 w 60"/>
                <a:gd name="T61" fmla="*/ 37 h 70"/>
                <a:gd name="T62" fmla="*/ 45 w 60"/>
                <a:gd name="T63" fmla="*/ 45 h 70"/>
                <a:gd name="T64" fmla="*/ 43 w 60"/>
                <a:gd name="T65" fmla="*/ 5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70">
                  <a:moveTo>
                    <a:pt x="47" y="29"/>
                  </a:moveTo>
                  <a:cubicBezTo>
                    <a:pt x="43" y="28"/>
                    <a:pt x="43" y="28"/>
                    <a:pt x="43" y="28"/>
                  </a:cubicBezTo>
                  <a:cubicBezTo>
                    <a:pt x="47" y="25"/>
                    <a:pt x="51" y="20"/>
                    <a:pt x="49" y="14"/>
                  </a:cubicBezTo>
                  <a:cubicBezTo>
                    <a:pt x="48" y="8"/>
                    <a:pt x="44" y="4"/>
                    <a:pt x="38" y="1"/>
                  </a:cubicBezTo>
                  <a:cubicBezTo>
                    <a:pt x="33" y="0"/>
                    <a:pt x="27" y="0"/>
                    <a:pt x="21" y="2"/>
                  </a:cubicBezTo>
                  <a:cubicBezTo>
                    <a:pt x="16" y="3"/>
                    <a:pt x="10" y="5"/>
                    <a:pt x="7" y="9"/>
                  </a:cubicBezTo>
                  <a:cubicBezTo>
                    <a:pt x="3" y="14"/>
                    <a:pt x="0" y="19"/>
                    <a:pt x="3" y="26"/>
                  </a:cubicBezTo>
                  <a:cubicBezTo>
                    <a:pt x="4" y="31"/>
                    <a:pt x="10" y="34"/>
                    <a:pt x="15" y="35"/>
                  </a:cubicBezTo>
                  <a:cubicBezTo>
                    <a:pt x="12" y="38"/>
                    <a:pt x="12" y="38"/>
                    <a:pt x="12" y="38"/>
                  </a:cubicBezTo>
                  <a:cubicBezTo>
                    <a:pt x="7" y="43"/>
                    <a:pt x="6" y="48"/>
                    <a:pt x="7" y="55"/>
                  </a:cubicBezTo>
                  <a:cubicBezTo>
                    <a:pt x="9" y="61"/>
                    <a:pt x="14" y="67"/>
                    <a:pt x="21" y="69"/>
                  </a:cubicBezTo>
                  <a:cubicBezTo>
                    <a:pt x="26" y="70"/>
                    <a:pt x="32" y="70"/>
                    <a:pt x="38" y="69"/>
                  </a:cubicBezTo>
                  <a:cubicBezTo>
                    <a:pt x="44" y="67"/>
                    <a:pt x="49" y="64"/>
                    <a:pt x="53" y="61"/>
                  </a:cubicBezTo>
                  <a:cubicBezTo>
                    <a:pt x="58" y="56"/>
                    <a:pt x="60" y="49"/>
                    <a:pt x="59" y="42"/>
                  </a:cubicBezTo>
                  <a:cubicBezTo>
                    <a:pt x="57" y="36"/>
                    <a:pt x="54" y="31"/>
                    <a:pt x="47" y="29"/>
                  </a:cubicBezTo>
                  <a:moveTo>
                    <a:pt x="16" y="24"/>
                  </a:moveTo>
                  <a:cubicBezTo>
                    <a:pt x="15" y="22"/>
                    <a:pt x="15" y="17"/>
                    <a:pt x="17" y="14"/>
                  </a:cubicBezTo>
                  <a:cubicBezTo>
                    <a:pt x="19" y="13"/>
                    <a:pt x="21" y="12"/>
                    <a:pt x="24" y="11"/>
                  </a:cubicBezTo>
                  <a:cubicBezTo>
                    <a:pt x="26" y="10"/>
                    <a:pt x="29" y="10"/>
                    <a:pt x="31" y="11"/>
                  </a:cubicBezTo>
                  <a:cubicBezTo>
                    <a:pt x="35" y="12"/>
                    <a:pt x="37" y="16"/>
                    <a:pt x="37" y="19"/>
                  </a:cubicBezTo>
                  <a:cubicBezTo>
                    <a:pt x="37" y="22"/>
                    <a:pt x="36" y="23"/>
                    <a:pt x="34" y="25"/>
                  </a:cubicBezTo>
                  <a:cubicBezTo>
                    <a:pt x="32" y="26"/>
                    <a:pt x="30" y="27"/>
                    <a:pt x="28" y="28"/>
                  </a:cubicBezTo>
                  <a:cubicBezTo>
                    <a:pt x="26" y="29"/>
                    <a:pt x="23" y="29"/>
                    <a:pt x="21" y="28"/>
                  </a:cubicBezTo>
                  <a:cubicBezTo>
                    <a:pt x="19" y="28"/>
                    <a:pt x="17" y="26"/>
                    <a:pt x="16" y="24"/>
                  </a:cubicBezTo>
                  <a:moveTo>
                    <a:pt x="43" y="54"/>
                  </a:moveTo>
                  <a:cubicBezTo>
                    <a:pt x="41" y="56"/>
                    <a:pt x="39" y="57"/>
                    <a:pt x="35" y="58"/>
                  </a:cubicBezTo>
                  <a:cubicBezTo>
                    <a:pt x="32" y="59"/>
                    <a:pt x="29" y="59"/>
                    <a:pt x="27" y="58"/>
                  </a:cubicBezTo>
                  <a:cubicBezTo>
                    <a:pt x="23" y="57"/>
                    <a:pt x="21" y="54"/>
                    <a:pt x="20" y="52"/>
                  </a:cubicBezTo>
                  <a:cubicBezTo>
                    <a:pt x="19" y="47"/>
                    <a:pt x="20" y="43"/>
                    <a:pt x="24" y="40"/>
                  </a:cubicBezTo>
                  <a:cubicBezTo>
                    <a:pt x="26" y="39"/>
                    <a:pt x="28" y="38"/>
                    <a:pt x="30" y="38"/>
                  </a:cubicBezTo>
                  <a:cubicBezTo>
                    <a:pt x="33" y="37"/>
                    <a:pt x="35" y="37"/>
                    <a:pt x="37" y="37"/>
                  </a:cubicBezTo>
                  <a:cubicBezTo>
                    <a:pt x="41" y="38"/>
                    <a:pt x="45" y="41"/>
                    <a:pt x="45" y="45"/>
                  </a:cubicBezTo>
                  <a:cubicBezTo>
                    <a:pt x="46" y="48"/>
                    <a:pt x="45" y="52"/>
                    <a:pt x="43" y="54"/>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2" name="Freeform 19">
              <a:extLst>
                <a:ext uri="{FF2B5EF4-FFF2-40B4-BE49-F238E27FC236}">
                  <a16:creationId xmlns:a16="http://schemas.microsoft.com/office/drawing/2014/main" id="{A53F4836-6F95-AB3E-A583-4BC968A117F9}"/>
                </a:ext>
              </a:extLst>
            </p:cNvPr>
            <p:cNvSpPr>
              <a:spLocks noEditPoints="1"/>
            </p:cNvSpPr>
            <p:nvPr/>
          </p:nvSpPr>
          <p:spPr bwMode="auto">
            <a:xfrm>
              <a:off x="1292" y="2350"/>
              <a:ext cx="74" cy="96"/>
            </a:xfrm>
            <a:custGeom>
              <a:avLst/>
              <a:gdLst>
                <a:gd name="T0" fmla="*/ 46 w 54"/>
                <a:gd name="T1" fmla="*/ 34 h 70"/>
                <a:gd name="T2" fmla="*/ 43 w 54"/>
                <a:gd name="T3" fmla="*/ 32 h 70"/>
                <a:gd name="T4" fmla="*/ 53 w 54"/>
                <a:gd name="T5" fmla="*/ 21 h 70"/>
                <a:gd name="T6" fmla="*/ 46 w 54"/>
                <a:gd name="T7" fmla="*/ 5 h 70"/>
                <a:gd name="T8" fmla="*/ 30 w 54"/>
                <a:gd name="T9" fmla="*/ 1 h 70"/>
                <a:gd name="T10" fmla="*/ 14 w 54"/>
                <a:gd name="T11" fmla="*/ 3 h 70"/>
                <a:gd name="T12" fmla="*/ 5 w 54"/>
                <a:gd name="T13" fmla="*/ 18 h 70"/>
                <a:gd name="T14" fmla="*/ 14 w 54"/>
                <a:gd name="T15" fmla="*/ 31 h 70"/>
                <a:gd name="T16" fmla="*/ 10 w 54"/>
                <a:gd name="T17" fmla="*/ 32 h 70"/>
                <a:gd name="T18" fmla="*/ 1 w 54"/>
                <a:gd name="T19" fmla="*/ 47 h 70"/>
                <a:gd name="T20" fmla="*/ 10 w 54"/>
                <a:gd name="T21" fmla="*/ 64 h 70"/>
                <a:gd name="T22" fmla="*/ 26 w 54"/>
                <a:gd name="T23" fmla="*/ 69 h 70"/>
                <a:gd name="T24" fmla="*/ 43 w 54"/>
                <a:gd name="T25" fmla="*/ 66 h 70"/>
                <a:gd name="T26" fmla="*/ 54 w 54"/>
                <a:gd name="T27" fmla="*/ 50 h 70"/>
                <a:gd name="T28" fmla="*/ 46 w 54"/>
                <a:gd name="T29" fmla="*/ 34 h 70"/>
                <a:gd name="T30" fmla="*/ 23 w 54"/>
                <a:gd name="T31" fmla="*/ 12 h 70"/>
                <a:gd name="T32" fmla="*/ 30 w 54"/>
                <a:gd name="T33" fmla="*/ 10 h 70"/>
                <a:gd name="T34" fmla="*/ 37 w 54"/>
                <a:gd name="T35" fmla="*/ 12 h 70"/>
                <a:gd name="T36" fmla="*/ 40 w 54"/>
                <a:gd name="T37" fmla="*/ 22 h 70"/>
                <a:gd name="T38" fmla="*/ 35 w 54"/>
                <a:gd name="T39" fmla="*/ 27 h 70"/>
                <a:gd name="T40" fmla="*/ 29 w 54"/>
                <a:gd name="T41" fmla="*/ 28 h 70"/>
                <a:gd name="T42" fmla="*/ 22 w 54"/>
                <a:gd name="T43" fmla="*/ 26 h 70"/>
                <a:gd name="T44" fmla="*/ 18 w 54"/>
                <a:gd name="T45" fmla="*/ 21 h 70"/>
                <a:gd name="T46" fmla="*/ 23 w 54"/>
                <a:gd name="T47" fmla="*/ 12 h 70"/>
                <a:gd name="T48" fmla="*/ 35 w 54"/>
                <a:gd name="T49" fmla="*/ 57 h 70"/>
                <a:gd name="T50" fmla="*/ 27 w 54"/>
                <a:gd name="T51" fmla="*/ 59 h 70"/>
                <a:gd name="T52" fmla="*/ 18 w 54"/>
                <a:gd name="T53" fmla="*/ 56 h 70"/>
                <a:gd name="T54" fmla="*/ 14 w 54"/>
                <a:gd name="T55" fmla="*/ 48 h 70"/>
                <a:gd name="T56" fmla="*/ 21 w 54"/>
                <a:gd name="T57" fmla="*/ 38 h 70"/>
                <a:gd name="T58" fmla="*/ 28 w 54"/>
                <a:gd name="T59" fmla="*/ 38 h 70"/>
                <a:gd name="T60" fmla="*/ 35 w 54"/>
                <a:gd name="T61" fmla="*/ 39 h 70"/>
                <a:gd name="T62" fmla="*/ 40 w 54"/>
                <a:gd name="T63" fmla="*/ 50 h 70"/>
                <a:gd name="T64" fmla="*/ 35 w 54"/>
                <a:gd name="T65" fmla="*/ 5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 h="70">
                  <a:moveTo>
                    <a:pt x="46" y="34"/>
                  </a:moveTo>
                  <a:cubicBezTo>
                    <a:pt x="43" y="32"/>
                    <a:pt x="43" y="32"/>
                    <a:pt x="43" y="32"/>
                  </a:cubicBezTo>
                  <a:cubicBezTo>
                    <a:pt x="48" y="31"/>
                    <a:pt x="53" y="26"/>
                    <a:pt x="53" y="21"/>
                  </a:cubicBezTo>
                  <a:cubicBezTo>
                    <a:pt x="54" y="14"/>
                    <a:pt x="51" y="9"/>
                    <a:pt x="46" y="5"/>
                  </a:cubicBezTo>
                  <a:cubicBezTo>
                    <a:pt x="42" y="2"/>
                    <a:pt x="36" y="1"/>
                    <a:pt x="30" y="1"/>
                  </a:cubicBezTo>
                  <a:cubicBezTo>
                    <a:pt x="24" y="0"/>
                    <a:pt x="19" y="1"/>
                    <a:pt x="14" y="3"/>
                  </a:cubicBezTo>
                  <a:cubicBezTo>
                    <a:pt x="9" y="7"/>
                    <a:pt x="5" y="11"/>
                    <a:pt x="5" y="18"/>
                  </a:cubicBezTo>
                  <a:cubicBezTo>
                    <a:pt x="5" y="23"/>
                    <a:pt x="9" y="28"/>
                    <a:pt x="14" y="31"/>
                  </a:cubicBezTo>
                  <a:cubicBezTo>
                    <a:pt x="10" y="32"/>
                    <a:pt x="10" y="32"/>
                    <a:pt x="10" y="32"/>
                  </a:cubicBezTo>
                  <a:cubicBezTo>
                    <a:pt x="4" y="35"/>
                    <a:pt x="1" y="41"/>
                    <a:pt x="1" y="47"/>
                  </a:cubicBezTo>
                  <a:cubicBezTo>
                    <a:pt x="0" y="54"/>
                    <a:pt x="4" y="61"/>
                    <a:pt x="10" y="64"/>
                  </a:cubicBezTo>
                  <a:cubicBezTo>
                    <a:pt x="14" y="67"/>
                    <a:pt x="20" y="69"/>
                    <a:pt x="26" y="69"/>
                  </a:cubicBezTo>
                  <a:cubicBezTo>
                    <a:pt x="32" y="70"/>
                    <a:pt x="38" y="69"/>
                    <a:pt x="43" y="66"/>
                  </a:cubicBezTo>
                  <a:cubicBezTo>
                    <a:pt x="49" y="63"/>
                    <a:pt x="53" y="57"/>
                    <a:pt x="54" y="50"/>
                  </a:cubicBezTo>
                  <a:cubicBezTo>
                    <a:pt x="54" y="44"/>
                    <a:pt x="52" y="38"/>
                    <a:pt x="46" y="34"/>
                  </a:cubicBezTo>
                  <a:moveTo>
                    <a:pt x="23" y="12"/>
                  </a:moveTo>
                  <a:cubicBezTo>
                    <a:pt x="25" y="10"/>
                    <a:pt x="27" y="10"/>
                    <a:pt x="30" y="10"/>
                  </a:cubicBezTo>
                  <a:cubicBezTo>
                    <a:pt x="32" y="10"/>
                    <a:pt x="35" y="11"/>
                    <a:pt x="37" y="12"/>
                  </a:cubicBezTo>
                  <a:cubicBezTo>
                    <a:pt x="40" y="15"/>
                    <a:pt x="41" y="19"/>
                    <a:pt x="40" y="22"/>
                  </a:cubicBezTo>
                  <a:cubicBezTo>
                    <a:pt x="39" y="24"/>
                    <a:pt x="37" y="26"/>
                    <a:pt x="35" y="27"/>
                  </a:cubicBezTo>
                  <a:cubicBezTo>
                    <a:pt x="33" y="27"/>
                    <a:pt x="31" y="28"/>
                    <a:pt x="29" y="28"/>
                  </a:cubicBezTo>
                  <a:cubicBezTo>
                    <a:pt x="26" y="28"/>
                    <a:pt x="24" y="27"/>
                    <a:pt x="22" y="26"/>
                  </a:cubicBezTo>
                  <a:cubicBezTo>
                    <a:pt x="20" y="25"/>
                    <a:pt x="19" y="23"/>
                    <a:pt x="18" y="21"/>
                  </a:cubicBezTo>
                  <a:cubicBezTo>
                    <a:pt x="18" y="18"/>
                    <a:pt x="19" y="13"/>
                    <a:pt x="23" y="12"/>
                  </a:cubicBezTo>
                  <a:moveTo>
                    <a:pt x="35" y="57"/>
                  </a:moveTo>
                  <a:cubicBezTo>
                    <a:pt x="33" y="58"/>
                    <a:pt x="30" y="59"/>
                    <a:pt x="27" y="59"/>
                  </a:cubicBezTo>
                  <a:cubicBezTo>
                    <a:pt x="24" y="59"/>
                    <a:pt x="20" y="58"/>
                    <a:pt x="18" y="56"/>
                  </a:cubicBezTo>
                  <a:cubicBezTo>
                    <a:pt x="16" y="54"/>
                    <a:pt x="14" y="51"/>
                    <a:pt x="14" y="48"/>
                  </a:cubicBezTo>
                  <a:cubicBezTo>
                    <a:pt x="15" y="44"/>
                    <a:pt x="17" y="40"/>
                    <a:pt x="21" y="38"/>
                  </a:cubicBezTo>
                  <a:cubicBezTo>
                    <a:pt x="23" y="38"/>
                    <a:pt x="25" y="37"/>
                    <a:pt x="28" y="38"/>
                  </a:cubicBezTo>
                  <a:cubicBezTo>
                    <a:pt x="31" y="38"/>
                    <a:pt x="33" y="38"/>
                    <a:pt x="35" y="39"/>
                  </a:cubicBezTo>
                  <a:cubicBezTo>
                    <a:pt x="39" y="41"/>
                    <a:pt x="41" y="45"/>
                    <a:pt x="40" y="50"/>
                  </a:cubicBezTo>
                  <a:cubicBezTo>
                    <a:pt x="40" y="52"/>
                    <a:pt x="38" y="55"/>
                    <a:pt x="35" y="57"/>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4" name="Freeform 20">
              <a:extLst>
                <a:ext uri="{FF2B5EF4-FFF2-40B4-BE49-F238E27FC236}">
                  <a16:creationId xmlns:a16="http://schemas.microsoft.com/office/drawing/2014/main" id="{FDF878D2-6CC3-6C8C-DF9E-26CEB917A868}"/>
                </a:ext>
              </a:extLst>
            </p:cNvPr>
            <p:cNvSpPr>
              <a:spLocks/>
            </p:cNvSpPr>
            <p:nvPr/>
          </p:nvSpPr>
          <p:spPr bwMode="auto">
            <a:xfrm>
              <a:off x="1675" y="1540"/>
              <a:ext cx="89" cy="54"/>
            </a:xfrm>
            <a:custGeom>
              <a:avLst/>
              <a:gdLst>
                <a:gd name="T0" fmla="*/ 7 w 89"/>
                <a:gd name="T1" fmla="*/ 54 h 54"/>
                <a:gd name="T2" fmla="*/ 89 w 89"/>
                <a:gd name="T3" fmla="*/ 18 h 54"/>
                <a:gd name="T4" fmla="*/ 82 w 89"/>
                <a:gd name="T5" fmla="*/ 0 h 54"/>
                <a:gd name="T6" fmla="*/ 0 w 89"/>
                <a:gd name="T7" fmla="*/ 36 h 54"/>
                <a:gd name="T8" fmla="*/ 7 w 89"/>
                <a:gd name="T9" fmla="*/ 54 h 54"/>
              </a:gdLst>
              <a:ahLst/>
              <a:cxnLst>
                <a:cxn ang="0">
                  <a:pos x="T0" y="T1"/>
                </a:cxn>
                <a:cxn ang="0">
                  <a:pos x="T2" y="T3"/>
                </a:cxn>
                <a:cxn ang="0">
                  <a:pos x="T4" y="T5"/>
                </a:cxn>
                <a:cxn ang="0">
                  <a:pos x="T6" y="T7"/>
                </a:cxn>
                <a:cxn ang="0">
                  <a:pos x="T8" y="T9"/>
                </a:cxn>
              </a:cxnLst>
              <a:rect l="0" t="0" r="r" b="b"/>
              <a:pathLst>
                <a:path w="89" h="54">
                  <a:moveTo>
                    <a:pt x="7" y="54"/>
                  </a:moveTo>
                  <a:lnTo>
                    <a:pt x="89" y="18"/>
                  </a:lnTo>
                  <a:lnTo>
                    <a:pt x="82" y="0"/>
                  </a:lnTo>
                  <a:lnTo>
                    <a:pt x="0" y="36"/>
                  </a:lnTo>
                  <a:lnTo>
                    <a:pt x="7" y="54"/>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5" name="Freeform 21">
              <a:extLst>
                <a:ext uri="{FF2B5EF4-FFF2-40B4-BE49-F238E27FC236}">
                  <a16:creationId xmlns:a16="http://schemas.microsoft.com/office/drawing/2014/main" id="{EB8E2BCE-9E38-DD7F-8FE2-7537C35853BA}"/>
                </a:ext>
              </a:extLst>
            </p:cNvPr>
            <p:cNvSpPr>
              <a:spLocks/>
            </p:cNvSpPr>
            <p:nvPr/>
          </p:nvSpPr>
          <p:spPr bwMode="auto">
            <a:xfrm>
              <a:off x="1433" y="1323"/>
              <a:ext cx="77" cy="94"/>
            </a:xfrm>
            <a:custGeom>
              <a:avLst/>
              <a:gdLst>
                <a:gd name="T0" fmla="*/ 27 w 56"/>
                <a:gd name="T1" fmla="*/ 68 h 68"/>
                <a:gd name="T2" fmla="*/ 56 w 56"/>
                <a:gd name="T3" fmla="*/ 6 h 68"/>
                <a:gd name="T4" fmla="*/ 42 w 56"/>
                <a:gd name="T5" fmla="*/ 4 h 68"/>
                <a:gd name="T6" fmla="*/ 23 w 56"/>
                <a:gd name="T7" fmla="*/ 51 h 68"/>
                <a:gd name="T8" fmla="*/ 14 w 56"/>
                <a:gd name="T9" fmla="*/ 1 h 68"/>
                <a:gd name="T10" fmla="*/ 0 w 56"/>
                <a:gd name="T11" fmla="*/ 0 h 68"/>
                <a:gd name="T12" fmla="*/ 15 w 56"/>
                <a:gd name="T13" fmla="*/ 67 h 68"/>
                <a:gd name="T14" fmla="*/ 27 w 56"/>
                <a:gd name="T15" fmla="*/ 68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68">
                  <a:moveTo>
                    <a:pt x="27" y="68"/>
                  </a:moveTo>
                  <a:cubicBezTo>
                    <a:pt x="56" y="6"/>
                    <a:pt x="56" y="6"/>
                    <a:pt x="56" y="6"/>
                  </a:cubicBezTo>
                  <a:cubicBezTo>
                    <a:pt x="42" y="4"/>
                    <a:pt x="42" y="4"/>
                    <a:pt x="42" y="4"/>
                  </a:cubicBezTo>
                  <a:cubicBezTo>
                    <a:pt x="36" y="20"/>
                    <a:pt x="29" y="38"/>
                    <a:pt x="23" y="51"/>
                  </a:cubicBezTo>
                  <a:cubicBezTo>
                    <a:pt x="20" y="37"/>
                    <a:pt x="17" y="18"/>
                    <a:pt x="14" y="1"/>
                  </a:cubicBezTo>
                  <a:cubicBezTo>
                    <a:pt x="0" y="0"/>
                    <a:pt x="0" y="0"/>
                    <a:pt x="0" y="0"/>
                  </a:cubicBezTo>
                  <a:cubicBezTo>
                    <a:pt x="15" y="67"/>
                    <a:pt x="15" y="67"/>
                    <a:pt x="15" y="67"/>
                  </a:cubicBezTo>
                  <a:lnTo>
                    <a:pt x="27" y="68"/>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6" name="Freeform 22">
              <a:extLst>
                <a:ext uri="{FF2B5EF4-FFF2-40B4-BE49-F238E27FC236}">
                  <a16:creationId xmlns:a16="http://schemas.microsoft.com/office/drawing/2014/main" id="{A0B1D817-524E-4129-08DA-01782F83FBCC}"/>
                </a:ext>
              </a:extLst>
            </p:cNvPr>
            <p:cNvSpPr>
              <a:spLocks/>
            </p:cNvSpPr>
            <p:nvPr/>
          </p:nvSpPr>
          <p:spPr bwMode="auto">
            <a:xfrm>
              <a:off x="1044" y="1447"/>
              <a:ext cx="110" cy="101"/>
            </a:xfrm>
            <a:custGeom>
              <a:avLst/>
              <a:gdLst>
                <a:gd name="T0" fmla="*/ 110 w 110"/>
                <a:gd name="T1" fmla="*/ 44 h 101"/>
                <a:gd name="T2" fmla="*/ 98 w 110"/>
                <a:gd name="T3" fmla="*/ 35 h 101"/>
                <a:gd name="T4" fmla="*/ 75 w 110"/>
                <a:gd name="T5" fmla="*/ 77 h 101"/>
                <a:gd name="T6" fmla="*/ 53 w 110"/>
                <a:gd name="T7" fmla="*/ 64 h 101"/>
                <a:gd name="T8" fmla="*/ 72 w 110"/>
                <a:gd name="T9" fmla="*/ 29 h 101"/>
                <a:gd name="T10" fmla="*/ 58 w 110"/>
                <a:gd name="T11" fmla="*/ 22 h 101"/>
                <a:gd name="T12" fmla="*/ 39 w 110"/>
                <a:gd name="T13" fmla="*/ 57 h 101"/>
                <a:gd name="T14" fmla="*/ 22 w 110"/>
                <a:gd name="T15" fmla="*/ 48 h 101"/>
                <a:gd name="T16" fmla="*/ 44 w 110"/>
                <a:gd name="T17" fmla="*/ 7 h 101"/>
                <a:gd name="T18" fmla="*/ 32 w 110"/>
                <a:gd name="T19" fmla="*/ 0 h 101"/>
                <a:gd name="T20" fmla="*/ 0 w 110"/>
                <a:gd name="T21" fmla="*/ 57 h 101"/>
                <a:gd name="T22" fmla="*/ 79 w 110"/>
                <a:gd name="T23" fmla="*/ 101 h 101"/>
                <a:gd name="T24" fmla="*/ 110 w 110"/>
                <a:gd name="T25" fmla="*/ 4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 h="101">
                  <a:moveTo>
                    <a:pt x="110" y="44"/>
                  </a:moveTo>
                  <a:lnTo>
                    <a:pt x="98" y="35"/>
                  </a:lnTo>
                  <a:lnTo>
                    <a:pt x="75" y="77"/>
                  </a:lnTo>
                  <a:lnTo>
                    <a:pt x="53" y="64"/>
                  </a:lnTo>
                  <a:lnTo>
                    <a:pt x="72" y="29"/>
                  </a:lnTo>
                  <a:lnTo>
                    <a:pt x="58" y="22"/>
                  </a:lnTo>
                  <a:lnTo>
                    <a:pt x="39" y="57"/>
                  </a:lnTo>
                  <a:lnTo>
                    <a:pt x="22" y="48"/>
                  </a:lnTo>
                  <a:lnTo>
                    <a:pt x="44" y="7"/>
                  </a:lnTo>
                  <a:lnTo>
                    <a:pt x="32" y="0"/>
                  </a:lnTo>
                  <a:lnTo>
                    <a:pt x="0" y="57"/>
                  </a:lnTo>
                  <a:lnTo>
                    <a:pt x="79" y="101"/>
                  </a:lnTo>
                  <a:lnTo>
                    <a:pt x="110" y="44"/>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7" name="Freeform 23">
              <a:extLst>
                <a:ext uri="{FF2B5EF4-FFF2-40B4-BE49-F238E27FC236}">
                  <a16:creationId xmlns:a16="http://schemas.microsoft.com/office/drawing/2014/main" id="{8D1BA129-656B-60B1-84B5-E380F38D11B5}"/>
                </a:ext>
              </a:extLst>
            </p:cNvPr>
            <p:cNvSpPr>
              <a:spLocks noEditPoints="1"/>
            </p:cNvSpPr>
            <p:nvPr/>
          </p:nvSpPr>
          <p:spPr bwMode="auto">
            <a:xfrm>
              <a:off x="967" y="1837"/>
              <a:ext cx="92" cy="73"/>
            </a:xfrm>
            <a:custGeom>
              <a:avLst/>
              <a:gdLst>
                <a:gd name="T0" fmla="*/ 64 w 67"/>
                <a:gd name="T1" fmla="*/ 10 h 53"/>
                <a:gd name="T2" fmla="*/ 45 w 67"/>
                <a:gd name="T3" fmla="*/ 0 h 53"/>
                <a:gd name="T4" fmla="*/ 31 w 67"/>
                <a:gd name="T5" fmla="*/ 12 h 53"/>
                <a:gd name="T6" fmla="*/ 20 w 67"/>
                <a:gd name="T7" fmla="*/ 2 h 53"/>
                <a:gd name="T8" fmla="*/ 4 w 67"/>
                <a:gd name="T9" fmla="*/ 9 h 53"/>
                <a:gd name="T10" fmla="*/ 1 w 67"/>
                <a:gd name="T11" fmla="*/ 53 h 53"/>
                <a:gd name="T12" fmla="*/ 66 w 67"/>
                <a:gd name="T13" fmla="*/ 53 h 53"/>
                <a:gd name="T14" fmla="*/ 66 w 67"/>
                <a:gd name="T15" fmla="*/ 48 h 53"/>
                <a:gd name="T16" fmla="*/ 64 w 67"/>
                <a:gd name="T17" fmla="*/ 10 h 53"/>
                <a:gd name="T18" fmla="*/ 27 w 67"/>
                <a:gd name="T19" fmla="*/ 39 h 53"/>
                <a:gd name="T20" fmla="*/ 11 w 67"/>
                <a:gd name="T21" fmla="*/ 39 h 53"/>
                <a:gd name="T22" fmla="*/ 18 w 67"/>
                <a:gd name="T23" fmla="*/ 15 h 53"/>
                <a:gd name="T24" fmla="*/ 26 w 67"/>
                <a:gd name="T25" fmla="*/ 19 h 53"/>
                <a:gd name="T26" fmla="*/ 27 w 67"/>
                <a:gd name="T27" fmla="*/ 39 h 53"/>
                <a:gd name="T28" fmla="*/ 55 w 67"/>
                <a:gd name="T29" fmla="*/ 39 h 53"/>
                <a:gd name="T30" fmla="*/ 37 w 67"/>
                <a:gd name="T31" fmla="*/ 39 h 53"/>
                <a:gd name="T32" fmla="*/ 37 w 67"/>
                <a:gd name="T33" fmla="*/ 39 h 53"/>
                <a:gd name="T34" fmla="*/ 44 w 67"/>
                <a:gd name="T35" fmla="*/ 14 h 53"/>
                <a:gd name="T36" fmla="*/ 53 w 67"/>
                <a:gd name="T37" fmla="*/ 16 h 53"/>
                <a:gd name="T38" fmla="*/ 55 w 67"/>
                <a:gd name="T39" fmla="*/ 3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 h="53">
                  <a:moveTo>
                    <a:pt x="64" y="10"/>
                  </a:moveTo>
                  <a:cubicBezTo>
                    <a:pt x="61" y="3"/>
                    <a:pt x="53" y="0"/>
                    <a:pt x="45" y="0"/>
                  </a:cubicBezTo>
                  <a:cubicBezTo>
                    <a:pt x="39" y="1"/>
                    <a:pt x="34" y="5"/>
                    <a:pt x="31" y="12"/>
                  </a:cubicBezTo>
                  <a:cubicBezTo>
                    <a:pt x="30" y="8"/>
                    <a:pt x="26" y="3"/>
                    <a:pt x="20" y="2"/>
                  </a:cubicBezTo>
                  <a:cubicBezTo>
                    <a:pt x="13" y="2"/>
                    <a:pt x="7" y="3"/>
                    <a:pt x="4" y="9"/>
                  </a:cubicBezTo>
                  <a:cubicBezTo>
                    <a:pt x="0" y="14"/>
                    <a:pt x="2" y="39"/>
                    <a:pt x="1" y="53"/>
                  </a:cubicBezTo>
                  <a:cubicBezTo>
                    <a:pt x="66" y="53"/>
                    <a:pt x="66" y="53"/>
                    <a:pt x="66" y="53"/>
                  </a:cubicBezTo>
                  <a:cubicBezTo>
                    <a:pt x="66" y="48"/>
                    <a:pt x="66" y="48"/>
                    <a:pt x="66" y="48"/>
                  </a:cubicBezTo>
                  <a:cubicBezTo>
                    <a:pt x="66" y="22"/>
                    <a:pt x="67" y="19"/>
                    <a:pt x="64" y="10"/>
                  </a:cubicBezTo>
                  <a:moveTo>
                    <a:pt x="27" y="39"/>
                  </a:moveTo>
                  <a:cubicBezTo>
                    <a:pt x="11" y="39"/>
                    <a:pt x="11" y="39"/>
                    <a:pt x="11" y="39"/>
                  </a:cubicBezTo>
                  <a:cubicBezTo>
                    <a:pt x="11" y="24"/>
                    <a:pt x="9" y="16"/>
                    <a:pt x="18" y="15"/>
                  </a:cubicBezTo>
                  <a:cubicBezTo>
                    <a:pt x="24" y="15"/>
                    <a:pt x="25" y="16"/>
                    <a:pt x="26" y="19"/>
                  </a:cubicBezTo>
                  <a:cubicBezTo>
                    <a:pt x="27" y="23"/>
                    <a:pt x="27" y="26"/>
                    <a:pt x="27" y="39"/>
                  </a:cubicBezTo>
                  <a:moveTo>
                    <a:pt x="55" y="39"/>
                  </a:moveTo>
                  <a:cubicBezTo>
                    <a:pt x="37" y="39"/>
                    <a:pt x="37" y="39"/>
                    <a:pt x="37" y="39"/>
                  </a:cubicBezTo>
                  <a:cubicBezTo>
                    <a:pt x="37" y="39"/>
                    <a:pt x="37" y="39"/>
                    <a:pt x="37" y="39"/>
                  </a:cubicBezTo>
                  <a:cubicBezTo>
                    <a:pt x="37" y="25"/>
                    <a:pt x="35" y="16"/>
                    <a:pt x="44" y="14"/>
                  </a:cubicBezTo>
                  <a:cubicBezTo>
                    <a:pt x="47" y="14"/>
                    <a:pt x="50" y="14"/>
                    <a:pt x="53" y="16"/>
                  </a:cubicBezTo>
                  <a:cubicBezTo>
                    <a:pt x="56" y="20"/>
                    <a:pt x="55" y="26"/>
                    <a:pt x="55" y="39"/>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8" name="Freeform 24">
              <a:extLst>
                <a:ext uri="{FF2B5EF4-FFF2-40B4-BE49-F238E27FC236}">
                  <a16:creationId xmlns:a16="http://schemas.microsoft.com/office/drawing/2014/main" id="{4D64BB8F-67FB-5C4A-BCBC-C2D0812176FE}"/>
                </a:ext>
              </a:extLst>
            </p:cNvPr>
            <p:cNvSpPr>
              <a:spLocks/>
            </p:cNvSpPr>
            <p:nvPr/>
          </p:nvSpPr>
          <p:spPr bwMode="auto">
            <a:xfrm>
              <a:off x="1700" y="1605"/>
              <a:ext cx="97" cy="73"/>
            </a:xfrm>
            <a:custGeom>
              <a:avLst/>
              <a:gdLst>
                <a:gd name="T0" fmla="*/ 0 w 97"/>
                <a:gd name="T1" fmla="*/ 48 h 73"/>
                <a:gd name="T2" fmla="*/ 5 w 97"/>
                <a:gd name="T3" fmla="*/ 66 h 73"/>
                <a:gd name="T4" fmla="*/ 76 w 97"/>
                <a:gd name="T5" fmla="*/ 48 h 73"/>
                <a:gd name="T6" fmla="*/ 83 w 97"/>
                <a:gd name="T7" fmla="*/ 73 h 73"/>
                <a:gd name="T8" fmla="*/ 97 w 97"/>
                <a:gd name="T9" fmla="*/ 70 h 73"/>
                <a:gd name="T10" fmla="*/ 79 w 97"/>
                <a:gd name="T11" fmla="*/ 0 h 73"/>
                <a:gd name="T12" fmla="*/ 65 w 97"/>
                <a:gd name="T13" fmla="*/ 3 h 73"/>
                <a:gd name="T14" fmla="*/ 72 w 97"/>
                <a:gd name="T15" fmla="*/ 29 h 73"/>
                <a:gd name="T16" fmla="*/ 0 w 97"/>
                <a:gd name="T17" fmla="*/ 4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73">
                  <a:moveTo>
                    <a:pt x="0" y="48"/>
                  </a:moveTo>
                  <a:lnTo>
                    <a:pt x="5" y="66"/>
                  </a:lnTo>
                  <a:lnTo>
                    <a:pt x="76" y="48"/>
                  </a:lnTo>
                  <a:lnTo>
                    <a:pt x="83" y="73"/>
                  </a:lnTo>
                  <a:lnTo>
                    <a:pt x="97" y="70"/>
                  </a:lnTo>
                  <a:lnTo>
                    <a:pt x="79" y="0"/>
                  </a:lnTo>
                  <a:lnTo>
                    <a:pt x="65" y="3"/>
                  </a:lnTo>
                  <a:lnTo>
                    <a:pt x="72" y="29"/>
                  </a:lnTo>
                  <a:lnTo>
                    <a:pt x="0" y="48"/>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9" name="Freeform 25">
              <a:extLst>
                <a:ext uri="{FF2B5EF4-FFF2-40B4-BE49-F238E27FC236}">
                  <a16:creationId xmlns:a16="http://schemas.microsoft.com/office/drawing/2014/main" id="{207A8435-80F5-9FB7-467B-8284E2EE2B16}"/>
                </a:ext>
              </a:extLst>
            </p:cNvPr>
            <p:cNvSpPr>
              <a:spLocks/>
            </p:cNvSpPr>
            <p:nvPr/>
          </p:nvSpPr>
          <p:spPr bwMode="auto">
            <a:xfrm>
              <a:off x="1261" y="1333"/>
              <a:ext cx="51" cy="89"/>
            </a:xfrm>
            <a:custGeom>
              <a:avLst/>
              <a:gdLst>
                <a:gd name="T0" fmla="*/ 16 w 37"/>
                <a:gd name="T1" fmla="*/ 61 h 65"/>
                <a:gd name="T2" fmla="*/ 37 w 37"/>
                <a:gd name="T3" fmla="*/ 64 h 65"/>
                <a:gd name="T4" fmla="*/ 35 w 37"/>
                <a:gd name="T5" fmla="*/ 54 h 65"/>
                <a:gd name="T6" fmla="*/ 29 w 37"/>
                <a:gd name="T7" fmla="*/ 54 h 65"/>
                <a:gd name="T8" fmla="*/ 21 w 37"/>
                <a:gd name="T9" fmla="*/ 47 h 65"/>
                <a:gd name="T10" fmla="*/ 14 w 37"/>
                <a:gd name="T11" fmla="*/ 0 h 65"/>
                <a:gd name="T12" fmla="*/ 0 w 37"/>
                <a:gd name="T13" fmla="*/ 2 h 65"/>
                <a:gd name="T14" fmla="*/ 8 w 37"/>
                <a:gd name="T15" fmla="*/ 49 h 65"/>
                <a:gd name="T16" fmla="*/ 16 w 37"/>
                <a:gd name="T17" fmla="*/ 6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65">
                  <a:moveTo>
                    <a:pt x="16" y="61"/>
                  </a:moveTo>
                  <a:cubicBezTo>
                    <a:pt x="22" y="64"/>
                    <a:pt x="29" y="65"/>
                    <a:pt x="37" y="64"/>
                  </a:cubicBezTo>
                  <a:cubicBezTo>
                    <a:pt x="35" y="54"/>
                    <a:pt x="35" y="54"/>
                    <a:pt x="35" y="54"/>
                  </a:cubicBezTo>
                  <a:cubicBezTo>
                    <a:pt x="33" y="54"/>
                    <a:pt x="31" y="54"/>
                    <a:pt x="29" y="54"/>
                  </a:cubicBezTo>
                  <a:cubicBezTo>
                    <a:pt x="25" y="53"/>
                    <a:pt x="22" y="51"/>
                    <a:pt x="21" y="47"/>
                  </a:cubicBezTo>
                  <a:cubicBezTo>
                    <a:pt x="14" y="0"/>
                    <a:pt x="14" y="0"/>
                    <a:pt x="14" y="0"/>
                  </a:cubicBezTo>
                  <a:cubicBezTo>
                    <a:pt x="0" y="2"/>
                    <a:pt x="0" y="2"/>
                    <a:pt x="0" y="2"/>
                  </a:cubicBezTo>
                  <a:cubicBezTo>
                    <a:pt x="8" y="49"/>
                    <a:pt x="8" y="49"/>
                    <a:pt x="8" y="49"/>
                  </a:cubicBezTo>
                  <a:cubicBezTo>
                    <a:pt x="9" y="54"/>
                    <a:pt x="11" y="58"/>
                    <a:pt x="16" y="6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0" name="Freeform 26">
              <a:extLst>
                <a:ext uri="{FF2B5EF4-FFF2-40B4-BE49-F238E27FC236}">
                  <a16:creationId xmlns:a16="http://schemas.microsoft.com/office/drawing/2014/main" id="{2E5D4A75-C369-329B-EFFA-56FEFB62CBAB}"/>
                </a:ext>
              </a:extLst>
            </p:cNvPr>
            <p:cNvSpPr>
              <a:spLocks/>
            </p:cNvSpPr>
            <p:nvPr/>
          </p:nvSpPr>
          <p:spPr bwMode="auto">
            <a:xfrm>
              <a:off x="1309" y="1324"/>
              <a:ext cx="35" cy="97"/>
            </a:xfrm>
            <a:custGeom>
              <a:avLst/>
              <a:gdLst>
                <a:gd name="T0" fmla="*/ 21 w 25"/>
                <a:gd name="T1" fmla="*/ 60 h 70"/>
                <a:gd name="T2" fmla="*/ 25 w 25"/>
                <a:gd name="T3" fmla="*/ 47 h 70"/>
                <a:gd name="T4" fmla="*/ 17 w 25"/>
                <a:gd name="T5" fmla="*/ 0 h 70"/>
                <a:gd name="T6" fmla="*/ 4 w 25"/>
                <a:gd name="T7" fmla="*/ 2 h 70"/>
                <a:gd name="T8" fmla="*/ 11 w 25"/>
                <a:gd name="T9" fmla="*/ 49 h 70"/>
                <a:gd name="T10" fmla="*/ 6 w 25"/>
                <a:gd name="T11" fmla="*/ 58 h 70"/>
                <a:gd name="T12" fmla="*/ 0 w 25"/>
                <a:gd name="T13" fmla="*/ 60 h 70"/>
                <a:gd name="T14" fmla="*/ 2 w 25"/>
                <a:gd name="T15" fmla="*/ 70 h 70"/>
                <a:gd name="T16" fmla="*/ 21 w 25"/>
                <a:gd name="T17" fmla="*/ 6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70">
                  <a:moveTo>
                    <a:pt x="21" y="60"/>
                  </a:moveTo>
                  <a:cubicBezTo>
                    <a:pt x="25" y="56"/>
                    <a:pt x="25" y="52"/>
                    <a:pt x="25" y="47"/>
                  </a:cubicBezTo>
                  <a:cubicBezTo>
                    <a:pt x="17" y="0"/>
                    <a:pt x="17" y="0"/>
                    <a:pt x="17" y="0"/>
                  </a:cubicBezTo>
                  <a:cubicBezTo>
                    <a:pt x="4" y="2"/>
                    <a:pt x="4" y="2"/>
                    <a:pt x="4" y="2"/>
                  </a:cubicBezTo>
                  <a:cubicBezTo>
                    <a:pt x="11" y="49"/>
                    <a:pt x="11" y="49"/>
                    <a:pt x="11" y="49"/>
                  </a:cubicBezTo>
                  <a:cubicBezTo>
                    <a:pt x="12" y="52"/>
                    <a:pt x="9" y="56"/>
                    <a:pt x="6" y="58"/>
                  </a:cubicBezTo>
                  <a:cubicBezTo>
                    <a:pt x="4" y="59"/>
                    <a:pt x="2" y="60"/>
                    <a:pt x="0" y="60"/>
                  </a:cubicBezTo>
                  <a:cubicBezTo>
                    <a:pt x="2" y="70"/>
                    <a:pt x="2" y="70"/>
                    <a:pt x="2" y="70"/>
                  </a:cubicBezTo>
                  <a:cubicBezTo>
                    <a:pt x="9" y="69"/>
                    <a:pt x="16" y="66"/>
                    <a:pt x="21" y="60"/>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1" name="Freeform 27">
              <a:extLst>
                <a:ext uri="{FF2B5EF4-FFF2-40B4-BE49-F238E27FC236}">
                  <a16:creationId xmlns:a16="http://schemas.microsoft.com/office/drawing/2014/main" id="{5B855521-15E9-4540-A721-F963D0E09BFD}"/>
                </a:ext>
              </a:extLst>
            </p:cNvPr>
            <p:cNvSpPr>
              <a:spLocks noEditPoints="1"/>
            </p:cNvSpPr>
            <p:nvPr/>
          </p:nvSpPr>
          <p:spPr bwMode="auto">
            <a:xfrm>
              <a:off x="1713" y="1716"/>
              <a:ext cx="96" cy="83"/>
            </a:xfrm>
            <a:custGeom>
              <a:avLst/>
              <a:gdLst>
                <a:gd name="T0" fmla="*/ 3 w 96"/>
                <a:gd name="T1" fmla="*/ 19 h 83"/>
                <a:gd name="T2" fmla="*/ 24 w 96"/>
                <a:gd name="T3" fmla="*/ 22 h 83"/>
                <a:gd name="T4" fmla="*/ 28 w 96"/>
                <a:gd name="T5" fmla="*/ 55 h 83"/>
                <a:gd name="T6" fmla="*/ 10 w 96"/>
                <a:gd name="T7" fmla="*/ 63 h 83"/>
                <a:gd name="T8" fmla="*/ 11 w 96"/>
                <a:gd name="T9" fmla="*/ 83 h 83"/>
                <a:gd name="T10" fmla="*/ 96 w 96"/>
                <a:gd name="T11" fmla="*/ 39 h 83"/>
                <a:gd name="T12" fmla="*/ 94 w 96"/>
                <a:gd name="T13" fmla="*/ 19 h 83"/>
                <a:gd name="T14" fmla="*/ 0 w 96"/>
                <a:gd name="T15" fmla="*/ 0 h 83"/>
                <a:gd name="T16" fmla="*/ 3 w 96"/>
                <a:gd name="T17" fmla="*/ 19 h 83"/>
                <a:gd name="T18" fmla="*/ 77 w 96"/>
                <a:gd name="T19" fmla="*/ 32 h 83"/>
                <a:gd name="T20" fmla="*/ 77 w 96"/>
                <a:gd name="T21" fmla="*/ 32 h 83"/>
                <a:gd name="T22" fmla="*/ 77 w 96"/>
                <a:gd name="T23" fmla="*/ 32 h 83"/>
                <a:gd name="T24" fmla="*/ 77 w 96"/>
                <a:gd name="T25" fmla="*/ 32 h 83"/>
                <a:gd name="T26" fmla="*/ 77 w 96"/>
                <a:gd name="T27" fmla="*/ 32 h 83"/>
                <a:gd name="T28" fmla="*/ 77 w 96"/>
                <a:gd name="T29" fmla="*/ 32 h 83"/>
                <a:gd name="T30" fmla="*/ 41 w 96"/>
                <a:gd name="T31" fmla="*/ 48 h 83"/>
                <a:gd name="T32" fmla="*/ 39 w 96"/>
                <a:gd name="T33" fmla="*/ 25 h 83"/>
                <a:gd name="T34" fmla="*/ 77 w 96"/>
                <a:gd name="T35" fmla="*/ 3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83">
                  <a:moveTo>
                    <a:pt x="3" y="19"/>
                  </a:moveTo>
                  <a:lnTo>
                    <a:pt x="24" y="22"/>
                  </a:lnTo>
                  <a:lnTo>
                    <a:pt x="28" y="55"/>
                  </a:lnTo>
                  <a:lnTo>
                    <a:pt x="10" y="63"/>
                  </a:lnTo>
                  <a:lnTo>
                    <a:pt x="11" y="83"/>
                  </a:lnTo>
                  <a:lnTo>
                    <a:pt x="96" y="39"/>
                  </a:lnTo>
                  <a:lnTo>
                    <a:pt x="94" y="19"/>
                  </a:lnTo>
                  <a:lnTo>
                    <a:pt x="0" y="0"/>
                  </a:lnTo>
                  <a:lnTo>
                    <a:pt x="3" y="19"/>
                  </a:lnTo>
                  <a:close/>
                  <a:moveTo>
                    <a:pt x="77" y="32"/>
                  </a:moveTo>
                  <a:lnTo>
                    <a:pt x="77" y="32"/>
                  </a:lnTo>
                  <a:lnTo>
                    <a:pt x="77" y="32"/>
                  </a:lnTo>
                  <a:lnTo>
                    <a:pt x="77" y="32"/>
                  </a:lnTo>
                  <a:lnTo>
                    <a:pt x="77" y="32"/>
                  </a:lnTo>
                  <a:lnTo>
                    <a:pt x="77" y="32"/>
                  </a:lnTo>
                  <a:lnTo>
                    <a:pt x="41" y="48"/>
                  </a:lnTo>
                  <a:lnTo>
                    <a:pt x="39" y="25"/>
                  </a:lnTo>
                  <a:lnTo>
                    <a:pt x="77" y="32"/>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2" name="Freeform 28">
              <a:extLst>
                <a:ext uri="{FF2B5EF4-FFF2-40B4-BE49-F238E27FC236}">
                  <a16:creationId xmlns:a16="http://schemas.microsoft.com/office/drawing/2014/main" id="{5DC4A1E3-C292-80A4-5844-3451908E1FA1}"/>
                </a:ext>
              </a:extLst>
            </p:cNvPr>
            <p:cNvSpPr>
              <a:spLocks/>
            </p:cNvSpPr>
            <p:nvPr/>
          </p:nvSpPr>
          <p:spPr bwMode="auto">
            <a:xfrm>
              <a:off x="1723" y="1834"/>
              <a:ext cx="99" cy="77"/>
            </a:xfrm>
            <a:custGeom>
              <a:avLst/>
              <a:gdLst>
                <a:gd name="T0" fmla="*/ 43 w 72"/>
                <a:gd name="T1" fmla="*/ 3 h 56"/>
                <a:gd name="T2" fmla="*/ 34 w 72"/>
                <a:gd name="T3" fmla="*/ 13 h 56"/>
                <a:gd name="T4" fmla="*/ 24 w 72"/>
                <a:gd name="T5" fmla="*/ 41 h 56"/>
                <a:gd name="T6" fmla="*/ 16 w 72"/>
                <a:gd name="T7" fmla="*/ 40 h 56"/>
                <a:gd name="T8" fmla="*/ 14 w 72"/>
                <a:gd name="T9" fmla="*/ 19 h 56"/>
                <a:gd name="T10" fmla="*/ 24 w 72"/>
                <a:gd name="T11" fmla="*/ 13 h 56"/>
                <a:gd name="T12" fmla="*/ 23 w 72"/>
                <a:gd name="T13" fmla="*/ 0 h 56"/>
                <a:gd name="T14" fmla="*/ 7 w 72"/>
                <a:gd name="T15" fmla="*/ 9 h 56"/>
                <a:gd name="T16" fmla="*/ 6 w 72"/>
                <a:gd name="T17" fmla="*/ 46 h 56"/>
                <a:gd name="T18" fmla="*/ 26 w 72"/>
                <a:gd name="T19" fmla="*/ 55 h 56"/>
                <a:gd name="T20" fmla="*/ 47 w 72"/>
                <a:gd name="T21" fmla="*/ 17 h 56"/>
                <a:gd name="T22" fmla="*/ 54 w 72"/>
                <a:gd name="T23" fmla="*/ 15 h 56"/>
                <a:gd name="T24" fmla="*/ 60 w 72"/>
                <a:gd name="T25" fmla="*/ 27 h 56"/>
                <a:gd name="T26" fmla="*/ 55 w 72"/>
                <a:gd name="T27" fmla="*/ 39 h 56"/>
                <a:gd name="T28" fmla="*/ 54 w 72"/>
                <a:gd name="T29" fmla="*/ 40 h 56"/>
                <a:gd name="T30" fmla="*/ 52 w 72"/>
                <a:gd name="T31" fmla="*/ 40 h 56"/>
                <a:gd name="T32" fmla="*/ 51 w 72"/>
                <a:gd name="T33" fmla="*/ 40 h 56"/>
                <a:gd name="T34" fmla="*/ 50 w 72"/>
                <a:gd name="T35" fmla="*/ 40 h 56"/>
                <a:gd name="T36" fmla="*/ 51 w 72"/>
                <a:gd name="T37" fmla="*/ 53 h 56"/>
                <a:gd name="T38" fmla="*/ 68 w 72"/>
                <a:gd name="T39" fmla="*/ 41 h 56"/>
                <a:gd name="T40" fmla="*/ 63 w 72"/>
                <a:gd name="T41" fmla="*/ 7 h 56"/>
                <a:gd name="T42" fmla="*/ 43 w 72"/>
                <a:gd name="T43" fmla="*/ 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 h="56">
                  <a:moveTo>
                    <a:pt x="43" y="3"/>
                  </a:moveTo>
                  <a:cubicBezTo>
                    <a:pt x="39" y="5"/>
                    <a:pt x="35" y="9"/>
                    <a:pt x="34" y="13"/>
                  </a:cubicBezTo>
                  <a:cubicBezTo>
                    <a:pt x="30" y="22"/>
                    <a:pt x="32" y="35"/>
                    <a:pt x="24" y="41"/>
                  </a:cubicBezTo>
                  <a:cubicBezTo>
                    <a:pt x="22" y="42"/>
                    <a:pt x="18" y="42"/>
                    <a:pt x="16" y="40"/>
                  </a:cubicBezTo>
                  <a:cubicBezTo>
                    <a:pt x="11" y="36"/>
                    <a:pt x="11" y="26"/>
                    <a:pt x="14" y="19"/>
                  </a:cubicBezTo>
                  <a:cubicBezTo>
                    <a:pt x="15" y="15"/>
                    <a:pt x="19" y="13"/>
                    <a:pt x="24" y="13"/>
                  </a:cubicBezTo>
                  <a:cubicBezTo>
                    <a:pt x="23" y="0"/>
                    <a:pt x="23" y="0"/>
                    <a:pt x="23" y="0"/>
                  </a:cubicBezTo>
                  <a:cubicBezTo>
                    <a:pt x="16" y="0"/>
                    <a:pt x="11" y="4"/>
                    <a:pt x="7" y="9"/>
                  </a:cubicBezTo>
                  <a:cubicBezTo>
                    <a:pt x="0" y="19"/>
                    <a:pt x="0" y="36"/>
                    <a:pt x="6" y="46"/>
                  </a:cubicBezTo>
                  <a:cubicBezTo>
                    <a:pt x="10" y="53"/>
                    <a:pt x="18" y="56"/>
                    <a:pt x="26" y="55"/>
                  </a:cubicBezTo>
                  <a:cubicBezTo>
                    <a:pt x="45" y="51"/>
                    <a:pt x="40" y="28"/>
                    <a:pt x="47" y="17"/>
                  </a:cubicBezTo>
                  <a:cubicBezTo>
                    <a:pt x="49" y="15"/>
                    <a:pt x="52" y="15"/>
                    <a:pt x="54" y="15"/>
                  </a:cubicBezTo>
                  <a:cubicBezTo>
                    <a:pt x="59" y="17"/>
                    <a:pt x="60" y="22"/>
                    <a:pt x="60" y="27"/>
                  </a:cubicBezTo>
                  <a:cubicBezTo>
                    <a:pt x="60" y="31"/>
                    <a:pt x="59" y="37"/>
                    <a:pt x="55" y="39"/>
                  </a:cubicBezTo>
                  <a:cubicBezTo>
                    <a:pt x="54" y="40"/>
                    <a:pt x="54" y="40"/>
                    <a:pt x="54" y="40"/>
                  </a:cubicBezTo>
                  <a:cubicBezTo>
                    <a:pt x="52" y="40"/>
                    <a:pt x="52" y="40"/>
                    <a:pt x="52" y="40"/>
                  </a:cubicBezTo>
                  <a:cubicBezTo>
                    <a:pt x="51" y="40"/>
                    <a:pt x="51" y="40"/>
                    <a:pt x="51" y="40"/>
                  </a:cubicBezTo>
                  <a:cubicBezTo>
                    <a:pt x="50" y="40"/>
                    <a:pt x="50" y="40"/>
                    <a:pt x="50" y="40"/>
                  </a:cubicBezTo>
                  <a:cubicBezTo>
                    <a:pt x="51" y="53"/>
                    <a:pt x="51" y="53"/>
                    <a:pt x="51" y="53"/>
                  </a:cubicBezTo>
                  <a:cubicBezTo>
                    <a:pt x="59" y="52"/>
                    <a:pt x="66" y="48"/>
                    <a:pt x="68" y="41"/>
                  </a:cubicBezTo>
                  <a:cubicBezTo>
                    <a:pt x="72" y="31"/>
                    <a:pt x="72" y="15"/>
                    <a:pt x="63" y="7"/>
                  </a:cubicBezTo>
                  <a:cubicBezTo>
                    <a:pt x="58" y="1"/>
                    <a:pt x="49" y="0"/>
                    <a:pt x="43" y="3"/>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3" name="Freeform 29">
              <a:extLst>
                <a:ext uri="{FF2B5EF4-FFF2-40B4-BE49-F238E27FC236}">
                  <a16:creationId xmlns:a16="http://schemas.microsoft.com/office/drawing/2014/main" id="{9D9BAFC5-4C28-1841-BABC-1C251A1B545A}"/>
                </a:ext>
              </a:extLst>
            </p:cNvPr>
            <p:cNvSpPr>
              <a:spLocks/>
            </p:cNvSpPr>
            <p:nvPr/>
          </p:nvSpPr>
          <p:spPr bwMode="auto">
            <a:xfrm>
              <a:off x="974" y="1752"/>
              <a:ext cx="96" cy="34"/>
            </a:xfrm>
            <a:custGeom>
              <a:avLst/>
              <a:gdLst>
                <a:gd name="T0" fmla="*/ 49 w 70"/>
                <a:gd name="T1" fmla="*/ 11 h 25"/>
                <a:gd name="T2" fmla="*/ 2 w 70"/>
                <a:gd name="T3" fmla="*/ 4 h 25"/>
                <a:gd name="T4" fmla="*/ 0 w 70"/>
                <a:gd name="T5" fmla="*/ 17 h 25"/>
                <a:gd name="T6" fmla="*/ 47 w 70"/>
                <a:gd name="T7" fmla="*/ 24 h 25"/>
                <a:gd name="T8" fmla="*/ 60 w 70"/>
                <a:gd name="T9" fmla="*/ 20 h 25"/>
                <a:gd name="T10" fmla="*/ 70 w 70"/>
                <a:gd name="T11" fmla="*/ 2 h 25"/>
                <a:gd name="T12" fmla="*/ 60 w 70"/>
                <a:gd name="T13" fmla="*/ 0 h 25"/>
                <a:gd name="T14" fmla="*/ 58 w 70"/>
                <a:gd name="T15" fmla="*/ 6 h 25"/>
                <a:gd name="T16" fmla="*/ 49 w 70"/>
                <a:gd name="T17"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25">
                  <a:moveTo>
                    <a:pt x="49" y="11"/>
                  </a:moveTo>
                  <a:cubicBezTo>
                    <a:pt x="2" y="4"/>
                    <a:pt x="2" y="4"/>
                    <a:pt x="2" y="4"/>
                  </a:cubicBezTo>
                  <a:cubicBezTo>
                    <a:pt x="0" y="17"/>
                    <a:pt x="0" y="17"/>
                    <a:pt x="0" y="17"/>
                  </a:cubicBezTo>
                  <a:cubicBezTo>
                    <a:pt x="47" y="24"/>
                    <a:pt x="47" y="24"/>
                    <a:pt x="47" y="24"/>
                  </a:cubicBezTo>
                  <a:cubicBezTo>
                    <a:pt x="52" y="25"/>
                    <a:pt x="56" y="24"/>
                    <a:pt x="60" y="20"/>
                  </a:cubicBezTo>
                  <a:cubicBezTo>
                    <a:pt x="66" y="16"/>
                    <a:pt x="69" y="9"/>
                    <a:pt x="70" y="2"/>
                  </a:cubicBezTo>
                  <a:cubicBezTo>
                    <a:pt x="60" y="0"/>
                    <a:pt x="60" y="0"/>
                    <a:pt x="60" y="0"/>
                  </a:cubicBezTo>
                  <a:cubicBezTo>
                    <a:pt x="60" y="2"/>
                    <a:pt x="59" y="4"/>
                    <a:pt x="58" y="6"/>
                  </a:cubicBezTo>
                  <a:cubicBezTo>
                    <a:pt x="56" y="9"/>
                    <a:pt x="53" y="12"/>
                    <a:pt x="49" y="1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4" name="Freeform 30">
              <a:extLst>
                <a:ext uri="{FF2B5EF4-FFF2-40B4-BE49-F238E27FC236}">
                  <a16:creationId xmlns:a16="http://schemas.microsoft.com/office/drawing/2014/main" id="{CDC900C2-C5F1-7773-6934-38CCFEF0452B}"/>
                </a:ext>
              </a:extLst>
            </p:cNvPr>
            <p:cNvSpPr>
              <a:spLocks/>
            </p:cNvSpPr>
            <p:nvPr/>
          </p:nvSpPr>
          <p:spPr bwMode="auto">
            <a:xfrm>
              <a:off x="983" y="1704"/>
              <a:ext cx="89" cy="51"/>
            </a:xfrm>
            <a:custGeom>
              <a:avLst/>
              <a:gdLst>
                <a:gd name="T0" fmla="*/ 49 w 65"/>
                <a:gd name="T1" fmla="*/ 8 h 37"/>
                <a:gd name="T2" fmla="*/ 2 w 65"/>
                <a:gd name="T3" fmla="*/ 0 h 37"/>
                <a:gd name="T4" fmla="*/ 0 w 65"/>
                <a:gd name="T5" fmla="*/ 14 h 37"/>
                <a:gd name="T6" fmla="*/ 47 w 65"/>
                <a:gd name="T7" fmla="*/ 21 h 37"/>
                <a:gd name="T8" fmla="*/ 54 w 65"/>
                <a:gd name="T9" fmla="*/ 29 h 37"/>
                <a:gd name="T10" fmla="*/ 54 w 65"/>
                <a:gd name="T11" fmla="*/ 35 h 37"/>
                <a:gd name="T12" fmla="*/ 64 w 65"/>
                <a:gd name="T13" fmla="*/ 37 h 37"/>
                <a:gd name="T14" fmla="*/ 61 w 65"/>
                <a:gd name="T15" fmla="*/ 16 h 37"/>
                <a:gd name="T16" fmla="*/ 49 w 65"/>
                <a:gd name="T1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37">
                  <a:moveTo>
                    <a:pt x="49" y="8"/>
                  </a:moveTo>
                  <a:cubicBezTo>
                    <a:pt x="2" y="0"/>
                    <a:pt x="2" y="0"/>
                    <a:pt x="2" y="0"/>
                  </a:cubicBezTo>
                  <a:cubicBezTo>
                    <a:pt x="0" y="14"/>
                    <a:pt x="0" y="14"/>
                    <a:pt x="0" y="14"/>
                  </a:cubicBezTo>
                  <a:cubicBezTo>
                    <a:pt x="47" y="21"/>
                    <a:pt x="47" y="21"/>
                    <a:pt x="47" y="21"/>
                  </a:cubicBezTo>
                  <a:cubicBezTo>
                    <a:pt x="50" y="22"/>
                    <a:pt x="53" y="25"/>
                    <a:pt x="54" y="29"/>
                  </a:cubicBezTo>
                  <a:cubicBezTo>
                    <a:pt x="54" y="31"/>
                    <a:pt x="54" y="33"/>
                    <a:pt x="54" y="35"/>
                  </a:cubicBezTo>
                  <a:cubicBezTo>
                    <a:pt x="64" y="37"/>
                    <a:pt x="64" y="37"/>
                    <a:pt x="64" y="37"/>
                  </a:cubicBezTo>
                  <a:cubicBezTo>
                    <a:pt x="65" y="29"/>
                    <a:pt x="64" y="22"/>
                    <a:pt x="61" y="16"/>
                  </a:cubicBezTo>
                  <a:cubicBezTo>
                    <a:pt x="58" y="11"/>
                    <a:pt x="54" y="9"/>
                    <a:pt x="49" y="8"/>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5" name="Freeform 31">
              <a:extLst>
                <a:ext uri="{FF2B5EF4-FFF2-40B4-BE49-F238E27FC236}">
                  <a16:creationId xmlns:a16="http://schemas.microsoft.com/office/drawing/2014/main" id="{E22C1193-FFF2-7AE0-B64E-6030096DB408}"/>
                </a:ext>
              </a:extLst>
            </p:cNvPr>
            <p:cNvSpPr>
              <a:spLocks noEditPoints="1"/>
            </p:cNvSpPr>
            <p:nvPr/>
          </p:nvSpPr>
          <p:spPr bwMode="auto">
            <a:xfrm>
              <a:off x="1154" y="1370"/>
              <a:ext cx="90" cy="103"/>
            </a:xfrm>
            <a:custGeom>
              <a:avLst/>
              <a:gdLst>
                <a:gd name="T0" fmla="*/ 35 w 90"/>
                <a:gd name="T1" fmla="*/ 93 h 103"/>
                <a:gd name="T2" fmla="*/ 30 w 90"/>
                <a:gd name="T3" fmla="*/ 74 h 103"/>
                <a:gd name="T4" fmla="*/ 58 w 90"/>
                <a:gd name="T5" fmla="*/ 56 h 103"/>
                <a:gd name="T6" fmla="*/ 74 w 90"/>
                <a:gd name="T7" fmla="*/ 70 h 103"/>
                <a:gd name="T8" fmla="*/ 90 w 90"/>
                <a:gd name="T9" fmla="*/ 60 h 103"/>
                <a:gd name="T10" fmla="*/ 15 w 90"/>
                <a:gd name="T11" fmla="*/ 0 h 103"/>
                <a:gd name="T12" fmla="*/ 0 w 90"/>
                <a:gd name="T13" fmla="*/ 9 h 103"/>
                <a:gd name="T14" fmla="*/ 19 w 90"/>
                <a:gd name="T15" fmla="*/ 103 h 103"/>
                <a:gd name="T16" fmla="*/ 35 w 90"/>
                <a:gd name="T17" fmla="*/ 93 h 103"/>
                <a:gd name="T18" fmla="*/ 17 w 90"/>
                <a:gd name="T19" fmla="*/ 20 h 103"/>
                <a:gd name="T20" fmla="*/ 17 w 90"/>
                <a:gd name="T21" fmla="*/ 20 h 103"/>
                <a:gd name="T22" fmla="*/ 17 w 90"/>
                <a:gd name="T23" fmla="*/ 20 h 103"/>
                <a:gd name="T24" fmla="*/ 17 w 90"/>
                <a:gd name="T25" fmla="*/ 20 h 103"/>
                <a:gd name="T26" fmla="*/ 46 w 90"/>
                <a:gd name="T27" fmla="*/ 47 h 103"/>
                <a:gd name="T28" fmla="*/ 26 w 90"/>
                <a:gd name="T29" fmla="*/ 58 h 103"/>
                <a:gd name="T30" fmla="*/ 17 w 90"/>
                <a:gd name="T31" fmla="*/ 20 h 103"/>
                <a:gd name="T32" fmla="*/ 17 w 90"/>
                <a:gd name="T33"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03">
                  <a:moveTo>
                    <a:pt x="35" y="93"/>
                  </a:moveTo>
                  <a:lnTo>
                    <a:pt x="30" y="74"/>
                  </a:lnTo>
                  <a:lnTo>
                    <a:pt x="58" y="56"/>
                  </a:lnTo>
                  <a:lnTo>
                    <a:pt x="74" y="70"/>
                  </a:lnTo>
                  <a:lnTo>
                    <a:pt x="90" y="60"/>
                  </a:lnTo>
                  <a:lnTo>
                    <a:pt x="15" y="0"/>
                  </a:lnTo>
                  <a:lnTo>
                    <a:pt x="0" y="9"/>
                  </a:lnTo>
                  <a:lnTo>
                    <a:pt x="19" y="103"/>
                  </a:lnTo>
                  <a:lnTo>
                    <a:pt x="35" y="93"/>
                  </a:lnTo>
                  <a:close/>
                  <a:moveTo>
                    <a:pt x="17" y="20"/>
                  </a:moveTo>
                  <a:lnTo>
                    <a:pt x="17" y="20"/>
                  </a:lnTo>
                  <a:lnTo>
                    <a:pt x="17" y="20"/>
                  </a:lnTo>
                  <a:lnTo>
                    <a:pt x="17" y="20"/>
                  </a:lnTo>
                  <a:lnTo>
                    <a:pt x="46" y="47"/>
                  </a:lnTo>
                  <a:lnTo>
                    <a:pt x="26" y="58"/>
                  </a:lnTo>
                  <a:lnTo>
                    <a:pt x="17" y="20"/>
                  </a:lnTo>
                  <a:lnTo>
                    <a:pt x="17" y="20"/>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6" name="Freeform 32">
              <a:extLst>
                <a:ext uri="{FF2B5EF4-FFF2-40B4-BE49-F238E27FC236}">
                  <a16:creationId xmlns:a16="http://schemas.microsoft.com/office/drawing/2014/main" id="{07085C3F-5FE3-D410-6E22-DDC2686781CD}"/>
                </a:ext>
              </a:extLst>
            </p:cNvPr>
            <p:cNvSpPr>
              <a:spLocks/>
            </p:cNvSpPr>
            <p:nvPr/>
          </p:nvSpPr>
          <p:spPr bwMode="auto">
            <a:xfrm>
              <a:off x="1529" y="1345"/>
              <a:ext cx="96" cy="107"/>
            </a:xfrm>
            <a:custGeom>
              <a:avLst/>
              <a:gdLst>
                <a:gd name="T0" fmla="*/ 68 w 96"/>
                <a:gd name="T1" fmla="*/ 94 h 107"/>
                <a:gd name="T2" fmla="*/ 24 w 96"/>
                <a:gd name="T3" fmla="*/ 76 h 107"/>
                <a:gd name="T4" fmla="*/ 33 w 96"/>
                <a:gd name="T5" fmla="*/ 52 h 107"/>
                <a:gd name="T6" fmla="*/ 72 w 96"/>
                <a:gd name="T7" fmla="*/ 69 h 107"/>
                <a:gd name="T8" fmla="*/ 77 w 96"/>
                <a:gd name="T9" fmla="*/ 54 h 107"/>
                <a:gd name="T10" fmla="*/ 39 w 96"/>
                <a:gd name="T11" fmla="*/ 39 h 107"/>
                <a:gd name="T12" fmla="*/ 47 w 96"/>
                <a:gd name="T13" fmla="*/ 21 h 107"/>
                <a:gd name="T14" fmla="*/ 90 w 96"/>
                <a:gd name="T15" fmla="*/ 39 h 107"/>
                <a:gd name="T16" fmla="*/ 96 w 96"/>
                <a:gd name="T17" fmla="*/ 25 h 107"/>
                <a:gd name="T18" fmla="*/ 35 w 96"/>
                <a:gd name="T19" fmla="*/ 0 h 107"/>
                <a:gd name="T20" fmla="*/ 0 w 96"/>
                <a:gd name="T21" fmla="*/ 83 h 107"/>
                <a:gd name="T22" fmla="*/ 61 w 96"/>
                <a:gd name="T23" fmla="*/ 107 h 107"/>
                <a:gd name="T24" fmla="*/ 68 w 96"/>
                <a:gd name="T25" fmla="*/ 9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07">
                  <a:moveTo>
                    <a:pt x="68" y="94"/>
                  </a:moveTo>
                  <a:lnTo>
                    <a:pt x="24" y="76"/>
                  </a:lnTo>
                  <a:lnTo>
                    <a:pt x="33" y="52"/>
                  </a:lnTo>
                  <a:lnTo>
                    <a:pt x="72" y="69"/>
                  </a:lnTo>
                  <a:lnTo>
                    <a:pt x="77" y="54"/>
                  </a:lnTo>
                  <a:lnTo>
                    <a:pt x="39" y="39"/>
                  </a:lnTo>
                  <a:lnTo>
                    <a:pt x="47" y="21"/>
                  </a:lnTo>
                  <a:lnTo>
                    <a:pt x="90" y="39"/>
                  </a:lnTo>
                  <a:lnTo>
                    <a:pt x="96" y="25"/>
                  </a:lnTo>
                  <a:lnTo>
                    <a:pt x="35" y="0"/>
                  </a:lnTo>
                  <a:lnTo>
                    <a:pt x="0" y="83"/>
                  </a:lnTo>
                  <a:lnTo>
                    <a:pt x="61" y="107"/>
                  </a:lnTo>
                  <a:lnTo>
                    <a:pt x="68" y="94"/>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7" name="Freeform 33">
              <a:extLst>
                <a:ext uri="{FF2B5EF4-FFF2-40B4-BE49-F238E27FC236}">
                  <a16:creationId xmlns:a16="http://schemas.microsoft.com/office/drawing/2014/main" id="{E2311BEF-65A8-12CC-C7BB-4131A91ECF87}"/>
                </a:ext>
              </a:extLst>
            </p:cNvPr>
            <p:cNvSpPr>
              <a:spLocks noEditPoints="1"/>
            </p:cNvSpPr>
            <p:nvPr/>
          </p:nvSpPr>
          <p:spPr bwMode="auto">
            <a:xfrm>
              <a:off x="999" y="1575"/>
              <a:ext cx="107" cy="89"/>
            </a:xfrm>
            <a:custGeom>
              <a:avLst/>
              <a:gdLst>
                <a:gd name="T0" fmla="*/ 67 w 78"/>
                <a:gd name="T1" fmla="*/ 51 h 65"/>
                <a:gd name="T2" fmla="*/ 42 w 78"/>
                <a:gd name="T3" fmla="*/ 44 h 65"/>
                <a:gd name="T4" fmla="*/ 41 w 78"/>
                <a:gd name="T5" fmla="*/ 44 h 65"/>
                <a:gd name="T6" fmla="*/ 46 w 78"/>
                <a:gd name="T7" fmla="*/ 28 h 65"/>
                <a:gd name="T8" fmla="*/ 74 w 78"/>
                <a:gd name="T9" fmla="*/ 27 h 65"/>
                <a:gd name="T10" fmla="*/ 78 w 78"/>
                <a:gd name="T11" fmla="*/ 14 h 65"/>
                <a:gd name="T12" fmla="*/ 44 w 78"/>
                <a:gd name="T13" fmla="*/ 17 h 65"/>
                <a:gd name="T14" fmla="*/ 40 w 78"/>
                <a:gd name="T15" fmla="*/ 5 h 65"/>
                <a:gd name="T16" fmla="*/ 25 w 78"/>
                <a:gd name="T17" fmla="*/ 0 h 65"/>
                <a:gd name="T18" fmla="*/ 0 w 78"/>
                <a:gd name="T19" fmla="*/ 46 h 65"/>
                <a:gd name="T20" fmla="*/ 63 w 78"/>
                <a:gd name="T21" fmla="*/ 65 h 65"/>
                <a:gd name="T22" fmla="*/ 67 w 78"/>
                <a:gd name="T23" fmla="*/ 51 h 65"/>
                <a:gd name="T24" fmla="*/ 31 w 78"/>
                <a:gd name="T25" fmla="*/ 41 h 65"/>
                <a:gd name="T26" fmla="*/ 14 w 78"/>
                <a:gd name="T27" fmla="*/ 36 h 65"/>
                <a:gd name="T28" fmla="*/ 27 w 78"/>
                <a:gd name="T29" fmla="*/ 14 h 65"/>
                <a:gd name="T30" fmla="*/ 35 w 78"/>
                <a:gd name="T31" fmla="*/ 18 h 65"/>
                <a:gd name="T32" fmla="*/ 31 w 78"/>
                <a:gd name="T33" fmla="*/ 4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65">
                  <a:moveTo>
                    <a:pt x="67" y="51"/>
                  </a:moveTo>
                  <a:cubicBezTo>
                    <a:pt x="42" y="44"/>
                    <a:pt x="42" y="44"/>
                    <a:pt x="42" y="44"/>
                  </a:cubicBezTo>
                  <a:cubicBezTo>
                    <a:pt x="41" y="44"/>
                    <a:pt x="41" y="44"/>
                    <a:pt x="41" y="44"/>
                  </a:cubicBezTo>
                  <a:cubicBezTo>
                    <a:pt x="43" y="38"/>
                    <a:pt x="45" y="30"/>
                    <a:pt x="46" y="28"/>
                  </a:cubicBezTo>
                  <a:cubicBezTo>
                    <a:pt x="51" y="18"/>
                    <a:pt x="67" y="28"/>
                    <a:pt x="74" y="27"/>
                  </a:cubicBezTo>
                  <a:cubicBezTo>
                    <a:pt x="78" y="14"/>
                    <a:pt x="78" y="14"/>
                    <a:pt x="78" y="14"/>
                  </a:cubicBezTo>
                  <a:cubicBezTo>
                    <a:pt x="67" y="15"/>
                    <a:pt x="52" y="5"/>
                    <a:pt x="44" y="17"/>
                  </a:cubicBezTo>
                  <a:cubicBezTo>
                    <a:pt x="44" y="13"/>
                    <a:pt x="43" y="9"/>
                    <a:pt x="40" y="5"/>
                  </a:cubicBezTo>
                  <a:cubicBezTo>
                    <a:pt x="36" y="2"/>
                    <a:pt x="30" y="0"/>
                    <a:pt x="25" y="0"/>
                  </a:cubicBezTo>
                  <a:cubicBezTo>
                    <a:pt x="10" y="3"/>
                    <a:pt x="8" y="19"/>
                    <a:pt x="0" y="46"/>
                  </a:cubicBezTo>
                  <a:cubicBezTo>
                    <a:pt x="63" y="65"/>
                    <a:pt x="63" y="65"/>
                    <a:pt x="63" y="65"/>
                  </a:cubicBezTo>
                  <a:lnTo>
                    <a:pt x="67" y="51"/>
                  </a:lnTo>
                  <a:close/>
                  <a:moveTo>
                    <a:pt x="31" y="41"/>
                  </a:moveTo>
                  <a:cubicBezTo>
                    <a:pt x="14" y="36"/>
                    <a:pt x="14" y="36"/>
                    <a:pt x="14" y="36"/>
                  </a:cubicBezTo>
                  <a:cubicBezTo>
                    <a:pt x="18" y="25"/>
                    <a:pt x="20" y="13"/>
                    <a:pt x="27" y="14"/>
                  </a:cubicBezTo>
                  <a:cubicBezTo>
                    <a:pt x="31" y="15"/>
                    <a:pt x="33" y="15"/>
                    <a:pt x="35" y="18"/>
                  </a:cubicBezTo>
                  <a:cubicBezTo>
                    <a:pt x="38" y="21"/>
                    <a:pt x="34" y="30"/>
                    <a:pt x="31" y="4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8" name="Freeform 34">
              <a:extLst>
                <a:ext uri="{FF2B5EF4-FFF2-40B4-BE49-F238E27FC236}">
                  <a16:creationId xmlns:a16="http://schemas.microsoft.com/office/drawing/2014/main" id="{A224949D-0AFC-A1C7-BD37-AD05DFD3058B}"/>
                </a:ext>
              </a:extLst>
            </p:cNvPr>
            <p:cNvSpPr>
              <a:spLocks noEditPoints="1"/>
            </p:cNvSpPr>
            <p:nvPr/>
          </p:nvSpPr>
          <p:spPr bwMode="auto">
            <a:xfrm>
              <a:off x="1616" y="1419"/>
              <a:ext cx="111" cy="112"/>
            </a:xfrm>
            <a:custGeom>
              <a:avLst/>
              <a:gdLst>
                <a:gd name="T0" fmla="*/ 8 w 81"/>
                <a:gd name="T1" fmla="*/ 51 h 81"/>
                <a:gd name="T2" fmla="*/ 29 w 81"/>
                <a:gd name="T3" fmla="*/ 35 h 81"/>
                <a:gd name="T4" fmla="*/ 29 w 81"/>
                <a:gd name="T5" fmla="*/ 34 h 81"/>
                <a:gd name="T6" fmla="*/ 39 w 81"/>
                <a:gd name="T7" fmla="*/ 48 h 81"/>
                <a:gd name="T8" fmla="*/ 23 w 81"/>
                <a:gd name="T9" fmla="*/ 71 h 81"/>
                <a:gd name="T10" fmla="*/ 32 w 81"/>
                <a:gd name="T11" fmla="*/ 81 h 81"/>
                <a:gd name="T12" fmla="*/ 49 w 81"/>
                <a:gd name="T13" fmla="*/ 52 h 81"/>
                <a:gd name="T14" fmla="*/ 61 w 81"/>
                <a:gd name="T15" fmla="*/ 56 h 81"/>
                <a:gd name="T16" fmla="*/ 74 w 81"/>
                <a:gd name="T17" fmla="*/ 47 h 81"/>
                <a:gd name="T18" fmla="*/ 52 w 81"/>
                <a:gd name="T19" fmla="*/ 0 h 81"/>
                <a:gd name="T20" fmla="*/ 0 w 81"/>
                <a:gd name="T21" fmla="*/ 40 h 81"/>
                <a:gd name="T22" fmla="*/ 8 w 81"/>
                <a:gd name="T23" fmla="*/ 51 h 81"/>
                <a:gd name="T24" fmla="*/ 52 w 81"/>
                <a:gd name="T25" fmla="*/ 17 h 81"/>
                <a:gd name="T26" fmla="*/ 61 w 81"/>
                <a:gd name="T27" fmla="*/ 41 h 81"/>
                <a:gd name="T28" fmla="*/ 54 w 81"/>
                <a:gd name="T29" fmla="*/ 44 h 81"/>
                <a:gd name="T30" fmla="*/ 38 w 81"/>
                <a:gd name="T31" fmla="*/ 28 h 81"/>
                <a:gd name="T32" fmla="*/ 52 w 81"/>
                <a:gd name="T33"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81">
                  <a:moveTo>
                    <a:pt x="8" y="51"/>
                  </a:moveTo>
                  <a:cubicBezTo>
                    <a:pt x="29" y="35"/>
                    <a:pt x="29" y="35"/>
                    <a:pt x="29" y="35"/>
                  </a:cubicBezTo>
                  <a:cubicBezTo>
                    <a:pt x="29" y="34"/>
                    <a:pt x="29" y="34"/>
                    <a:pt x="29" y="34"/>
                  </a:cubicBezTo>
                  <a:cubicBezTo>
                    <a:pt x="33" y="39"/>
                    <a:pt x="38" y="46"/>
                    <a:pt x="39" y="48"/>
                  </a:cubicBezTo>
                  <a:cubicBezTo>
                    <a:pt x="44" y="57"/>
                    <a:pt x="26" y="65"/>
                    <a:pt x="23" y="71"/>
                  </a:cubicBezTo>
                  <a:cubicBezTo>
                    <a:pt x="32" y="81"/>
                    <a:pt x="32" y="81"/>
                    <a:pt x="32" y="81"/>
                  </a:cubicBezTo>
                  <a:cubicBezTo>
                    <a:pt x="38" y="72"/>
                    <a:pt x="55" y="66"/>
                    <a:pt x="49" y="52"/>
                  </a:cubicBezTo>
                  <a:cubicBezTo>
                    <a:pt x="53" y="55"/>
                    <a:pt x="56" y="57"/>
                    <a:pt x="61" y="56"/>
                  </a:cubicBezTo>
                  <a:cubicBezTo>
                    <a:pt x="66" y="55"/>
                    <a:pt x="71" y="51"/>
                    <a:pt x="74" y="47"/>
                  </a:cubicBezTo>
                  <a:cubicBezTo>
                    <a:pt x="81" y="34"/>
                    <a:pt x="68" y="22"/>
                    <a:pt x="52" y="0"/>
                  </a:cubicBezTo>
                  <a:cubicBezTo>
                    <a:pt x="0" y="40"/>
                    <a:pt x="0" y="40"/>
                    <a:pt x="0" y="40"/>
                  </a:cubicBezTo>
                  <a:lnTo>
                    <a:pt x="8" y="51"/>
                  </a:lnTo>
                  <a:close/>
                  <a:moveTo>
                    <a:pt x="52" y="17"/>
                  </a:moveTo>
                  <a:cubicBezTo>
                    <a:pt x="59" y="27"/>
                    <a:pt x="67" y="35"/>
                    <a:pt x="61" y="41"/>
                  </a:cubicBezTo>
                  <a:cubicBezTo>
                    <a:pt x="59" y="43"/>
                    <a:pt x="57" y="44"/>
                    <a:pt x="54" y="44"/>
                  </a:cubicBezTo>
                  <a:cubicBezTo>
                    <a:pt x="49" y="45"/>
                    <a:pt x="45" y="36"/>
                    <a:pt x="38" y="28"/>
                  </a:cubicBezTo>
                  <a:lnTo>
                    <a:pt x="52" y="17"/>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9" name="Freeform 35">
              <a:extLst>
                <a:ext uri="{FF2B5EF4-FFF2-40B4-BE49-F238E27FC236}">
                  <a16:creationId xmlns:a16="http://schemas.microsoft.com/office/drawing/2014/main" id="{3E1024F0-5AAB-4671-C3FE-328A32625C6B}"/>
                </a:ext>
              </a:extLst>
            </p:cNvPr>
            <p:cNvSpPr>
              <a:spLocks noEditPoints="1"/>
            </p:cNvSpPr>
            <p:nvPr/>
          </p:nvSpPr>
          <p:spPr bwMode="auto">
            <a:xfrm>
              <a:off x="690" y="2572"/>
              <a:ext cx="1400" cy="205"/>
            </a:xfrm>
            <a:custGeom>
              <a:avLst/>
              <a:gdLst>
                <a:gd name="T0" fmla="*/ 1019 w 1019"/>
                <a:gd name="T1" fmla="*/ 149 h 149"/>
                <a:gd name="T2" fmla="*/ 0 w 1019"/>
                <a:gd name="T3" fmla="*/ 0 h 149"/>
                <a:gd name="T4" fmla="*/ 140 w 1019"/>
                <a:gd name="T5" fmla="*/ 123 h 149"/>
                <a:gd name="T6" fmla="*/ 94 w 1019"/>
                <a:gd name="T7" fmla="*/ 26 h 149"/>
                <a:gd name="T8" fmla="*/ 169 w 1019"/>
                <a:gd name="T9" fmla="*/ 49 h 149"/>
                <a:gd name="T10" fmla="*/ 173 w 1019"/>
                <a:gd name="T11" fmla="*/ 97 h 149"/>
                <a:gd name="T12" fmla="*/ 322 w 1019"/>
                <a:gd name="T13" fmla="*/ 97 h 149"/>
                <a:gd name="T14" fmla="*/ 283 w 1019"/>
                <a:gd name="T15" fmla="*/ 125 h 149"/>
                <a:gd name="T16" fmla="*/ 253 w 1019"/>
                <a:gd name="T17" fmla="*/ 116 h 149"/>
                <a:gd name="T18" fmla="*/ 244 w 1019"/>
                <a:gd name="T19" fmla="*/ 26 h 149"/>
                <a:gd name="T20" fmla="*/ 264 w 1019"/>
                <a:gd name="T21" fmla="*/ 97 h 149"/>
                <a:gd name="T22" fmla="*/ 283 w 1019"/>
                <a:gd name="T23" fmla="*/ 110 h 149"/>
                <a:gd name="T24" fmla="*/ 302 w 1019"/>
                <a:gd name="T25" fmla="*/ 97 h 149"/>
                <a:gd name="T26" fmla="*/ 322 w 1019"/>
                <a:gd name="T27" fmla="*/ 26 h 149"/>
                <a:gd name="T28" fmla="*/ 464 w 1019"/>
                <a:gd name="T29" fmla="*/ 123 h 149"/>
                <a:gd name="T30" fmla="*/ 425 w 1019"/>
                <a:gd name="T31" fmla="*/ 83 h 149"/>
                <a:gd name="T32" fmla="*/ 405 w 1019"/>
                <a:gd name="T33" fmla="*/ 123 h 149"/>
                <a:gd name="T34" fmla="*/ 451 w 1019"/>
                <a:gd name="T35" fmla="*/ 26 h 149"/>
                <a:gd name="T36" fmla="*/ 463 w 1019"/>
                <a:gd name="T37" fmla="*/ 75 h 149"/>
                <a:gd name="T38" fmla="*/ 464 w 1019"/>
                <a:gd name="T39" fmla="*/ 123 h 149"/>
                <a:gd name="T40" fmla="*/ 624 w 1019"/>
                <a:gd name="T41" fmla="*/ 79 h 149"/>
                <a:gd name="T42" fmla="*/ 579 w 1019"/>
                <a:gd name="T43" fmla="*/ 106 h 149"/>
                <a:gd name="T44" fmla="*/ 630 w 1019"/>
                <a:gd name="T45" fmla="*/ 123 h 149"/>
                <a:gd name="T46" fmla="*/ 559 w 1019"/>
                <a:gd name="T47" fmla="*/ 25 h 149"/>
                <a:gd name="T48" fmla="*/ 630 w 1019"/>
                <a:gd name="T49" fmla="*/ 41 h 149"/>
                <a:gd name="T50" fmla="*/ 579 w 1019"/>
                <a:gd name="T51" fmla="*/ 62 h 149"/>
                <a:gd name="T52" fmla="*/ 764 w 1019"/>
                <a:gd name="T53" fmla="*/ 123 h 149"/>
                <a:gd name="T54" fmla="*/ 722 w 1019"/>
                <a:gd name="T55" fmla="*/ 102 h 149"/>
                <a:gd name="T56" fmla="*/ 695 w 1019"/>
                <a:gd name="T57" fmla="*/ 123 h 149"/>
                <a:gd name="T58" fmla="*/ 750 w 1019"/>
                <a:gd name="T59" fmla="*/ 26 h 149"/>
                <a:gd name="T60" fmla="*/ 764 w 1019"/>
                <a:gd name="T61" fmla="*/ 123 h 149"/>
                <a:gd name="T62" fmla="*/ 916 w 1019"/>
                <a:gd name="T63" fmla="*/ 115 h 149"/>
                <a:gd name="T64" fmla="*/ 885 w 1019"/>
                <a:gd name="T65" fmla="*/ 125 h 149"/>
                <a:gd name="T66" fmla="*/ 847 w 1019"/>
                <a:gd name="T67" fmla="*/ 96 h 149"/>
                <a:gd name="T68" fmla="*/ 867 w 1019"/>
                <a:gd name="T69" fmla="*/ 26 h 149"/>
                <a:gd name="T70" fmla="*/ 876 w 1019"/>
                <a:gd name="T71" fmla="*/ 108 h 149"/>
                <a:gd name="T72" fmla="*/ 895 w 1019"/>
                <a:gd name="T73" fmla="*/ 108 h 149"/>
                <a:gd name="T74" fmla="*/ 904 w 1019"/>
                <a:gd name="T75" fmla="*/ 26 h 149"/>
                <a:gd name="T76" fmla="*/ 925 w 1019"/>
                <a:gd name="T77" fmla="*/ 96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19" h="149">
                  <a:moveTo>
                    <a:pt x="0" y="149"/>
                  </a:moveTo>
                  <a:cubicBezTo>
                    <a:pt x="1019" y="149"/>
                    <a:pt x="1019" y="149"/>
                    <a:pt x="1019" y="149"/>
                  </a:cubicBezTo>
                  <a:cubicBezTo>
                    <a:pt x="1019" y="0"/>
                    <a:pt x="1019" y="0"/>
                    <a:pt x="1019" y="0"/>
                  </a:cubicBezTo>
                  <a:cubicBezTo>
                    <a:pt x="0" y="0"/>
                    <a:pt x="0" y="0"/>
                    <a:pt x="0" y="0"/>
                  </a:cubicBezTo>
                  <a:lnTo>
                    <a:pt x="0" y="149"/>
                  </a:lnTo>
                  <a:close/>
                  <a:moveTo>
                    <a:pt x="140" y="123"/>
                  </a:moveTo>
                  <a:cubicBezTo>
                    <a:pt x="94" y="123"/>
                    <a:pt x="94" y="123"/>
                    <a:pt x="94" y="123"/>
                  </a:cubicBezTo>
                  <a:cubicBezTo>
                    <a:pt x="94" y="26"/>
                    <a:pt x="94" y="26"/>
                    <a:pt x="94" y="26"/>
                  </a:cubicBezTo>
                  <a:cubicBezTo>
                    <a:pt x="114" y="26"/>
                    <a:pt x="125" y="26"/>
                    <a:pt x="141" y="26"/>
                  </a:cubicBezTo>
                  <a:cubicBezTo>
                    <a:pt x="156" y="26"/>
                    <a:pt x="168" y="34"/>
                    <a:pt x="169" y="49"/>
                  </a:cubicBezTo>
                  <a:cubicBezTo>
                    <a:pt x="170" y="59"/>
                    <a:pt x="167" y="68"/>
                    <a:pt x="155" y="71"/>
                  </a:cubicBezTo>
                  <a:cubicBezTo>
                    <a:pt x="166" y="74"/>
                    <a:pt x="173" y="84"/>
                    <a:pt x="173" y="97"/>
                  </a:cubicBezTo>
                  <a:cubicBezTo>
                    <a:pt x="173" y="108"/>
                    <a:pt x="164" y="123"/>
                    <a:pt x="140" y="123"/>
                  </a:cubicBezTo>
                  <a:moveTo>
                    <a:pt x="322" y="97"/>
                  </a:moveTo>
                  <a:cubicBezTo>
                    <a:pt x="322" y="104"/>
                    <a:pt x="320" y="110"/>
                    <a:pt x="313" y="116"/>
                  </a:cubicBezTo>
                  <a:cubicBezTo>
                    <a:pt x="305" y="122"/>
                    <a:pt x="294" y="125"/>
                    <a:pt x="283" y="125"/>
                  </a:cubicBezTo>
                  <a:cubicBezTo>
                    <a:pt x="283" y="125"/>
                    <a:pt x="283" y="125"/>
                    <a:pt x="283" y="125"/>
                  </a:cubicBezTo>
                  <a:cubicBezTo>
                    <a:pt x="272" y="125"/>
                    <a:pt x="261" y="122"/>
                    <a:pt x="253" y="116"/>
                  </a:cubicBezTo>
                  <a:cubicBezTo>
                    <a:pt x="246" y="110"/>
                    <a:pt x="244" y="104"/>
                    <a:pt x="244" y="97"/>
                  </a:cubicBezTo>
                  <a:cubicBezTo>
                    <a:pt x="244" y="26"/>
                    <a:pt x="244" y="26"/>
                    <a:pt x="244" y="26"/>
                  </a:cubicBezTo>
                  <a:cubicBezTo>
                    <a:pt x="264" y="26"/>
                    <a:pt x="264" y="26"/>
                    <a:pt x="264" y="26"/>
                  </a:cubicBezTo>
                  <a:cubicBezTo>
                    <a:pt x="264" y="97"/>
                    <a:pt x="264" y="97"/>
                    <a:pt x="264" y="97"/>
                  </a:cubicBezTo>
                  <a:cubicBezTo>
                    <a:pt x="264" y="102"/>
                    <a:pt x="269" y="107"/>
                    <a:pt x="274" y="108"/>
                  </a:cubicBezTo>
                  <a:cubicBezTo>
                    <a:pt x="277" y="110"/>
                    <a:pt x="280" y="110"/>
                    <a:pt x="283" y="110"/>
                  </a:cubicBezTo>
                  <a:cubicBezTo>
                    <a:pt x="286" y="110"/>
                    <a:pt x="289" y="110"/>
                    <a:pt x="292" y="108"/>
                  </a:cubicBezTo>
                  <a:cubicBezTo>
                    <a:pt x="297" y="107"/>
                    <a:pt x="302" y="102"/>
                    <a:pt x="302" y="97"/>
                  </a:cubicBezTo>
                  <a:cubicBezTo>
                    <a:pt x="302" y="26"/>
                    <a:pt x="302" y="26"/>
                    <a:pt x="302" y="26"/>
                  </a:cubicBezTo>
                  <a:cubicBezTo>
                    <a:pt x="322" y="26"/>
                    <a:pt x="322" y="26"/>
                    <a:pt x="322" y="26"/>
                  </a:cubicBezTo>
                  <a:lnTo>
                    <a:pt x="322" y="97"/>
                  </a:lnTo>
                  <a:close/>
                  <a:moveTo>
                    <a:pt x="464" y="123"/>
                  </a:moveTo>
                  <a:cubicBezTo>
                    <a:pt x="460" y="123"/>
                    <a:pt x="466" y="84"/>
                    <a:pt x="450" y="83"/>
                  </a:cubicBezTo>
                  <a:cubicBezTo>
                    <a:pt x="440" y="83"/>
                    <a:pt x="435" y="83"/>
                    <a:pt x="425" y="83"/>
                  </a:cubicBezTo>
                  <a:cubicBezTo>
                    <a:pt x="425" y="123"/>
                    <a:pt x="425" y="123"/>
                    <a:pt x="425" y="123"/>
                  </a:cubicBezTo>
                  <a:cubicBezTo>
                    <a:pt x="405" y="123"/>
                    <a:pt x="405" y="123"/>
                    <a:pt x="405" y="123"/>
                  </a:cubicBezTo>
                  <a:cubicBezTo>
                    <a:pt x="405" y="26"/>
                    <a:pt x="405" y="26"/>
                    <a:pt x="405" y="26"/>
                  </a:cubicBezTo>
                  <a:cubicBezTo>
                    <a:pt x="424" y="26"/>
                    <a:pt x="434" y="26"/>
                    <a:pt x="451" y="26"/>
                  </a:cubicBezTo>
                  <a:cubicBezTo>
                    <a:pt x="466" y="27"/>
                    <a:pt x="481" y="33"/>
                    <a:pt x="482" y="49"/>
                  </a:cubicBezTo>
                  <a:cubicBezTo>
                    <a:pt x="483" y="68"/>
                    <a:pt x="473" y="72"/>
                    <a:pt x="463" y="75"/>
                  </a:cubicBezTo>
                  <a:cubicBezTo>
                    <a:pt x="486" y="80"/>
                    <a:pt x="477" y="107"/>
                    <a:pt x="483" y="123"/>
                  </a:cubicBezTo>
                  <a:lnTo>
                    <a:pt x="464" y="123"/>
                  </a:lnTo>
                  <a:close/>
                  <a:moveTo>
                    <a:pt x="624" y="62"/>
                  </a:moveTo>
                  <a:cubicBezTo>
                    <a:pt x="624" y="79"/>
                    <a:pt x="624" y="79"/>
                    <a:pt x="624" y="79"/>
                  </a:cubicBezTo>
                  <a:cubicBezTo>
                    <a:pt x="579" y="79"/>
                    <a:pt x="579" y="79"/>
                    <a:pt x="579" y="79"/>
                  </a:cubicBezTo>
                  <a:cubicBezTo>
                    <a:pt x="579" y="106"/>
                    <a:pt x="579" y="106"/>
                    <a:pt x="579" y="106"/>
                  </a:cubicBezTo>
                  <a:cubicBezTo>
                    <a:pt x="630" y="106"/>
                    <a:pt x="630" y="106"/>
                    <a:pt x="630" y="106"/>
                  </a:cubicBezTo>
                  <a:cubicBezTo>
                    <a:pt x="630" y="123"/>
                    <a:pt x="630" y="123"/>
                    <a:pt x="630" y="123"/>
                  </a:cubicBezTo>
                  <a:cubicBezTo>
                    <a:pt x="559" y="123"/>
                    <a:pt x="559" y="123"/>
                    <a:pt x="559" y="123"/>
                  </a:cubicBezTo>
                  <a:cubicBezTo>
                    <a:pt x="559" y="25"/>
                    <a:pt x="559" y="25"/>
                    <a:pt x="559" y="25"/>
                  </a:cubicBezTo>
                  <a:cubicBezTo>
                    <a:pt x="630" y="25"/>
                    <a:pt x="630" y="25"/>
                    <a:pt x="630" y="25"/>
                  </a:cubicBezTo>
                  <a:cubicBezTo>
                    <a:pt x="630" y="41"/>
                    <a:pt x="630" y="41"/>
                    <a:pt x="630" y="41"/>
                  </a:cubicBezTo>
                  <a:cubicBezTo>
                    <a:pt x="579" y="41"/>
                    <a:pt x="579" y="41"/>
                    <a:pt x="579" y="41"/>
                  </a:cubicBezTo>
                  <a:cubicBezTo>
                    <a:pt x="579" y="62"/>
                    <a:pt x="579" y="62"/>
                    <a:pt x="579" y="62"/>
                  </a:cubicBezTo>
                  <a:lnTo>
                    <a:pt x="624" y="62"/>
                  </a:lnTo>
                  <a:close/>
                  <a:moveTo>
                    <a:pt x="764" y="123"/>
                  </a:moveTo>
                  <a:cubicBezTo>
                    <a:pt x="757" y="102"/>
                    <a:pt x="757" y="102"/>
                    <a:pt x="757" y="102"/>
                  </a:cubicBezTo>
                  <a:cubicBezTo>
                    <a:pt x="722" y="102"/>
                    <a:pt x="722" y="102"/>
                    <a:pt x="722" y="102"/>
                  </a:cubicBezTo>
                  <a:cubicBezTo>
                    <a:pt x="715" y="123"/>
                    <a:pt x="715" y="123"/>
                    <a:pt x="715" y="123"/>
                  </a:cubicBezTo>
                  <a:cubicBezTo>
                    <a:pt x="695" y="123"/>
                    <a:pt x="695" y="123"/>
                    <a:pt x="695" y="123"/>
                  </a:cubicBezTo>
                  <a:cubicBezTo>
                    <a:pt x="729" y="26"/>
                    <a:pt x="729" y="26"/>
                    <a:pt x="729" y="26"/>
                  </a:cubicBezTo>
                  <a:cubicBezTo>
                    <a:pt x="750" y="26"/>
                    <a:pt x="750" y="26"/>
                    <a:pt x="750" y="26"/>
                  </a:cubicBezTo>
                  <a:cubicBezTo>
                    <a:pt x="784" y="123"/>
                    <a:pt x="784" y="123"/>
                    <a:pt x="784" y="123"/>
                  </a:cubicBezTo>
                  <a:lnTo>
                    <a:pt x="764" y="123"/>
                  </a:lnTo>
                  <a:close/>
                  <a:moveTo>
                    <a:pt x="925" y="96"/>
                  </a:moveTo>
                  <a:cubicBezTo>
                    <a:pt x="924" y="104"/>
                    <a:pt x="922" y="110"/>
                    <a:pt x="916" y="115"/>
                  </a:cubicBezTo>
                  <a:cubicBezTo>
                    <a:pt x="908" y="122"/>
                    <a:pt x="897" y="125"/>
                    <a:pt x="886" y="125"/>
                  </a:cubicBezTo>
                  <a:cubicBezTo>
                    <a:pt x="885" y="125"/>
                    <a:pt x="885" y="125"/>
                    <a:pt x="885" y="125"/>
                  </a:cubicBezTo>
                  <a:cubicBezTo>
                    <a:pt x="875" y="125"/>
                    <a:pt x="864" y="122"/>
                    <a:pt x="856" y="115"/>
                  </a:cubicBezTo>
                  <a:cubicBezTo>
                    <a:pt x="849" y="110"/>
                    <a:pt x="847" y="104"/>
                    <a:pt x="847" y="96"/>
                  </a:cubicBezTo>
                  <a:cubicBezTo>
                    <a:pt x="847" y="26"/>
                    <a:pt x="847" y="26"/>
                    <a:pt x="847" y="26"/>
                  </a:cubicBezTo>
                  <a:cubicBezTo>
                    <a:pt x="867" y="26"/>
                    <a:pt x="867" y="26"/>
                    <a:pt x="867" y="26"/>
                  </a:cubicBezTo>
                  <a:cubicBezTo>
                    <a:pt x="867" y="96"/>
                    <a:pt x="867" y="96"/>
                    <a:pt x="867" y="96"/>
                  </a:cubicBezTo>
                  <a:cubicBezTo>
                    <a:pt x="867" y="102"/>
                    <a:pt x="871" y="106"/>
                    <a:pt x="876" y="108"/>
                  </a:cubicBezTo>
                  <a:cubicBezTo>
                    <a:pt x="879" y="110"/>
                    <a:pt x="882" y="110"/>
                    <a:pt x="886" y="110"/>
                  </a:cubicBezTo>
                  <a:cubicBezTo>
                    <a:pt x="889" y="110"/>
                    <a:pt x="892" y="110"/>
                    <a:pt x="895" y="108"/>
                  </a:cubicBezTo>
                  <a:cubicBezTo>
                    <a:pt x="900" y="106"/>
                    <a:pt x="904" y="102"/>
                    <a:pt x="904" y="96"/>
                  </a:cubicBezTo>
                  <a:cubicBezTo>
                    <a:pt x="904" y="26"/>
                    <a:pt x="904" y="26"/>
                    <a:pt x="904" y="26"/>
                  </a:cubicBezTo>
                  <a:cubicBezTo>
                    <a:pt x="925" y="26"/>
                    <a:pt x="925" y="26"/>
                    <a:pt x="925" y="26"/>
                  </a:cubicBezTo>
                  <a:lnTo>
                    <a:pt x="925" y="96"/>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0" name="Freeform 36">
              <a:extLst>
                <a:ext uri="{FF2B5EF4-FFF2-40B4-BE49-F238E27FC236}">
                  <a16:creationId xmlns:a16="http://schemas.microsoft.com/office/drawing/2014/main" id="{228DD8A1-0C18-C968-E03A-5376D543F218}"/>
                </a:ext>
              </a:extLst>
            </p:cNvPr>
            <p:cNvSpPr>
              <a:spLocks/>
            </p:cNvSpPr>
            <p:nvPr/>
          </p:nvSpPr>
          <p:spPr bwMode="auto">
            <a:xfrm>
              <a:off x="1690" y="2634"/>
              <a:ext cx="33" cy="55"/>
            </a:xfrm>
            <a:custGeom>
              <a:avLst/>
              <a:gdLst>
                <a:gd name="T0" fmla="*/ 16 w 33"/>
                <a:gd name="T1" fmla="*/ 0 h 55"/>
                <a:gd name="T2" fmla="*/ 16 w 33"/>
                <a:gd name="T3" fmla="*/ 0 h 55"/>
                <a:gd name="T4" fmla="*/ 16 w 33"/>
                <a:gd name="T5" fmla="*/ 0 h 55"/>
                <a:gd name="T6" fmla="*/ 0 w 33"/>
                <a:gd name="T7" fmla="*/ 55 h 55"/>
                <a:gd name="T8" fmla="*/ 33 w 33"/>
                <a:gd name="T9" fmla="*/ 55 h 55"/>
                <a:gd name="T10" fmla="*/ 16 w 33"/>
                <a:gd name="T11" fmla="*/ 0 h 55"/>
                <a:gd name="T12" fmla="*/ 16 w 33"/>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33" h="55">
                  <a:moveTo>
                    <a:pt x="16" y="0"/>
                  </a:moveTo>
                  <a:lnTo>
                    <a:pt x="16" y="0"/>
                  </a:lnTo>
                  <a:lnTo>
                    <a:pt x="16" y="0"/>
                  </a:lnTo>
                  <a:lnTo>
                    <a:pt x="0" y="55"/>
                  </a:lnTo>
                  <a:lnTo>
                    <a:pt x="33" y="55"/>
                  </a:lnTo>
                  <a:lnTo>
                    <a:pt x="16" y="0"/>
                  </a:lnTo>
                  <a:lnTo>
                    <a:pt x="16" y="0"/>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1" name="Freeform 37">
              <a:extLst>
                <a:ext uri="{FF2B5EF4-FFF2-40B4-BE49-F238E27FC236}">
                  <a16:creationId xmlns:a16="http://schemas.microsoft.com/office/drawing/2014/main" id="{CCF55574-4FD2-8007-57D7-CB328F18CD21}"/>
                </a:ext>
              </a:extLst>
            </p:cNvPr>
            <p:cNvSpPr>
              <a:spLocks/>
            </p:cNvSpPr>
            <p:nvPr/>
          </p:nvSpPr>
          <p:spPr bwMode="auto">
            <a:xfrm>
              <a:off x="1274" y="2629"/>
              <a:ext cx="51" cy="35"/>
            </a:xfrm>
            <a:custGeom>
              <a:avLst/>
              <a:gdLst>
                <a:gd name="T0" fmla="*/ 26 w 37"/>
                <a:gd name="T1" fmla="*/ 1 h 26"/>
                <a:gd name="T2" fmla="*/ 0 w 37"/>
                <a:gd name="T3" fmla="*/ 1 h 26"/>
                <a:gd name="T4" fmla="*/ 0 w 37"/>
                <a:gd name="T5" fmla="*/ 26 h 26"/>
                <a:gd name="T6" fmla="*/ 28 w 37"/>
                <a:gd name="T7" fmla="*/ 25 h 26"/>
                <a:gd name="T8" fmla="*/ 37 w 37"/>
                <a:gd name="T9" fmla="*/ 12 h 26"/>
                <a:gd name="T10" fmla="*/ 26 w 37"/>
                <a:gd name="T11" fmla="*/ 1 h 26"/>
              </a:gdLst>
              <a:ahLst/>
              <a:cxnLst>
                <a:cxn ang="0">
                  <a:pos x="T0" y="T1"/>
                </a:cxn>
                <a:cxn ang="0">
                  <a:pos x="T2" y="T3"/>
                </a:cxn>
                <a:cxn ang="0">
                  <a:pos x="T4" y="T5"/>
                </a:cxn>
                <a:cxn ang="0">
                  <a:pos x="T6" y="T7"/>
                </a:cxn>
                <a:cxn ang="0">
                  <a:pos x="T8" y="T9"/>
                </a:cxn>
                <a:cxn ang="0">
                  <a:pos x="T10" y="T11"/>
                </a:cxn>
              </a:cxnLst>
              <a:rect l="0" t="0" r="r" b="b"/>
              <a:pathLst>
                <a:path w="37" h="26">
                  <a:moveTo>
                    <a:pt x="26" y="1"/>
                  </a:moveTo>
                  <a:cubicBezTo>
                    <a:pt x="20" y="0"/>
                    <a:pt x="10" y="1"/>
                    <a:pt x="0" y="1"/>
                  </a:cubicBezTo>
                  <a:cubicBezTo>
                    <a:pt x="0" y="26"/>
                    <a:pt x="0" y="26"/>
                    <a:pt x="0" y="26"/>
                  </a:cubicBezTo>
                  <a:cubicBezTo>
                    <a:pt x="19" y="26"/>
                    <a:pt x="22" y="26"/>
                    <a:pt x="28" y="25"/>
                  </a:cubicBezTo>
                  <a:cubicBezTo>
                    <a:pt x="33" y="25"/>
                    <a:pt x="37" y="19"/>
                    <a:pt x="37" y="12"/>
                  </a:cubicBezTo>
                  <a:cubicBezTo>
                    <a:pt x="37" y="5"/>
                    <a:pt x="32" y="1"/>
                    <a:pt x="26" y="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2" name="Freeform 38">
              <a:extLst>
                <a:ext uri="{FF2B5EF4-FFF2-40B4-BE49-F238E27FC236}">
                  <a16:creationId xmlns:a16="http://schemas.microsoft.com/office/drawing/2014/main" id="{E32B1B9C-ABFD-9700-806E-F7B3DE0BB7A9}"/>
                </a:ext>
              </a:extLst>
            </p:cNvPr>
            <p:cNvSpPr>
              <a:spLocks noEditPoints="1"/>
            </p:cNvSpPr>
            <p:nvPr/>
          </p:nvSpPr>
          <p:spPr bwMode="auto">
            <a:xfrm>
              <a:off x="690" y="2810"/>
              <a:ext cx="1400" cy="206"/>
            </a:xfrm>
            <a:custGeom>
              <a:avLst/>
              <a:gdLst>
                <a:gd name="T0" fmla="*/ 1019 w 1019"/>
                <a:gd name="T1" fmla="*/ 150 h 150"/>
                <a:gd name="T2" fmla="*/ 0 w 1019"/>
                <a:gd name="T3" fmla="*/ 0 h 150"/>
                <a:gd name="T4" fmla="*/ 852 w 1019"/>
                <a:gd name="T5" fmla="*/ 55 h 150"/>
                <a:gd name="T6" fmla="*/ 929 w 1019"/>
                <a:gd name="T7" fmla="*/ 53 h 150"/>
                <a:gd name="T8" fmla="*/ 892 w 1019"/>
                <a:gd name="T9" fmla="*/ 38 h 150"/>
                <a:gd name="T10" fmla="*/ 931 w 1019"/>
                <a:gd name="T11" fmla="*/ 92 h 150"/>
                <a:gd name="T12" fmla="*/ 849 w 1019"/>
                <a:gd name="T13" fmla="*/ 92 h 150"/>
                <a:gd name="T14" fmla="*/ 889 w 1019"/>
                <a:gd name="T15" fmla="*/ 110 h 150"/>
                <a:gd name="T16" fmla="*/ 852 w 1019"/>
                <a:gd name="T17" fmla="*/ 55 h 150"/>
                <a:gd name="T18" fmla="*/ 769 w 1019"/>
                <a:gd name="T19" fmla="*/ 26 h 150"/>
                <a:gd name="T20" fmla="*/ 783 w 1019"/>
                <a:gd name="T21" fmla="*/ 123 h 150"/>
                <a:gd name="T22" fmla="*/ 741 w 1019"/>
                <a:gd name="T23" fmla="*/ 102 h 150"/>
                <a:gd name="T24" fmla="*/ 714 w 1019"/>
                <a:gd name="T25" fmla="*/ 123 h 150"/>
                <a:gd name="T26" fmla="*/ 596 w 1019"/>
                <a:gd name="T27" fmla="*/ 26 h 150"/>
                <a:gd name="T28" fmla="*/ 675 w 1019"/>
                <a:gd name="T29" fmla="*/ 42 h 150"/>
                <a:gd name="T30" fmla="*/ 646 w 1019"/>
                <a:gd name="T31" fmla="*/ 123 h 150"/>
                <a:gd name="T32" fmla="*/ 626 w 1019"/>
                <a:gd name="T33" fmla="*/ 42 h 150"/>
                <a:gd name="T34" fmla="*/ 596 w 1019"/>
                <a:gd name="T35" fmla="*/ 26 h 150"/>
                <a:gd name="T36" fmla="*/ 540 w 1019"/>
                <a:gd name="T37" fmla="*/ 26 h 150"/>
                <a:gd name="T38" fmla="*/ 520 w 1019"/>
                <a:gd name="T39" fmla="*/ 123 h 150"/>
                <a:gd name="T40" fmla="*/ 370 w 1019"/>
                <a:gd name="T41" fmla="*/ 25 h 150"/>
                <a:gd name="T42" fmla="*/ 447 w 1019"/>
                <a:gd name="T43" fmla="*/ 49 h 150"/>
                <a:gd name="T44" fmla="*/ 448 w 1019"/>
                <a:gd name="T45" fmla="*/ 123 h 150"/>
                <a:gd name="T46" fmla="*/ 414 w 1019"/>
                <a:gd name="T47" fmla="*/ 83 h 150"/>
                <a:gd name="T48" fmla="*/ 390 w 1019"/>
                <a:gd name="T49" fmla="*/ 123 h 150"/>
                <a:gd name="T50" fmla="*/ 370 w 1019"/>
                <a:gd name="T51" fmla="*/ 25 h 150"/>
                <a:gd name="T52" fmla="*/ 301 w 1019"/>
                <a:gd name="T53" fmla="*/ 25 h 150"/>
                <a:gd name="T54" fmla="*/ 250 w 1019"/>
                <a:gd name="T55" fmla="*/ 42 h 150"/>
                <a:gd name="T56" fmla="*/ 295 w 1019"/>
                <a:gd name="T57" fmla="*/ 63 h 150"/>
                <a:gd name="T58" fmla="*/ 250 w 1019"/>
                <a:gd name="T59" fmla="*/ 79 h 150"/>
                <a:gd name="T60" fmla="*/ 301 w 1019"/>
                <a:gd name="T61" fmla="*/ 107 h 150"/>
                <a:gd name="T62" fmla="*/ 230 w 1019"/>
                <a:gd name="T63" fmla="*/ 123 h 150"/>
                <a:gd name="T64" fmla="*/ 108 w 1019"/>
                <a:gd name="T65" fmla="*/ 26 h 150"/>
                <a:gd name="T66" fmla="*/ 150 w 1019"/>
                <a:gd name="T67" fmla="*/ 26 h 150"/>
                <a:gd name="T68" fmla="*/ 139 w 1019"/>
                <a:gd name="T69" fmla="*/ 123 h 150"/>
                <a:gd name="T70" fmla="*/ 87 w 1019"/>
                <a:gd name="T71" fmla="*/ 2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19" h="150">
                  <a:moveTo>
                    <a:pt x="0" y="150"/>
                  </a:moveTo>
                  <a:cubicBezTo>
                    <a:pt x="1019" y="150"/>
                    <a:pt x="1019" y="150"/>
                    <a:pt x="1019" y="150"/>
                  </a:cubicBezTo>
                  <a:cubicBezTo>
                    <a:pt x="1019" y="0"/>
                    <a:pt x="1019" y="0"/>
                    <a:pt x="1019" y="0"/>
                  </a:cubicBezTo>
                  <a:cubicBezTo>
                    <a:pt x="0" y="0"/>
                    <a:pt x="0" y="0"/>
                    <a:pt x="0" y="0"/>
                  </a:cubicBezTo>
                  <a:lnTo>
                    <a:pt x="0" y="150"/>
                  </a:lnTo>
                  <a:close/>
                  <a:moveTo>
                    <a:pt x="852" y="55"/>
                  </a:moveTo>
                  <a:cubicBezTo>
                    <a:pt x="852" y="37"/>
                    <a:pt x="864" y="22"/>
                    <a:pt x="890" y="22"/>
                  </a:cubicBezTo>
                  <a:cubicBezTo>
                    <a:pt x="926" y="22"/>
                    <a:pt x="929" y="46"/>
                    <a:pt x="929" y="53"/>
                  </a:cubicBezTo>
                  <a:cubicBezTo>
                    <a:pt x="910" y="53"/>
                    <a:pt x="910" y="53"/>
                    <a:pt x="910" y="53"/>
                  </a:cubicBezTo>
                  <a:cubicBezTo>
                    <a:pt x="910" y="45"/>
                    <a:pt x="905" y="38"/>
                    <a:pt x="892" y="38"/>
                  </a:cubicBezTo>
                  <a:cubicBezTo>
                    <a:pt x="878" y="38"/>
                    <a:pt x="872" y="44"/>
                    <a:pt x="872" y="51"/>
                  </a:cubicBezTo>
                  <a:cubicBezTo>
                    <a:pt x="872" y="68"/>
                    <a:pt x="931" y="60"/>
                    <a:pt x="931" y="92"/>
                  </a:cubicBezTo>
                  <a:cubicBezTo>
                    <a:pt x="931" y="114"/>
                    <a:pt x="914" y="125"/>
                    <a:pt x="890" y="125"/>
                  </a:cubicBezTo>
                  <a:cubicBezTo>
                    <a:pt x="861" y="125"/>
                    <a:pt x="849" y="107"/>
                    <a:pt x="849" y="92"/>
                  </a:cubicBezTo>
                  <a:cubicBezTo>
                    <a:pt x="868" y="92"/>
                    <a:pt x="868" y="92"/>
                    <a:pt x="868" y="92"/>
                  </a:cubicBezTo>
                  <a:cubicBezTo>
                    <a:pt x="868" y="99"/>
                    <a:pt x="875" y="110"/>
                    <a:pt x="889" y="110"/>
                  </a:cubicBezTo>
                  <a:cubicBezTo>
                    <a:pt x="899" y="110"/>
                    <a:pt x="911" y="107"/>
                    <a:pt x="911" y="96"/>
                  </a:cubicBezTo>
                  <a:cubicBezTo>
                    <a:pt x="911" y="75"/>
                    <a:pt x="852" y="87"/>
                    <a:pt x="852" y="55"/>
                  </a:cubicBezTo>
                  <a:moveTo>
                    <a:pt x="748" y="26"/>
                  </a:moveTo>
                  <a:cubicBezTo>
                    <a:pt x="769" y="26"/>
                    <a:pt x="769" y="26"/>
                    <a:pt x="769" y="26"/>
                  </a:cubicBezTo>
                  <a:cubicBezTo>
                    <a:pt x="803" y="123"/>
                    <a:pt x="803" y="123"/>
                    <a:pt x="803" y="123"/>
                  </a:cubicBezTo>
                  <a:cubicBezTo>
                    <a:pt x="783" y="123"/>
                    <a:pt x="783" y="123"/>
                    <a:pt x="783" y="123"/>
                  </a:cubicBezTo>
                  <a:cubicBezTo>
                    <a:pt x="776" y="102"/>
                    <a:pt x="776" y="102"/>
                    <a:pt x="776" y="102"/>
                  </a:cubicBezTo>
                  <a:cubicBezTo>
                    <a:pt x="741" y="102"/>
                    <a:pt x="741" y="102"/>
                    <a:pt x="741" y="102"/>
                  </a:cubicBezTo>
                  <a:cubicBezTo>
                    <a:pt x="734" y="123"/>
                    <a:pt x="734" y="123"/>
                    <a:pt x="734" y="123"/>
                  </a:cubicBezTo>
                  <a:cubicBezTo>
                    <a:pt x="714" y="123"/>
                    <a:pt x="714" y="123"/>
                    <a:pt x="714" y="123"/>
                  </a:cubicBezTo>
                  <a:lnTo>
                    <a:pt x="748" y="26"/>
                  </a:lnTo>
                  <a:close/>
                  <a:moveTo>
                    <a:pt x="596" y="26"/>
                  </a:moveTo>
                  <a:cubicBezTo>
                    <a:pt x="675" y="26"/>
                    <a:pt x="675" y="26"/>
                    <a:pt x="675" y="26"/>
                  </a:cubicBezTo>
                  <a:cubicBezTo>
                    <a:pt x="675" y="42"/>
                    <a:pt x="675" y="42"/>
                    <a:pt x="675" y="42"/>
                  </a:cubicBezTo>
                  <a:cubicBezTo>
                    <a:pt x="646" y="42"/>
                    <a:pt x="646" y="42"/>
                    <a:pt x="646" y="42"/>
                  </a:cubicBezTo>
                  <a:cubicBezTo>
                    <a:pt x="646" y="123"/>
                    <a:pt x="646" y="123"/>
                    <a:pt x="646" y="123"/>
                  </a:cubicBezTo>
                  <a:cubicBezTo>
                    <a:pt x="626" y="123"/>
                    <a:pt x="626" y="123"/>
                    <a:pt x="626" y="123"/>
                  </a:cubicBezTo>
                  <a:cubicBezTo>
                    <a:pt x="626" y="42"/>
                    <a:pt x="626" y="42"/>
                    <a:pt x="626" y="42"/>
                  </a:cubicBezTo>
                  <a:cubicBezTo>
                    <a:pt x="596" y="42"/>
                    <a:pt x="596" y="42"/>
                    <a:pt x="596" y="42"/>
                  </a:cubicBezTo>
                  <a:lnTo>
                    <a:pt x="596" y="26"/>
                  </a:lnTo>
                  <a:close/>
                  <a:moveTo>
                    <a:pt x="520" y="26"/>
                  </a:moveTo>
                  <a:cubicBezTo>
                    <a:pt x="540" y="26"/>
                    <a:pt x="540" y="26"/>
                    <a:pt x="540" y="26"/>
                  </a:cubicBezTo>
                  <a:cubicBezTo>
                    <a:pt x="540" y="123"/>
                    <a:pt x="540" y="123"/>
                    <a:pt x="540" y="123"/>
                  </a:cubicBezTo>
                  <a:cubicBezTo>
                    <a:pt x="520" y="123"/>
                    <a:pt x="520" y="123"/>
                    <a:pt x="520" y="123"/>
                  </a:cubicBezTo>
                  <a:lnTo>
                    <a:pt x="520" y="26"/>
                  </a:lnTo>
                  <a:close/>
                  <a:moveTo>
                    <a:pt x="370" y="25"/>
                  </a:moveTo>
                  <a:cubicBezTo>
                    <a:pt x="388" y="25"/>
                    <a:pt x="399" y="26"/>
                    <a:pt x="416" y="26"/>
                  </a:cubicBezTo>
                  <a:cubicBezTo>
                    <a:pt x="431" y="26"/>
                    <a:pt x="446" y="32"/>
                    <a:pt x="447" y="49"/>
                  </a:cubicBezTo>
                  <a:cubicBezTo>
                    <a:pt x="448" y="68"/>
                    <a:pt x="437" y="72"/>
                    <a:pt x="427" y="75"/>
                  </a:cubicBezTo>
                  <a:cubicBezTo>
                    <a:pt x="450" y="80"/>
                    <a:pt x="442" y="107"/>
                    <a:pt x="448" y="123"/>
                  </a:cubicBezTo>
                  <a:cubicBezTo>
                    <a:pt x="429" y="123"/>
                    <a:pt x="429" y="123"/>
                    <a:pt x="429" y="123"/>
                  </a:cubicBezTo>
                  <a:cubicBezTo>
                    <a:pt x="424" y="123"/>
                    <a:pt x="431" y="84"/>
                    <a:pt x="414" y="83"/>
                  </a:cubicBezTo>
                  <a:cubicBezTo>
                    <a:pt x="405" y="82"/>
                    <a:pt x="399" y="83"/>
                    <a:pt x="390" y="83"/>
                  </a:cubicBezTo>
                  <a:cubicBezTo>
                    <a:pt x="390" y="123"/>
                    <a:pt x="390" y="123"/>
                    <a:pt x="390" y="123"/>
                  </a:cubicBezTo>
                  <a:cubicBezTo>
                    <a:pt x="370" y="123"/>
                    <a:pt x="370" y="123"/>
                    <a:pt x="370" y="123"/>
                  </a:cubicBezTo>
                  <a:lnTo>
                    <a:pt x="370" y="25"/>
                  </a:lnTo>
                  <a:close/>
                  <a:moveTo>
                    <a:pt x="230" y="25"/>
                  </a:moveTo>
                  <a:cubicBezTo>
                    <a:pt x="301" y="25"/>
                    <a:pt x="301" y="25"/>
                    <a:pt x="301" y="25"/>
                  </a:cubicBezTo>
                  <a:cubicBezTo>
                    <a:pt x="301" y="42"/>
                    <a:pt x="301" y="42"/>
                    <a:pt x="301" y="42"/>
                  </a:cubicBezTo>
                  <a:cubicBezTo>
                    <a:pt x="250" y="42"/>
                    <a:pt x="250" y="42"/>
                    <a:pt x="250" y="42"/>
                  </a:cubicBezTo>
                  <a:cubicBezTo>
                    <a:pt x="250" y="63"/>
                    <a:pt x="250" y="63"/>
                    <a:pt x="250" y="63"/>
                  </a:cubicBezTo>
                  <a:cubicBezTo>
                    <a:pt x="295" y="63"/>
                    <a:pt x="295" y="63"/>
                    <a:pt x="295" y="63"/>
                  </a:cubicBezTo>
                  <a:cubicBezTo>
                    <a:pt x="295" y="79"/>
                    <a:pt x="295" y="79"/>
                    <a:pt x="295" y="79"/>
                  </a:cubicBezTo>
                  <a:cubicBezTo>
                    <a:pt x="250" y="79"/>
                    <a:pt x="250" y="79"/>
                    <a:pt x="250" y="79"/>
                  </a:cubicBezTo>
                  <a:cubicBezTo>
                    <a:pt x="250" y="107"/>
                    <a:pt x="250" y="107"/>
                    <a:pt x="250" y="107"/>
                  </a:cubicBezTo>
                  <a:cubicBezTo>
                    <a:pt x="301" y="107"/>
                    <a:pt x="301" y="107"/>
                    <a:pt x="301" y="107"/>
                  </a:cubicBezTo>
                  <a:cubicBezTo>
                    <a:pt x="301" y="123"/>
                    <a:pt x="301" y="123"/>
                    <a:pt x="301" y="123"/>
                  </a:cubicBezTo>
                  <a:cubicBezTo>
                    <a:pt x="230" y="123"/>
                    <a:pt x="230" y="123"/>
                    <a:pt x="230" y="123"/>
                  </a:cubicBezTo>
                  <a:lnTo>
                    <a:pt x="230" y="25"/>
                  </a:lnTo>
                  <a:close/>
                  <a:moveTo>
                    <a:pt x="108" y="26"/>
                  </a:moveTo>
                  <a:cubicBezTo>
                    <a:pt x="115" y="50"/>
                    <a:pt x="122" y="77"/>
                    <a:pt x="129" y="98"/>
                  </a:cubicBezTo>
                  <a:cubicBezTo>
                    <a:pt x="136" y="77"/>
                    <a:pt x="144" y="50"/>
                    <a:pt x="150" y="26"/>
                  </a:cubicBezTo>
                  <a:cubicBezTo>
                    <a:pt x="171" y="26"/>
                    <a:pt x="171" y="26"/>
                    <a:pt x="171" y="26"/>
                  </a:cubicBezTo>
                  <a:cubicBezTo>
                    <a:pt x="139" y="123"/>
                    <a:pt x="139" y="123"/>
                    <a:pt x="139" y="123"/>
                  </a:cubicBezTo>
                  <a:cubicBezTo>
                    <a:pt x="120" y="123"/>
                    <a:pt x="120" y="123"/>
                    <a:pt x="120" y="123"/>
                  </a:cubicBezTo>
                  <a:cubicBezTo>
                    <a:pt x="87" y="26"/>
                    <a:pt x="87" y="26"/>
                    <a:pt x="87" y="26"/>
                  </a:cubicBezTo>
                  <a:lnTo>
                    <a:pt x="108" y="26"/>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3" name="Freeform 39">
              <a:extLst>
                <a:ext uri="{FF2B5EF4-FFF2-40B4-BE49-F238E27FC236}">
                  <a16:creationId xmlns:a16="http://schemas.microsoft.com/office/drawing/2014/main" id="{8C9ACA3E-3A37-195D-D6F5-244B8E37F862}"/>
                </a:ext>
              </a:extLst>
            </p:cNvPr>
            <p:cNvSpPr>
              <a:spLocks/>
            </p:cNvSpPr>
            <p:nvPr/>
          </p:nvSpPr>
          <p:spPr bwMode="auto">
            <a:xfrm>
              <a:off x="1715" y="2872"/>
              <a:ext cx="34" cy="56"/>
            </a:xfrm>
            <a:custGeom>
              <a:avLst/>
              <a:gdLst>
                <a:gd name="T0" fmla="*/ 18 w 34"/>
                <a:gd name="T1" fmla="*/ 0 h 56"/>
                <a:gd name="T2" fmla="*/ 18 w 34"/>
                <a:gd name="T3" fmla="*/ 0 h 56"/>
                <a:gd name="T4" fmla="*/ 18 w 34"/>
                <a:gd name="T5" fmla="*/ 0 h 56"/>
                <a:gd name="T6" fmla="*/ 18 w 34"/>
                <a:gd name="T7" fmla="*/ 0 h 56"/>
                <a:gd name="T8" fmla="*/ 18 w 34"/>
                <a:gd name="T9" fmla="*/ 0 h 56"/>
                <a:gd name="T10" fmla="*/ 0 w 34"/>
                <a:gd name="T11" fmla="*/ 56 h 56"/>
                <a:gd name="T12" fmla="*/ 34 w 34"/>
                <a:gd name="T13" fmla="*/ 56 h 56"/>
                <a:gd name="T14" fmla="*/ 18 w 34"/>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56">
                  <a:moveTo>
                    <a:pt x="18" y="0"/>
                  </a:moveTo>
                  <a:lnTo>
                    <a:pt x="18" y="0"/>
                  </a:lnTo>
                  <a:lnTo>
                    <a:pt x="18" y="0"/>
                  </a:lnTo>
                  <a:lnTo>
                    <a:pt x="18" y="0"/>
                  </a:lnTo>
                  <a:lnTo>
                    <a:pt x="18" y="0"/>
                  </a:lnTo>
                  <a:lnTo>
                    <a:pt x="0" y="56"/>
                  </a:lnTo>
                  <a:lnTo>
                    <a:pt x="34" y="56"/>
                  </a:lnTo>
                  <a:lnTo>
                    <a:pt x="18" y="0"/>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4" name="Freeform 40">
              <a:extLst>
                <a:ext uri="{FF2B5EF4-FFF2-40B4-BE49-F238E27FC236}">
                  <a16:creationId xmlns:a16="http://schemas.microsoft.com/office/drawing/2014/main" id="{3C1239F3-FDE3-7C90-A3EE-F177674C0EA6}"/>
                </a:ext>
              </a:extLst>
            </p:cNvPr>
            <p:cNvSpPr>
              <a:spLocks/>
            </p:cNvSpPr>
            <p:nvPr/>
          </p:nvSpPr>
          <p:spPr bwMode="auto">
            <a:xfrm>
              <a:off x="1226" y="2867"/>
              <a:ext cx="51" cy="35"/>
            </a:xfrm>
            <a:custGeom>
              <a:avLst/>
              <a:gdLst>
                <a:gd name="T0" fmla="*/ 27 w 37"/>
                <a:gd name="T1" fmla="*/ 25 h 26"/>
                <a:gd name="T2" fmla="*/ 37 w 37"/>
                <a:gd name="T3" fmla="*/ 12 h 26"/>
                <a:gd name="T4" fmla="*/ 26 w 37"/>
                <a:gd name="T5" fmla="*/ 1 h 26"/>
                <a:gd name="T6" fmla="*/ 0 w 37"/>
                <a:gd name="T7" fmla="*/ 1 h 26"/>
                <a:gd name="T8" fmla="*/ 0 w 37"/>
                <a:gd name="T9" fmla="*/ 26 h 26"/>
                <a:gd name="T10" fmla="*/ 27 w 37"/>
                <a:gd name="T11" fmla="*/ 25 h 26"/>
              </a:gdLst>
              <a:ahLst/>
              <a:cxnLst>
                <a:cxn ang="0">
                  <a:pos x="T0" y="T1"/>
                </a:cxn>
                <a:cxn ang="0">
                  <a:pos x="T2" y="T3"/>
                </a:cxn>
                <a:cxn ang="0">
                  <a:pos x="T4" y="T5"/>
                </a:cxn>
                <a:cxn ang="0">
                  <a:pos x="T6" y="T7"/>
                </a:cxn>
                <a:cxn ang="0">
                  <a:pos x="T8" y="T9"/>
                </a:cxn>
                <a:cxn ang="0">
                  <a:pos x="T10" y="T11"/>
                </a:cxn>
              </a:cxnLst>
              <a:rect l="0" t="0" r="r" b="b"/>
              <a:pathLst>
                <a:path w="37" h="26">
                  <a:moveTo>
                    <a:pt x="27" y="25"/>
                  </a:moveTo>
                  <a:cubicBezTo>
                    <a:pt x="33" y="24"/>
                    <a:pt x="37" y="19"/>
                    <a:pt x="37" y="12"/>
                  </a:cubicBezTo>
                  <a:cubicBezTo>
                    <a:pt x="37" y="5"/>
                    <a:pt x="32" y="1"/>
                    <a:pt x="26" y="1"/>
                  </a:cubicBezTo>
                  <a:cubicBezTo>
                    <a:pt x="20" y="0"/>
                    <a:pt x="10" y="1"/>
                    <a:pt x="0" y="1"/>
                  </a:cubicBezTo>
                  <a:cubicBezTo>
                    <a:pt x="0" y="26"/>
                    <a:pt x="0" y="26"/>
                    <a:pt x="0" y="26"/>
                  </a:cubicBezTo>
                  <a:cubicBezTo>
                    <a:pt x="19" y="26"/>
                    <a:pt x="22" y="26"/>
                    <a:pt x="27" y="25"/>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5" name="Freeform 41">
              <a:extLst>
                <a:ext uri="{FF2B5EF4-FFF2-40B4-BE49-F238E27FC236}">
                  <a16:creationId xmlns:a16="http://schemas.microsoft.com/office/drawing/2014/main" id="{6DD63CAB-A7D1-740F-77E9-A15B5F2CB722}"/>
                </a:ext>
              </a:extLst>
            </p:cNvPr>
            <p:cNvSpPr>
              <a:spLocks/>
            </p:cNvSpPr>
            <p:nvPr/>
          </p:nvSpPr>
          <p:spPr bwMode="auto">
            <a:xfrm>
              <a:off x="847" y="2681"/>
              <a:ext cx="52" cy="38"/>
            </a:xfrm>
            <a:custGeom>
              <a:avLst/>
              <a:gdLst>
                <a:gd name="T0" fmla="*/ 26 w 38"/>
                <a:gd name="T1" fmla="*/ 1 h 28"/>
                <a:gd name="T2" fmla="*/ 1 w 38"/>
                <a:gd name="T3" fmla="*/ 0 h 28"/>
                <a:gd name="T4" fmla="*/ 1 w 38"/>
                <a:gd name="T5" fmla="*/ 0 h 28"/>
                <a:gd name="T6" fmla="*/ 0 w 38"/>
                <a:gd name="T7" fmla="*/ 28 h 28"/>
                <a:gd name="T8" fmla="*/ 28 w 38"/>
                <a:gd name="T9" fmla="*/ 27 h 28"/>
                <a:gd name="T10" fmla="*/ 38 w 38"/>
                <a:gd name="T11" fmla="*/ 14 h 28"/>
                <a:gd name="T12" fmla="*/ 26 w 38"/>
                <a:gd name="T13" fmla="*/ 1 h 28"/>
              </a:gdLst>
              <a:ahLst/>
              <a:cxnLst>
                <a:cxn ang="0">
                  <a:pos x="T0" y="T1"/>
                </a:cxn>
                <a:cxn ang="0">
                  <a:pos x="T2" y="T3"/>
                </a:cxn>
                <a:cxn ang="0">
                  <a:pos x="T4" y="T5"/>
                </a:cxn>
                <a:cxn ang="0">
                  <a:pos x="T6" y="T7"/>
                </a:cxn>
                <a:cxn ang="0">
                  <a:pos x="T8" y="T9"/>
                </a:cxn>
                <a:cxn ang="0">
                  <a:pos x="T10" y="T11"/>
                </a:cxn>
                <a:cxn ang="0">
                  <a:pos x="T12" y="T13"/>
                </a:cxn>
              </a:cxnLst>
              <a:rect l="0" t="0" r="r" b="b"/>
              <a:pathLst>
                <a:path w="38" h="28">
                  <a:moveTo>
                    <a:pt x="26" y="1"/>
                  </a:moveTo>
                  <a:cubicBezTo>
                    <a:pt x="17" y="0"/>
                    <a:pt x="8" y="0"/>
                    <a:pt x="1" y="0"/>
                  </a:cubicBezTo>
                  <a:cubicBezTo>
                    <a:pt x="1" y="0"/>
                    <a:pt x="1" y="0"/>
                    <a:pt x="1" y="0"/>
                  </a:cubicBezTo>
                  <a:cubicBezTo>
                    <a:pt x="0" y="28"/>
                    <a:pt x="0" y="28"/>
                    <a:pt x="0" y="28"/>
                  </a:cubicBezTo>
                  <a:cubicBezTo>
                    <a:pt x="21" y="27"/>
                    <a:pt x="21" y="28"/>
                    <a:pt x="28" y="27"/>
                  </a:cubicBezTo>
                  <a:cubicBezTo>
                    <a:pt x="35" y="26"/>
                    <a:pt x="38" y="20"/>
                    <a:pt x="38" y="14"/>
                  </a:cubicBezTo>
                  <a:cubicBezTo>
                    <a:pt x="38" y="8"/>
                    <a:pt x="34" y="1"/>
                    <a:pt x="26" y="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6" name="Freeform 42">
              <a:extLst>
                <a:ext uri="{FF2B5EF4-FFF2-40B4-BE49-F238E27FC236}">
                  <a16:creationId xmlns:a16="http://schemas.microsoft.com/office/drawing/2014/main" id="{22574A46-7C02-AB04-1E94-B3ABB4BB5339}"/>
                </a:ext>
              </a:extLst>
            </p:cNvPr>
            <p:cNvSpPr>
              <a:spLocks/>
            </p:cNvSpPr>
            <p:nvPr/>
          </p:nvSpPr>
          <p:spPr bwMode="auto">
            <a:xfrm>
              <a:off x="848" y="2629"/>
              <a:ext cx="48" cy="31"/>
            </a:xfrm>
            <a:custGeom>
              <a:avLst/>
              <a:gdLst>
                <a:gd name="T0" fmla="*/ 24 w 35"/>
                <a:gd name="T1" fmla="*/ 23 h 23"/>
                <a:gd name="T2" fmla="*/ 35 w 35"/>
                <a:gd name="T3" fmla="*/ 10 h 23"/>
                <a:gd name="T4" fmla="*/ 23 w 35"/>
                <a:gd name="T5" fmla="*/ 0 h 23"/>
                <a:gd name="T6" fmla="*/ 0 w 35"/>
                <a:gd name="T7" fmla="*/ 0 h 23"/>
                <a:gd name="T8" fmla="*/ 0 w 35"/>
                <a:gd name="T9" fmla="*/ 23 h 23"/>
                <a:gd name="T10" fmla="*/ 24 w 35"/>
                <a:gd name="T11" fmla="*/ 23 h 23"/>
              </a:gdLst>
              <a:ahLst/>
              <a:cxnLst>
                <a:cxn ang="0">
                  <a:pos x="T0" y="T1"/>
                </a:cxn>
                <a:cxn ang="0">
                  <a:pos x="T2" y="T3"/>
                </a:cxn>
                <a:cxn ang="0">
                  <a:pos x="T4" y="T5"/>
                </a:cxn>
                <a:cxn ang="0">
                  <a:pos x="T6" y="T7"/>
                </a:cxn>
                <a:cxn ang="0">
                  <a:pos x="T8" y="T9"/>
                </a:cxn>
                <a:cxn ang="0">
                  <a:pos x="T10" y="T11"/>
                </a:cxn>
              </a:cxnLst>
              <a:rect l="0" t="0" r="r" b="b"/>
              <a:pathLst>
                <a:path w="35" h="23">
                  <a:moveTo>
                    <a:pt x="24" y="23"/>
                  </a:moveTo>
                  <a:cubicBezTo>
                    <a:pt x="31" y="23"/>
                    <a:pt x="35" y="18"/>
                    <a:pt x="35" y="10"/>
                  </a:cubicBezTo>
                  <a:cubicBezTo>
                    <a:pt x="35" y="3"/>
                    <a:pt x="30" y="0"/>
                    <a:pt x="23" y="0"/>
                  </a:cubicBezTo>
                  <a:cubicBezTo>
                    <a:pt x="0" y="0"/>
                    <a:pt x="0" y="0"/>
                    <a:pt x="0" y="0"/>
                  </a:cubicBezTo>
                  <a:cubicBezTo>
                    <a:pt x="0" y="23"/>
                    <a:pt x="0" y="23"/>
                    <a:pt x="0" y="23"/>
                  </a:cubicBezTo>
                  <a:lnTo>
                    <a:pt x="24" y="23"/>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grpSp>
    </p:spTree>
    <p:extLst>
      <p:ext uri="{BB962C8B-B14F-4D97-AF65-F5344CB8AC3E}">
        <p14:creationId xmlns:p14="http://schemas.microsoft.com/office/powerpoint/2010/main" val="3112513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Cov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FFA28E6-3F86-1292-16E2-243415F9027E}"/>
              </a:ext>
            </a:extLst>
          </p:cNvPr>
          <p:cNvSpPr/>
          <p:nvPr/>
        </p:nvSpPr>
        <p:spPr>
          <a:xfrm>
            <a:off x="7106856" y="0"/>
            <a:ext cx="5085144"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618ACA06-DAFA-4880-7F53-996F4E4828E2}"/>
              </a:ext>
            </a:extLst>
          </p:cNvPr>
          <p:cNvSpPr/>
          <p:nvPr/>
        </p:nvSpPr>
        <p:spPr>
          <a:xfrm>
            <a:off x="5486400" y="155864"/>
            <a:ext cx="6705600" cy="6546272"/>
          </a:xfrm>
          <a:prstGeom prst="rect">
            <a:avLst/>
          </a:prstGeom>
          <a:solidFill>
            <a:schemeClr val="bg1"/>
          </a:solidFill>
          <a:ln>
            <a:noFill/>
          </a:ln>
          <a:effectLst>
            <a:outerShdw blurRad="317500" dist="114300" dir="5400000" algn="t"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Espace réservé pour une image  7">
            <a:extLst>
              <a:ext uri="{FF2B5EF4-FFF2-40B4-BE49-F238E27FC236}">
                <a16:creationId xmlns:a16="http://schemas.microsoft.com/office/drawing/2014/main" id="{5E720A8C-BBF2-9BF4-3CEC-1C2A5FADAEC9}"/>
              </a:ext>
            </a:extLst>
          </p:cNvPr>
          <p:cNvSpPr>
            <a:spLocks noGrp="1"/>
          </p:cNvSpPr>
          <p:nvPr>
            <p:ph type="pic" sz="quarter" idx="13" hasCustomPrompt="1"/>
          </p:nvPr>
        </p:nvSpPr>
        <p:spPr>
          <a:xfrm>
            <a:off x="0" y="0"/>
            <a:ext cx="7107238" cy="6858000"/>
          </a:xfrm>
          <a:custGeom>
            <a:avLst/>
            <a:gdLst>
              <a:gd name="connsiteX0" fmla="*/ 0 w 7107238"/>
              <a:gd name="connsiteY0" fmla="*/ 0 h 6858000"/>
              <a:gd name="connsiteX1" fmla="*/ 7107238 w 7107238"/>
              <a:gd name="connsiteY1" fmla="*/ 0 h 6858000"/>
              <a:gd name="connsiteX2" fmla="*/ 7107238 w 7107238"/>
              <a:gd name="connsiteY2" fmla="*/ 155864 h 6858000"/>
              <a:gd name="connsiteX3" fmla="*/ 5486400 w 7107238"/>
              <a:gd name="connsiteY3" fmla="*/ 155864 h 6858000"/>
              <a:gd name="connsiteX4" fmla="*/ 5486400 w 7107238"/>
              <a:gd name="connsiteY4" fmla="*/ 6702136 h 6858000"/>
              <a:gd name="connsiteX5" fmla="*/ 7107238 w 7107238"/>
              <a:gd name="connsiteY5" fmla="*/ 6702136 h 6858000"/>
              <a:gd name="connsiteX6" fmla="*/ 7107238 w 7107238"/>
              <a:gd name="connsiteY6" fmla="*/ 6858000 h 6858000"/>
              <a:gd name="connsiteX7" fmla="*/ 0 w 7107238"/>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7238" h="6858000">
                <a:moveTo>
                  <a:pt x="0" y="0"/>
                </a:moveTo>
                <a:lnTo>
                  <a:pt x="7107238" y="0"/>
                </a:lnTo>
                <a:lnTo>
                  <a:pt x="7107238" y="155864"/>
                </a:lnTo>
                <a:lnTo>
                  <a:pt x="5486400" y="155864"/>
                </a:lnTo>
                <a:lnTo>
                  <a:pt x="5486400" y="6702136"/>
                </a:lnTo>
                <a:lnTo>
                  <a:pt x="7107238" y="6702136"/>
                </a:lnTo>
                <a:lnTo>
                  <a:pt x="7107238" y="6858000"/>
                </a:lnTo>
                <a:lnTo>
                  <a:pt x="0" y="6858000"/>
                </a:lnTo>
                <a:close/>
              </a:path>
            </a:pathLst>
          </a:custGeom>
          <a:solidFill>
            <a:schemeClr val="bg1">
              <a:lumMod val="95000"/>
            </a:schemeClr>
          </a:solidFill>
        </p:spPr>
        <p:txBody>
          <a:bodyPr wrap="square">
            <a:noAutofit/>
          </a:bodyPr>
          <a:lstStyle>
            <a:lvl1pPr>
              <a:defRPr sz="100"/>
            </a:lvl1pPr>
          </a:lstStyle>
          <a:p>
            <a:r>
              <a:rPr lang="en-GB" dirty="0"/>
              <a:t> </a:t>
            </a:r>
          </a:p>
        </p:txBody>
      </p:sp>
      <p:sp>
        <p:nvSpPr>
          <p:cNvPr id="2" name="Titre 1">
            <a:extLst>
              <a:ext uri="{FF2B5EF4-FFF2-40B4-BE49-F238E27FC236}">
                <a16:creationId xmlns:a16="http://schemas.microsoft.com/office/drawing/2014/main" id="{C89CEF76-20C9-73F4-600E-A4BD9173D23F}"/>
              </a:ext>
            </a:extLst>
          </p:cNvPr>
          <p:cNvSpPr>
            <a:spLocks noGrp="1"/>
          </p:cNvSpPr>
          <p:nvPr>
            <p:ph type="ctrTitle" hasCustomPrompt="1"/>
          </p:nvPr>
        </p:nvSpPr>
        <p:spPr>
          <a:xfrm>
            <a:off x="6188600" y="3050756"/>
            <a:ext cx="5548129" cy="2248853"/>
          </a:xfrm>
        </p:spPr>
        <p:txBody>
          <a:bodyPr wrap="square" anchor="t">
            <a:spAutoFit/>
          </a:bodyPr>
          <a:lstStyle>
            <a:lvl1pPr algn="l">
              <a:lnSpc>
                <a:spcPct val="80000"/>
              </a:lnSpc>
              <a:defRPr sz="5400"/>
            </a:lvl1pPr>
          </a:lstStyle>
          <a:p>
            <a:r>
              <a:rPr lang="en-GB" dirty="0"/>
              <a:t>Insert</a:t>
            </a:r>
            <a:br>
              <a:rPr lang="en-GB" dirty="0"/>
            </a:br>
            <a:r>
              <a:rPr lang="en-GB" dirty="0"/>
              <a:t>your title here</a:t>
            </a:r>
          </a:p>
        </p:txBody>
      </p:sp>
      <p:grpSp>
        <p:nvGrpSpPr>
          <p:cNvPr id="11" name="Group 12">
            <a:extLst>
              <a:ext uri="{FF2B5EF4-FFF2-40B4-BE49-F238E27FC236}">
                <a16:creationId xmlns:a16="http://schemas.microsoft.com/office/drawing/2014/main" id="{86ABDDDD-BD81-B7F6-692B-B02D511C9F86}"/>
              </a:ext>
            </a:extLst>
          </p:cNvPr>
          <p:cNvGrpSpPr>
            <a:grpSpLocks noChangeAspect="1"/>
          </p:cNvGrpSpPr>
          <p:nvPr/>
        </p:nvGrpSpPr>
        <p:grpSpPr bwMode="auto">
          <a:xfrm>
            <a:off x="6399962" y="952498"/>
            <a:ext cx="1432482" cy="1776279"/>
            <a:chOff x="690" y="1280"/>
            <a:chExt cx="1400" cy="1736"/>
          </a:xfrm>
        </p:grpSpPr>
        <p:sp>
          <p:nvSpPr>
            <p:cNvPr id="14" name="Freeform 13">
              <a:extLst>
                <a:ext uri="{FF2B5EF4-FFF2-40B4-BE49-F238E27FC236}">
                  <a16:creationId xmlns:a16="http://schemas.microsoft.com/office/drawing/2014/main" id="{EB5D333C-541E-AA50-A872-F312CA1B774E}"/>
                </a:ext>
              </a:extLst>
            </p:cNvPr>
            <p:cNvSpPr>
              <a:spLocks/>
            </p:cNvSpPr>
            <p:nvPr/>
          </p:nvSpPr>
          <p:spPr bwMode="auto">
            <a:xfrm>
              <a:off x="1194" y="1308"/>
              <a:ext cx="4" cy="1"/>
            </a:xfrm>
            <a:custGeom>
              <a:avLst/>
              <a:gdLst>
                <a:gd name="T0" fmla="*/ 1 w 3"/>
                <a:gd name="T1" fmla="*/ 1 h 1"/>
                <a:gd name="T2" fmla="*/ 1 w 3"/>
                <a:gd name="T3" fmla="*/ 1 h 1"/>
              </a:gdLst>
              <a:ahLst/>
              <a:cxnLst>
                <a:cxn ang="0">
                  <a:pos x="T0" y="T1"/>
                </a:cxn>
                <a:cxn ang="0">
                  <a:pos x="T2" y="T3"/>
                </a:cxn>
              </a:cxnLst>
              <a:rect l="0" t="0" r="r" b="b"/>
              <a:pathLst>
                <a:path w="3" h="1">
                  <a:moveTo>
                    <a:pt x="1" y="1"/>
                  </a:moveTo>
                  <a:cubicBezTo>
                    <a:pt x="3" y="0"/>
                    <a:pt x="0" y="1"/>
                    <a:pt x="1" y="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16" name="Freeform 14">
              <a:extLst>
                <a:ext uri="{FF2B5EF4-FFF2-40B4-BE49-F238E27FC236}">
                  <a16:creationId xmlns:a16="http://schemas.microsoft.com/office/drawing/2014/main" id="{2C899217-43B1-B08B-636C-E03A581316D5}"/>
                </a:ext>
              </a:extLst>
            </p:cNvPr>
            <p:cNvSpPr>
              <a:spLocks noEditPoints="1"/>
            </p:cNvSpPr>
            <p:nvPr/>
          </p:nvSpPr>
          <p:spPr bwMode="auto">
            <a:xfrm>
              <a:off x="906" y="1280"/>
              <a:ext cx="976" cy="1214"/>
            </a:xfrm>
            <a:custGeom>
              <a:avLst/>
              <a:gdLst>
                <a:gd name="T0" fmla="*/ 211 w 711"/>
                <a:gd name="T1" fmla="*/ 862 h 883"/>
                <a:gd name="T2" fmla="*/ 354 w 711"/>
                <a:gd name="T3" fmla="*/ 883 h 883"/>
                <a:gd name="T4" fmla="*/ 355 w 711"/>
                <a:gd name="T5" fmla="*/ 883 h 883"/>
                <a:gd name="T6" fmla="*/ 356 w 711"/>
                <a:gd name="T7" fmla="*/ 883 h 883"/>
                <a:gd name="T8" fmla="*/ 498 w 711"/>
                <a:gd name="T9" fmla="*/ 862 h 883"/>
                <a:gd name="T10" fmla="*/ 621 w 711"/>
                <a:gd name="T11" fmla="*/ 769 h 883"/>
                <a:gd name="T12" fmla="*/ 711 w 711"/>
                <a:gd name="T13" fmla="*/ 442 h 883"/>
                <a:gd name="T14" fmla="*/ 711 w 711"/>
                <a:gd name="T15" fmla="*/ 441 h 883"/>
                <a:gd name="T16" fmla="*/ 621 w 711"/>
                <a:gd name="T17" fmla="*/ 114 h 883"/>
                <a:gd name="T18" fmla="*/ 499 w 711"/>
                <a:gd name="T19" fmla="*/ 21 h 883"/>
                <a:gd name="T20" fmla="*/ 355 w 711"/>
                <a:gd name="T21" fmla="*/ 0 h 883"/>
                <a:gd name="T22" fmla="*/ 211 w 711"/>
                <a:gd name="T23" fmla="*/ 21 h 883"/>
                <a:gd name="T24" fmla="*/ 211 w 711"/>
                <a:gd name="T25" fmla="*/ 21 h 883"/>
                <a:gd name="T26" fmla="*/ 211 w 711"/>
                <a:gd name="T27" fmla="*/ 21 h 883"/>
                <a:gd name="T28" fmla="*/ 90 w 711"/>
                <a:gd name="T29" fmla="*/ 114 h 883"/>
                <a:gd name="T30" fmla="*/ 0 w 711"/>
                <a:gd name="T31" fmla="*/ 441 h 883"/>
                <a:gd name="T32" fmla="*/ 0 w 711"/>
                <a:gd name="T33" fmla="*/ 442 h 883"/>
                <a:gd name="T34" fmla="*/ 90 w 711"/>
                <a:gd name="T35" fmla="*/ 769 h 883"/>
                <a:gd name="T36" fmla="*/ 211 w 711"/>
                <a:gd name="T37" fmla="*/ 862 h 883"/>
                <a:gd name="T38" fmla="*/ 26 w 711"/>
                <a:gd name="T39" fmla="*/ 441 h 883"/>
                <a:gd name="T40" fmla="*/ 83 w 711"/>
                <a:gd name="T41" fmla="*/ 162 h 883"/>
                <a:gd name="T42" fmla="*/ 235 w 711"/>
                <a:gd name="T43" fmla="*/ 27 h 883"/>
                <a:gd name="T44" fmla="*/ 355 w 711"/>
                <a:gd name="T45" fmla="*/ 12 h 883"/>
                <a:gd name="T46" fmla="*/ 475 w 711"/>
                <a:gd name="T47" fmla="*/ 27 h 883"/>
                <a:gd name="T48" fmla="*/ 626 w 711"/>
                <a:gd name="T49" fmla="*/ 162 h 883"/>
                <a:gd name="T50" fmla="*/ 683 w 711"/>
                <a:gd name="T51" fmla="*/ 441 h 883"/>
                <a:gd name="T52" fmla="*/ 626 w 711"/>
                <a:gd name="T53" fmla="*/ 721 h 883"/>
                <a:gd name="T54" fmla="*/ 475 w 711"/>
                <a:gd name="T55" fmla="*/ 856 h 883"/>
                <a:gd name="T56" fmla="*/ 355 w 711"/>
                <a:gd name="T57" fmla="*/ 871 h 883"/>
                <a:gd name="T58" fmla="*/ 235 w 711"/>
                <a:gd name="T59" fmla="*/ 856 h 883"/>
                <a:gd name="T60" fmla="*/ 83 w 711"/>
                <a:gd name="T61" fmla="*/ 721 h 883"/>
                <a:gd name="T62" fmla="*/ 26 w 711"/>
                <a:gd name="T63" fmla="*/ 441 h 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1" h="883">
                  <a:moveTo>
                    <a:pt x="211" y="862"/>
                  </a:moveTo>
                  <a:cubicBezTo>
                    <a:pt x="257" y="875"/>
                    <a:pt x="305" y="883"/>
                    <a:pt x="354" y="883"/>
                  </a:cubicBezTo>
                  <a:cubicBezTo>
                    <a:pt x="355" y="883"/>
                    <a:pt x="355" y="883"/>
                    <a:pt x="355" y="883"/>
                  </a:cubicBezTo>
                  <a:cubicBezTo>
                    <a:pt x="356" y="883"/>
                    <a:pt x="356" y="883"/>
                    <a:pt x="356" y="883"/>
                  </a:cubicBezTo>
                  <a:cubicBezTo>
                    <a:pt x="406" y="883"/>
                    <a:pt x="453" y="876"/>
                    <a:pt x="498" y="862"/>
                  </a:cubicBezTo>
                  <a:cubicBezTo>
                    <a:pt x="547" y="845"/>
                    <a:pt x="593" y="811"/>
                    <a:pt x="621" y="769"/>
                  </a:cubicBezTo>
                  <a:cubicBezTo>
                    <a:pt x="667" y="701"/>
                    <a:pt x="709" y="571"/>
                    <a:pt x="711" y="442"/>
                  </a:cubicBezTo>
                  <a:cubicBezTo>
                    <a:pt x="711" y="441"/>
                    <a:pt x="711" y="441"/>
                    <a:pt x="711" y="441"/>
                  </a:cubicBezTo>
                  <a:cubicBezTo>
                    <a:pt x="709" y="312"/>
                    <a:pt x="667" y="181"/>
                    <a:pt x="621" y="114"/>
                  </a:cubicBezTo>
                  <a:cubicBezTo>
                    <a:pt x="593" y="72"/>
                    <a:pt x="548" y="38"/>
                    <a:pt x="499" y="21"/>
                  </a:cubicBezTo>
                  <a:cubicBezTo>
                    <a:pt x="454" y="7"/>
                    <a:pt x="405" y="0"/>
                    <a:pt x="355" y="0"/>
                  </a:cubicBezTo>
                  <a:cubicBezTo>
                    <a:pt x="306" y="0"/>
                    <a:pt x="257" y="7"/>
                    <a:pt x="211" y="21"/>
                  </a:cubicBezTo>
                  <a:cubicBezTo>
                    <a:pt x="212" y="21"/>
                    <a:pt x="212" y="21"/>
                    <a:pt x="211" y="21"/>
                  </a:cubicBezTo>
                  <a:cubicBezTo>
                    <a:pt x="212" y="21"/>
                    <a:pt x="212" y="21"/>
                    <a:pt x="211" y="21"/>
                  </a:cubicBezTo>
                  <a:cubicBezTo>
                    <a:pt x="163" y="38"/>
                    <a:pt x="118" y="72"/>
                    <a:pt x="90" y="114"/>
                  </a:cubicBezTo>
                  <a:cubicBezTo>
                    <a:pt x="44" y="181"/>
                    <a:pt x="2" y="312"/>
                    <a:pt x="0" y="441"/>
                  </a:cubicBezTo>
                  <a:cubicBezTo>
                    <a:pt x="0" y="442"/>
                    <a:pt x="0" y="442"/>
                    <a:pt x="0" y="442"/>
                  </a:cubicBezTo>
                  <a:cubicBezTo>
                    <a:pt x="2" y="571"/>
                    <a:pt x="44" y="701"/>
                    <a:pt x="90" y="769"/>
                  </a:cubicBezTo>
                  <a:cubicBezTo>
                    <a:pt x="118" y="811"/>
                    <a:pt x="163" y="845"/>
                    <a:pt x="211" y="862"/>
                  </a:cubicBezTo>
                  <a:moveTo>
                    <a:pt x="26" y="441"/>
                  </a:moveTo>
                  <a:cubicBezTo>
                    <a:pt x="25" y="344"/>
                    <a:pt x="54" y="225"/>
                    <a:pt x="83" y="162"/>
                  </a:cubicBezTo>
                  <a:cubicBezTo>
                    <a:pt x="115" y="90"/>
                    <a:pt x="163" y="46"/>
                    <a:pt x="235" y="27"/>
                  </a:cubicBezTo>
                  <a:cubicBezTo>
                    <a:pt x="273" y="17"/>
                    <a:pt x="313" y="12"/>
                    <a:pt x="355" y="12"/>
                  </a:cubicBezTo>
                  <a:cubicBezTo>
                    <a:pt x="396" y="12"/>
                    <a:pt x="436" y="17"/>
                    <a:pt x="475" y="27"/>
                  </a:cubicBezTo>
                  <a:cubicBezTo>
                    <a:pt x="546" y="46"/>
                    <a:pt x="595" y="90"/>
                    <a:pt x="626" y="162"/>
                  </a:cubicBezTo>
                  <a:cubicBezTo>
                    <a:pt x="655" y="225"/>
                    <a:pt x="685" y="344"/>
                    <a:pt x="683" y="441"/>
                  </a:cubicBezTo>
                  <a:cubicBezTo>
                    <a:pt x="685" y="539"/>
                    <a:pt x="655" y="658"/>
                    <a:pt x="626" y="721"/>
                  </a:cubicBezTo>
                  <a:cubicBezTo>
                    <a:pt x="595" y="793"/>
                    <a:pt x="546" y="837"/>
                    <a:pt x="475" y="856"/>
                  </a:cubicBezTo>
                  <a:cubicBezTo>
                    <a:pt x="436" y="866"/>
                    <a:pt x="396" y="871"/>
                    <a:pt x="355" y="871"/>
                  </a:cubicBezTo>
                  <a:cubicBezTo>
                    <a:pt x="313" y="871"/>
                    <a:pt x="273" y="866"/>
                    <a:pt x="235" y="856"/>
                  </a:cubicBezTo>
                  <a:cubicBezTo>
                    <a:pt x="163" y="837"/>
                    <a:pt x="115" y="793"/>
                    <a:pt x="83" y="721"/>
                  </a:cubicBezTo>
                  <a:cubicBezTo>
                    <a:pt x="54" y="658"/>
                    <a:pt x="25" y="539"/>
                    <a:pt x="26" y="44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17" name="Freeform 15">
              <a:extLst>
                <a:ext uri="{FF2B5EF4-FFF2-40B4-BE49-F238E27FC236}">
                  <a16:creationId xmlns:a16="http://schemas.microsoft.com/office/drawing/2014/main" id="{D8AD10FE-D1AF-8001-2352-56568382AAA5}"/>
                </a:ext>
              </a:extLst>
            </p:cNvPr>
            <p:cNvSpPr>
              <a:spLocks noEditPoints="1"/>
            </p:cNvSpPr>
            <p:nvPr/>
          </p:nvSpPr>
          <p:spPr bwMode="auto">
            <a:xfrm>
              <a:off x="1086" y="1440"/>
              <a:ext cx="616" cy="895"/>
            </a:xfrm>
            <a:custGeom>
              <a:avLst/>
              <a:gdLst>
                <a:gd name="T0" fmla="*/ 324 w 449"/>
                <a:gd name="T1" fmla="*/ 637 h 651"/>
                <a:gd name="T2" fmla="*/ 324 w 449"/>
                <a:gd name="T3" fmla="*/ 13 h 651"/>
                <a:gd name="T4" fmla="*/ 50 w 449"/>
                <a:gd name="T5" fmla="*/ 77 h 651"/>
                <a:gd name="T6" fmla="*/ 96 w 449"/>
                <a:gd name="T7" fmla="*/ 474 h 651"/>
                <a:gd name="T8" fmla="*/ 70 w 449"/>
                <a:gd name="T9" fmla="*/ 459 h 651"/>
                <a:gd name="T10" fmla="*/ 59 w 449"/>
                <a:gd name="T11" fmla="*/ 380 h 651"/>
                <a:gd name="T12" fmla="*/ 91 w 449"/>
                <a:gd name="T13" fmla="*/ 432 h 651"/>
                <a:gd name="T14" fmla="*/ 115 w 449"/>
                <a:gd name="T15" fmla="*/ 371 h 651"/>
                <a:gd name="T16" fmla="*/ 127 w 449"/>
                <a:gd name="T17" fmla="*/ 414 h 651"/>
                <a:gd name="T18" fmla="*/ 194 w 449"/>
                <a:gd name="T19" fmla="*/ 603 h 651"/>
                <a:gd name="T20" fmla="*/ 207 w 449"/>
                <a:gd name="T21" fmla="*/ 579 h 651"/>
                <a:gd name="T22" fmla="*/ 216 w 449"/>
                <a:gd name="T23" fmla="*/ 565 h 651"/>
                <a:gd name="T24" fmla="*/ 227 w 449"/>
                <a:gd name="T25" fmla="*/ 536 h 651"/>
                <a:gd name="T26" fmla="*/ 238 w 449"/>
                <a:gd name="T27" fmla="*/ 565 h 651"/>
                <a:gd name="T28" fmla="*/ 276 w 449"/>
                <a:gd name="T29" fmla="*/ 518 h 651"/>
                <a:gd name="T30" fmla="*/ 251 w 449"/>
                <a:gd name="T31" fmla="*/ 475 h 651"/>
                <a:gd name="T32" fmla="*/ 297 w 449"/>
                <a:gd name="T33" fmla="*/ 359 h 651"/>
                <a:gd name="T34" fmla="*/ 293 w 449"/>
                <a:gd name="T35" fmla="*/ 605 h 651"/>
                <a:gd name="T36" fmla="*/ 307 w 449"/>
                <a:gd name="T37" fmla="*/ 591 h 651"/>
                <a:gd name="T38" fmla="*/ 339 w 449"/>
                <a:gd name="T39" fmla="*/ 478 h 651"/>
                <a:gd name="T40" fmla="*/ 356 w 449"/>
                <a:gd name="T41" fmla="*/ 490 h 651"/>
                <a:gd name="T42" fmla="*/ 379 w 449"/>
                <a:gd name="T43" fmla="*/ 453 h 651"/>
                <a:gd name="T44" fmla="*/ 313 w 449"/>
                <a:gd name="T45" fmla="*/ 372 h 651"/>
                <a:gd name="T46" fmla="*/ 365 w 449"/>
                <a:gd name="T47" fmla="*/ 515 h 651"/>
                <a:gd name="T48" fmla="*/ 320 w 449"/>
                <a:gd name="T49" fmla="*/ 411 h 651"/>
                <a:gd name="T50" fmla="*/ 366 w 449"/>
                <a:gd name="T51" fmla="*/ 412 h 651"/>
                <a:gd name="T52" fmla="*/ 354 w 449"/>
                <a:gd name="T53" fmla="*/ 368 h 651"/>
                <a:gd name="T54" fmla="*/ 366 w 449"/>
                <a:gd name="T55" fmla="*/ 412 h 651"/>
                <a:gd name="T56" fmla="*/ 392 w 449"/>
                <a:gd name="T57" fmla="*/ 308 h 651"/>
                <a:gd name="T58" fmla="*/ 347 w 449"/>
                <a:gd name="T59" fmla="*/ 201 h 651"/>
                <a:gd name="T60" fmla="*/ 382 w 449"/>
                <a:gd name="T61" fmla="*/ 273 h 651"/>
                <a:gd name="T62" fmla="*/ 306 w 449"/>
                <a:gd name="T63" fmla="*/ 277 h 651"/>
                <a:gd name="T64" fmla="*/ 335 w 449"/>
                <a:gd name="T65" fmla="*/ 203 h 651"/>
                <a:gd name="T66" fmla="*/ 312 w 449"/>
                <a:gd name="T67" fmla="*/ 51 h 651"/>
                <a:gd name="T68" fmla="*/ 292 w 449"/>
                <a:gd name="T69" fmla="*/ 86 h 651"/>
                <a:gd name="T70" fmla="*/ 259 w 449"/>
                <a:gd name="T71" fmla="*/ 140 h 651"/>
                <a:gd name="T72" fmla="*/ 88 w 449"/>
                <a:gd name="T73" fmla="*/ 93 h 651"/>
                <a:gd name="T74" fmla="*/ 115 w 449"/>
                <a:gd name="T75" fmla="*/ 60 h 651"/>
                <a:gd name="T76" fmla="*/ 133 w 449"/>
                <a:gd name="T77" fmla="*/ 116 h 651"/>
                <a:gd name="T78" fmla="*/ 119 w 449"/>
                <a:gd name="T79" fmla="*/ 151 h 651"/>
                <a:gd name="T80" fmla="*/ 121 w 449"/>
                <a:gd name="T81" fmla="*/ 169 h 651"/>
                <a:gd name="T82" fmla="*/ 88 w 449"/>
                <a:gd name="T83" fmla="*/ 169 h 651"/>
                <a:gd name="T84" fmla="*/ 104 w 449"/>
                <a:gd name="T85" fmla="*/ 204 h 651"/>
                <a:gd name="T86" fmla="*/ 207 w 449"/>
                <a:gd name="T87" fmla="*/ 212 h 651"/>
                <a:gd name="T88" fmla="*/ 208 w 449"/>
                <a:gd name="T89" fmla="*/ 131 h 651"/>
                <a:gd name="T90" fmla="*/ 237 w 449"/>
                <a:gd name="T91" fmla="*/ 182 h 651"/>
                <a:gd name="T92" fmla="*/ 268 w 449"/>
                <a:gd name="T93" fmla="*/ 180 h 651"/>
                <a:gd name="T94" fmla="*/ 280 w 449"/>
                <a:gd name="T95" fmla="*/ 84 h 651"/>
                <a:gd name="T96" fmla="*/ 273 w 449"/>
                <a:gd name="T97" fmla="*/ 204 h 651"/>
                <a:gd name="T98" fmla="*/ 242 w 449"/>
                <a:gd name="T99" fmla="*/ 356 h 651"/>
                <a:gd name="T100" fmla="*/ 231 w 449"/>
                <a:gd name="T101" fmla="*/ 498 h 651"/>
                <a:gd name="T102" fmla="*/ 222 w 449"/>
                <a:gd name="T103" fmla="*/ 459 h 651"/>
                <a:gd name="T104" fmla="*/ 162 w 449"/>
                <a:gd name="T105" fmla="*/ 498 h 651"/>
                <a:gd name="T106" fmla="*/ 147 w 449"/>
                <a:gd name="T107" fmla="*/ 482 h 651"/>
                <a:gd name="T108" fmla="*/ 200 w 449"/>
                <a:gd name="T109" fmla="*/ 259 h 651"/>
                <a:gd name="T110" fmla="*/ 100 w 449"/>
                <a:gd name="T111" fmla="*/ 234 h 651"/>
                <a:gd name="T112" fmla="*/ 115 w 449"/>
                <a:gd name="T113" fmla="*/ 285 h 651"/>
                <a:gd name="T114" fmla="*/ 116 w 449"/>
                <a:gd name="T115" fmla="*/ 247 h 651"/>
                <a:gd name="T116" fmla="*/ 59 w 449"/>
                <a:gd name="T117" fmla="*/ 341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9" h="651">
                  <a:moveTo>
                    <a:pt x="124" y="637"/>
                  </a:moveTo>
                  <a:cubicBezTo>
                    <a:pt x="156" y="646"/>
                    <a:pt x="190" y="651"/>
                    <a:pt x="224" y="651"/>
                  </a:cubicBezTo>
                  <a:cubicBezTo>
                    <a:pt x="225" y="651"/>
                    <a:pt x="225" y="651"/>
                    <a:pt x="225" y="651"/>
                  </a:cubicBezTo>
                  <a:cubicBezTo>
                    <a:pt x="259" y="651"/>
                    <a:pt x="293" y="646"/>
                    <a:pt x="324" y="637"/>
                  </a:cubicBezTo>
                  <a:cubicBezTo>
                    <a:pt x="358" y="628"/>
                    <a:pt x="385" y="605"/>
                    <a:pt x="399" y="573"/>
                  </a:cubicBezTo>
                  <a:cubicBezTo>
                    <a:pt x="429" y="509"/>
                    <a:pt x="449" y="417"/>
                    <a:pt x="449" y="325"/>
                  </a:cubicBezTo>
                  <a:cubicBezTo>
                    <a:pt x="449" y="234"/>
                    <a:pt x="429" y="142"/>
                    <a:pt x="399" y="77"/>
                  </a:cubicBezTo>
                  <a:cubicBezTo>
                    <a:pt x="385" y="46"/>
                    <a:pt x="358" y="23"/>
                    <a:pt x="324" y="13"/>
                  </a:cubicBezTo>
                  <a:cubicBezTo>
                    <a:pt x="293" y="5"/>
                    <a:pt x="259" y="0"/>
                    <a:pt x="225" y="0"/>
                  </a:cubicBezTo>
                  <a:cubicBezTo>
                    <a:pt x="224" y="0"/>
                    <a:pt x="224" y="0"/>
                    <a:pt x="224" y="0"/>
                  </a:cubicBezTo>
                  <a:cubicBezTo>
                    <a:pt x="190" y="0"/>
                    <a:pt x="156" y="5"/>
                    <a:pt x="124" y="13"/>
                  </a:cubicBezTo>
                  <a:cubicBezTo>
                    <a:pt x="91" y="23"/>
                    <a:pt x="63" y="46"/>
                    <a:pt x="50" y="77"/>
                  </a:cubicBezTo>
                  <a:cubicBezTo>
                    <a:pt x="19" y="142"/>
                    <a:pt x="0" y="234"/>
                    <a:pt x="0" y="325"/>
                  </a:cubicBezTo>
                  <a:cubicBezTo>
                    <a:pt x="0" y="417"/>
                    <a:pt x="19" y="509"/>
                    <a:pt x="50" y="573"/>
                  </a:cubicBezTo>
                  <a:cubicBezTo>
                    <a:pt x="63" y="605"/>
                    <a:pt x="91" y="628"/>
                    <a:pt x="124" y="637"/>
                  </a:cubicBezTo>
                  <a:moveTo>
                    <a:pt x="96" y="474"/>
                  </a:moveTo>
                  <a:cubicBezTo>
                    <a:pt x="94" y="474"/>
                    <a:pt x="90" y="473"/>
                    <a:pt x="88" y="473"/>
                  </a:cubicBezTo>
                  <a:cubicBezTo>
                    <a:pt x="83" y="471"/>
                    <a:pt x="76" y="469"/>
                    <a:pt x="72" y="462"/>
                  </a:cubicBezTo>
                  <a:cubicBezTo>
                    <a:pt x="71" y="461"/>
                    <a:pt x="71" y="461"/>
                    <a:pt x="71" y="461"/>
                  </a:cubicBezTo>
                  <a:cubicBezTo>
                    <a:pt x="70" y="459"/>
                    <a:pt x="70" y="459"/>
                    <a:pt x="70" y="459"/>
                  </a:cubicBezTo>
                  <a:cubicBezTo>
                    <a:pt x="69" y="457"/>
                    <a:pt x="69" y="457"/>
                    <a:pt x="69" y="457"/>
                  </a:cubicBezTo>
                  <a:cubicBezTo>
                    <a:pt x="69" y="453"/>
                    <a:pt x="69" y="453"/>
                    <a:pt x="69" y="453"/>
                  </a:cubicBezTo>
                  <a:cubicBezTo>
                    <a:pt x="69" y="392"/>
                    <a:pt x="69" y="392"/>
                    <a:pt x="69" y="392"/>
                  </a:cubicBezTo>
                  <a:cubicBezTo>
                    <a:pt x="68" y="384"/>
                    <a:pt x="66" y="384"/>
                    <a:pt x="59" y="380"/>
                  </a:cubicBezTo>
                  <a:cubicBezTo>
                    <a:pt x="62" y="379"/>
                    <a:pt x="62" y="379"/>
                    <a:pt x="62" y="379"/>
                  </a:cubicBezTo>
                  <a:cubicBezTo>
                    <a:pt x="86" y="371"/>
                    <a:pt x="86" y="371"/>
                    <a:pt x="86" y="371"/>
                  </a:cubicBezTo>
                  <a:cubicBezTo>
                    <a:pt x="90" y="375"/>
                    <a:pt x="91" y="379"/>
                    <a:pt x="91" y="385"/>
                  </a:cubicBezTo>
                  <a:cubicBezTo>
                    <a:pt x="91" y="432"/>
                    <a:pt x="91" y="432"/>
                    <a:pt x="91" y="432"/>
                  </a:cubicBezTo>
                  <a:cubicBezTo>
                    <a:pt x="91" y="436"/>
                    <a:pt x="94" y="437"/>
                    <a:pt x="97" y="437"/>
                  </a:cubicBezTo>
                  <a:cubicBezTo>
                    <a:pt x="101" y="437"/>
                    <a:pt x="103" y="436"/>
                    <a:pt x="104" y="433"/>
                  </a:cubicBezTo>
                  <a:cubicBezTo>
                    <a:pt x="104" y="411"/>
                    <a:pt x="103" y="405"/>
                    <a:pt x="104" y="386"/>
                  </a:cubicBezTo>
                  <a:cubicBezTo>
                    <a:pt x="104" y="379"/>
                    <a:pt x="110" y="373"/>
                    <a:pt x="115" y="371"/>
                  </a:cubicBezTo>
                  <a:cubicBezTo>
                    <a:pt x="122" y="368"/>
                    <a:pt x="131" y="369"/>
                    <a:pt x="137" y="372"/>
                  </a:cubicBezTo>
                  <a:cubicBezTo>
                    <a:pt x="148" y="377"/>
                    <a:pt x="147" y="399"/>
                    <a:pt x="147" y="416"/>
                  </a:cubicBezTo>
                  <a:cubicBezTo>
                    <a:pt x="143" y="414"/>
                    <a:pt x="142" y="413"/>
                    <a:pt x="138" y="412"/>
                  </a:cubicBezTo>
                  <a:cubicBezTo>
                    <a:pt x="134" y="411"/>
                    <a:pt x="130" y="412"/>
                    <a:pt x="127" y="414"/>
                  </a:cubicBezTo>
                  <a:cubicBezTo>
                    <a:pt x="123" y="417"/>
                    <a:pt x="123" y="421"/>
                    <a:pt x="123" y="426"/>
                  </a:cubicBezTo>
                  <a:cubicBezTo>
                    <a:pt x="123" y="447"/>
                    <a:pt x="125" y="461"/>
                    <a:pt x="115" y="469"/>
                  </a:cubicBezTo>
                  <a:cubicBezTo>
                    <a:pt x="108" y="473"/>
                    <a:pt x="102" y="474"/>
                    <a:pt x="96" y="474"/>
                  </a:cubicBezTo>
                  <a:moveTo>
                    <a:pt x="194" y="603"/>
                  </a:moveTo>
                  <a:cubicBezTo>
                    <a:pt x="185" y="609"/>
                    <a:pt x="170" y="611"/>
                    <a:pt x="160" y="605"/>
                  </a:cubicBezTo>
                  <a:cubicBezTo>
                    <a:pt x="154" y="602"/>
                    <a:pt x="149" y="597"/>
                    <a:pt x="146" y="591"/>
                  </a:cubicBezTo>
                  <a:cubicBezTo>
                    <a:pt x="144" y="586"/>
                    <a:pt x="143" y="584"/>
                    <a:pt x="143" y="579"/>
                  </a:cubicBezTo>
                  <a:cubicBezTo>
                    <a:pt x="166" y="579"/>
                    <a:pt x="182" y="579"/>
                    <a:pt x="207" y="579"/>
                  </a:cubicBezTo>
                  <a:cubicBezTo>
                    <a:pt x="207" y="588"/>
                    <a:pt x="202" y="597"/>
                    <a:pt x="194" y="603"/>
                  </a:cubicBezTo>
                  <a:moveTo>
                    <a:pt x="238" y="605"/>
                  </a:moveTo>
                  <a:cubicBezTo>
                    <a:pt x="216" y="605"/>
                    <a:pt x="216" y="605"/>
                    <a:pt x="216" y="605"/>
                  </a:cubicBezTo>
                  <a:cubicBezTo>
                    <a:pt x="216" y="565"/>
                    <a:pt x="216" y="565"/>
                    <a:pt x="216" y="565"/>
                  </a:cubicBezTo>
                  <a:cubicBezTo>
                    <a:pt x="181" y="565"/>
                    <a:pt x="181" y="565"/>
                    <a:pt x="181" y="565"/>
                  </a:cubicBezTo>
                  <a:cubicBezTo>
                    <a:pt x="181" y="549"/>
                    <a:pt x="181" y="549"/>
                    <a:pt x="181" y="549"/>
                  </a:cubicBezTo>
                  <a:cubicBezTo>
                    <a:pt x="216" y="549"/>
                    <a:pt x="216" y="549"/>
                    <a:pt x="216" y="549"/>
                  </a:cubicBezTo>
                  <a:cubicBezTo>
                    <a:pt x="227" y="536"/>
                    <a:pt x="227" y="536"/>
                    <a:pt x="227" y="536"/>
                  </a:cubicBezTo>
                  <a:cubicBezTo>
                    <a:pt x="232" y="543"/>
                    <a:pt x="233" y="543"/>
                    <a:pt x="238" y="549"/>
                  </a:cubicBezTo>
                  <a:cubicBezTo>
                    <a:pt x="273" y="549"/>
                    <a:pt x="273" y="549"/>
                    <a:pt x="273" y="549"/>
                  </a:cubicBezTo>
                  <a:cubicBezTo>
                    <a:pt x="273" y="565"/>
                    <a:pt x="273" y="565"/>
                    <a:pt x="273" y="565"/>
                  </a:cubicBezTo>
                  <a:cubicBezTo>
                    <a:pt x="238" y="565"/>
                    <a:pt x="238" y="565"/>
                    <a:pt x="238" y="565"/>
                  </a:cubicBezTo>
                  <a:lnTo>
                    <a:pt x="238" y="605"/>
                  </a:lnTo>
                  <a:close/>
                  <a:moveTo>
                    <a:pt x="254" y="465"/>
                  </a:moveTo>
                  <a:cubicBezTo>
                    <a:pt x="265" y="465"/>
                    <a:pt x="276" y="474"/>
                    <a:pt x="280" y="485"/>
                  </a:cubicBezTo>
                  <a:cubicBezTo>
                    <a:pt x="284" y="495"/>
                    <a:pt x="283" y="509"/>
                    <a:pt x="276" y="518"/>
                  </a:cubicBezTo>
                  <a:cubicBezTo>
                    <a:pt x="267" y="528"/>
                    <a:pt x="256" y="533"/>
                    <a:pt x="242" y="531"/>
                  </a:cubicBezTo>
                  <a:cubicBezTo>
                    <a:pt x="233" y="529"/>
                    <a:pt x="225" y="524"/>
                    <a:pt x="220" y="516"/>
                  </a:cubicBezTo>
                  <a:cubicBezTo>
                    <a:pt x="227" y="513"/>
                    <a:pt x="237" y="509"/>
                    <a:pt x="239" y="502"/>
                  </a:cubicBezTo>
                  <a:cubicBezTo>
                    <a:pt x="238" y="492"/>
                    <a:pt x="246" y="483"/>
                    <a:pt x="251" y="475"/>
                  </a:cubicBezTo>
                  <a:cubicBezTo>
                    <a:pt x="254" y="471"/>
                    <a:pt x="254" y="469"/>
                    <a:pt x="254" y="465"/>
                  </a:cubicBezTo>
                  <a:moveTo>
                    <a:pt x="264" y="455"/>
                  </a:moveTo>
                  <a:cubicBezTo>
                    <a:pt x="264" y="359"/>
                    <a:pt x="264" y="359"/>
                    <a:pt x="264" y="359"/>
                  </a:cubicBezTo>
                  <a:cubicBezTo>
                    <a:pt x="278" y="358"/>
                    <a:pt x="282" y="359"/>
                    <a:pt x="297" y="359"/>
                  </a:cubicBezTo>
                  <a:cubicBezTo>
                    <a:pt x="297" y="455"/>
                    <a:pt x="297" y="455"/>
                    <a:pt x="297" y="455"/>
                  </a:cubicBezTo>
                  <a:lnTo>
                    <a:pt x="264" y="455"/>
                  </a:lnTo>
                  <a:close/>
                  <a:moveTo>
                    <a:pt x="307" y="591"/>
                  </a:moveTo>
                  <a:cubicBezTo>
                    <a:pt x="304" y="597"/>
                    <a:pt x="299" y="602"/>
                    <a:pt x="293" y="605"/>
                  </a:cubicBezTo>
                  <a:cubicBezTo>
                    <a:pt x="284" y="611"/>
                    <a:pt x="269" y="609"/>
                    <a:pt x="260" y="603"/>
                  </a:cubicBezTo>
                  <a:cubicBezTo>
                    <a:pt x="252" y="597"/>
                    <a:pt x="247" y="588"/>
                    <a:pt x="247" y="579"/>
                  </a:cubicBezTo>
                  <a:cubicBezTo>
                    <a:pt x="271" y="579"/>
                    <a:pt x="287" y="579"/>
                    <a:pt x="311" y="579"/>
                  </a:cubicBezTo>
                  <a:cubicBezTo>
                    <a:pt x="311" y="584"/>
                    <a:pt x="310" y="586"/>
                    <a:pt x="307" y="591"/>
                  </a:cubicBezTo>
                  <a:moveTo>
                    <a:pt x="356" y="507"/>
                  </a:moveTo>
                  <a:cubicBezTo>
                    <a:pt x="353" y="511"/>
                    <a:pt x="351" y="512"/>
                    <a:pt x="347" y="516"/>
                  </a:cubicBezTo>
                  <a:cubicBezTo>
                    <a:pt x="339" y="506"/>
                    <a:pt x="339" y="506"/>
                    <a:pt x="339" y="506"/>
                  </a:cubicBezTo>
                  <a:cubicBezTo>
                    <a:pt x="339" y="478"/>
                    <a:pt x="339" y="478"/>
                    <a:pt x="339" y="478"/>
                  </a:cubicBezTo>
                  <a:cubicBezTo>
                    <a:pt x="328" y="484"/>
                    <a:pt x="330" y="501"/>
                    <a:pt x="330" y="515"/>
                  </a:cubicBezTo>
                  <a:cubicBezTo>
                    <a:pt x="323" y="509"/>
                    <a:pt x="320" y="506"/>
                    <a:pt x="313" y="500"/>
                  </a:cubicBezTo>
                  <a:cubicBezTo>
                    <a:pt x="310" y="483"/>
                    <a:pt x="320" y="474"/>
                    <a:pt x="327" y="463"/>
                  </a:cubicBezTo>
                  <a:cubicBezTo>
                    <a:pt x="356" y="490"/>
                    <a:pt x="356" y="490"/>
                    <a:pt x="356" y="490"/>
                  </a:cubicBezTo>
                  <a:lnTo>
                    <a:pt x="356" y="507"/>
                  </a:lnTo>
                  <a:close/>
                  <a:moveTo>
                    <a:pt x="332" y="392"/>
                  </a:moveTo>
                  <a:cubicBezTo>
                    <a:pt x="347" y="407"/>
                    <a:pt x="360" y="420"/>
                    <a:pt x="374" y="433"/>
                  </a:cubicBezTo>
                  <a:cubicBezTo>
                    <a:pt x="379" y="439"/>
                    <a:pt x="383" y="446"/>
                    <a:pt x="379" y="453"/>
                  </a:cubicBezTo>
                  <a:cubicBezTo>
                    <a:pt x="378" y="457"/>
                    <a:pt x="376" y="460"/>
                    <a:pt x="373" y="464"/>
                  </a:cubicBezTo>
                  <a:cubicBezTo>
                    <a:pt x="373" y="457"/>
                    <a:pt x="370" y="453"/>
                    <a:pt x="367" y="449"/>
                  </a:cubicBezTo>
                  <a:cubicBezTo>
                    <a:pt x="348" y="431"/>
                    <a:pt x="317" y="406"/>
                    <a:pt x="315" y="396"/>
                  </a:cubicBezTo>
                  <a:cubicBezTo>
                    <a:pt x="312" y="389"/>
                    <a:pt x="313" y="380"/>
                    <a:pt x="313" y="372"/>
                  </a:cubicBezTo>
                  <a:cubicBezTo>
                    <a:pt x="318" y="368"/>
                    <a:pt x="322" y="364"/>
                    <a:pt x="328" y="359"/>
                  </a:cubicBezTo>
                  <a:cubicBezTo>
                    <a:pt x="328" y="372"/>
                    <a:pt x="326" y="385"/>
                    <a:pt x="332" y="392"/>
                  </a:cubicBezTo>
                  <a:moveTo>
                    <a:pt x="381" y="502"/>
                  </a:moveTo>
                  <a:cubicBezTo>
                    <a:pt x="376" y="506"/>
                    <a:pt x="371" y="510"/>
                    <a:pt x="365" y="515"/>
                  </a:cubicBezTo>
                  <a:cubicBezTo>
                    <a:pt x="365" y="502"/>
                    <a:pt x="367" y="490"/>
                    <a:pt x="361" y="482"/>
                  </a:cubicBezTo>
                  <a:cubicBezTo>
                    <a:pt x="346" y="468"/>
                    <a:pt x="333" y="454"/>
                    <a:pt x="320" y="441"/>
                  </a:cubicBezTo>
                  <a:cubicBezTo>
                    <a:pt x="315" y="436"/>
                    <a:pt x="311" y="428"/>
                    <a:pt x="314" y="421"/>
                  </a:cubicBezTo>
                  <a:cubicBezTo>
                    <a:pt x="316" y="418"/>
                    <a:pt x="318" y="414"/>
                    <a:pt x="320" y="411"/>
                  </a:cubicBezTo>
                  <a:cubicBezTo>
                    <a:pt x="320" y="418"/>
                    <a:pt x="323" y="422"/>
                    <a:pt x="327" y="425"/>
                  </a:cubicBezTo>
                  <a:cubicBezTo>
                    <a:pt x="345" y="443"/>
                    <a:pt x="376" y="468"/>
                    <a:pt x="379" y="478"/>
                  </a:cubicBezTo>
                  <a:cubicBezTo>
                    <a:pt x="381" y="486"/>
                    <a:pt x="381" y="494"/>
                    <a:pt x="381" y="502"/>
                  </a:cubicBezTo>
                  <a:moveTo>
                    <a:pt x="366" y="412"/>
                  </a:moveTo>
                  <a:cubicBezTo>
                    <a:pt x="337" y="384"/>
                    <a:pt x="337" y="384"/>
                    <a:pt x="337" y="384"/>
                  </a:cubicBezTo>
                  <a:cubicBezTo>
                    <a:pt x="337" y="368"/>
                    <a:pt x="337" y="368"/>
                    <a:pt x="337" y="368"/>
                  </a:cubicBezTo>
                  <a:cubicBezTo>
                    <a:pt x="341" y="364"/>
                    <a:pt x="342" y="362"/>
                    <a:pt x="346" y="358"/>
                  </a:cubicBezTo>
                  <a:cubicBezTo>
                    <a:pt x="354" y="368"/>
                    <a:pt x="354" y="368"/>
                    <a:pt x="354" y="368"/>
                  </a:cubicBezTo>
                  <a:cubicBezTo>
                    <a:pt x="354" y="396"/>
                    <a:pt x="354" y="396"/>
                    <a:pt x="354" y="396"/>
                  </a:cubicBezTo>
                  <a:cubicBezTo>
                    <a:pt x="366" y="390"/>
                    <a:pt x="363" y="374"/>
                    <a:pt x="363" y="359"/>
                  </a:cubicBezTo>
                  <a:cubicBezTo>
                    <a:pt x="370" y="365"/>
                    <a:pt x="373" y="368"/>
                    <a:pt x="380" y="374"/>
                  </a:cubicBezTo>
                  <a:cubicBezTo>
                    <a:pt x="384" y="391"/>
                    <a:pt x="374" y="400"/>
                    <a:pt x="366" y="412"/>
                  </a:cubicBezTo>
                  <a:moveTo>
                    <a:pt x="392" y="341"/>
                  </a:moveTo>
                  <a:cubicBezTo>
                    <a:pt x="279" y="341"/>
                    <a:pt x="279" y="341"/>
                    <a:pt x="279" y="341"/>
                  </a:cubicBezTo>
                  <a:cubicBezTo>
                    <a:pt x="279" y="308"/>
                    <a:pt x="279" y="308"/>
                    <a:pt x="279" y="308"/>
                  </a:cubicBezTo>
                  <a:cubicBezTo>
                    <a:pt x="392" y="308"/>
                    <a:pt x="392" y="308"/>
                    <a:pt x="392" y="308"/>
                  </a:cubicBezTo>
                  <a:lnTo>
                    <a:pt x="392" y="341"/>
                  </a:lnTo>
                  <a:close/>
                  <a:moveTo>
                    <a:pt x="341" y="262"/>
                  </a:moveTo>
                  <a:cubicBezTo>
                    <a:pt x="342" y="262"/>
                    <a:pt x="347" y="261"/>
                    <a:pt x="347" y="258"/>
                  </a:cubicBezTo>
                  <a:cubicBezTo>
                    <a:pt x="347" y="201"/>
                    <a:pt x="347" y="201"/>
                    <a:pt x="347" y="201"/>
                  </a:cubicBezTo>
                  <a:cubicBezTo>
                    <a:pt x="355" y="199"/>
                    <a:pt x="363" y="196"/>
                    <a:pt x="370" y="195"/>
                  </a:cubicBezTo>
                  <a:cubicBezTo>
                    <a:pt x="370" y="229"/>
                    <a:pt x="370" y="229"/>
                    <a:pt x="370" y="229"/>
                  </a:cubicBezTo>
                  <a:cubicBezTo>
                    <a:pt x="375" y="229"/>
                    <a:pt x="377" y="228"/>
                    <a:pt x="382" y="227"/>
                  </a:cubicBezTo>
                  <a:cubicBezTo>
                    <a:pt x="382" y="273"/>
                    <a:pt x="382" y="273"/>
                    <a:pt x="382" y="273"/>
                  </a:cubicBezTo>
                  <a:cubicBezTo>
                    <a:pt x="368" y="275"/>
                    <a:pt x="368" y="275"/>
                    <a:pt x="368" y="275"/>
                  </a:cubicBezTo>
                  <a:cubicBezTo>
                    <a:pt x="364" y="294"/>
                    <a:pt x="364" y="294"/>
                    <a:pt x="364" y="294"/>
                  </a:cubicBezTo>
                  <a:cubicBezTo>
                    <a:pt x="313" y="294"/>
                    <a:pt x="313" y="294"/>
                    <a:pt x="313" y="294"/>
                  </a:cubicBezTo>
                  <a:cubicBezTo>
                    <a:pt x="306" y="277"/>
                    <a:pt x="306" y="277"/>
                    <a:pt x="306" y="277"/>
                  </a:cubicBezTo>
                  <a:cubicBezTo>
                    <a:pt x="293" y="276"/>
                    <a:pt x="292" y="276"/>
                    <a:pt x="280" y="275"/>
                  </a:cubicBezTo>
                  <a:cubicBezTo>
                    <a:pt x="292" y="260"/>
                    <a:pt x="304" y="245"/>
                    <a:pt x="312" y="229"/>
                  </a:cubicBezTo>
                  <a:cubicBezTo>
                    <a:pt x="312" y="206"/>
                    <a:pt x="312" y="206"/>
                    <a:pt x="312" y="206"/>
                  </a:cubicBezTo>
                  <a:cubicBezTo>
                    <a:pt x="335" y="203"/>
                    <a:pt x="335" y="203"/>
                    <a:pt x="335" y="203"/>
                  </a:cubicBezTo>
                  <a:cubicBezTo>
                    <a:pt x="335" y="258"/>
                    <a:pt x="335" y="258"/>
                    <a:pt x="335" y="258"/>
                  </a:cubicBezTo>
                  <a:cubicBezTo>
                    <a:pt x="335" y="260"/>
                    <a:pt x="337" y="262"/>
                    <a:pt x="340" y="262"/>
                  </a:cubicBezTo>
                  <a:lnTo>
                    <a:pt x="341" y="262"/>
                  </a:lnTo>
                  <a:close/>
                  <a:moveTo>
                    <a:pt x="312" y="51"/>
                  </a:moveTo>
                  <a:cubicBezTo>
                    <a:pt x="317" y="49"/>
                    <a:pt x="325" y="50"/>
                    <a:pt x="330" y="54"/>
                  </a:cubicBezTo>
                  <a:cubicBezTo>
                    <a:pt x="336" y="59"/>
                    <a:pt x="338" y="67"/>
                    <a:pt x="337" y="74"/>
                  </a:cubicBezTo>
                  <a:cubicBezTo>
                    <a:pt x="332" y="90"/>
                    <a:pt x="314" y="93"/>
                    <a:pt x="300" y="97"/>
                  </a:cubicBezTo>
                  <a:cubicBezTo>
                    <a:pt x="292" y="86"/>
                    <a:pt x="292" y="86"/>
                    <a:pt x="292" y="86"/>
                  </a:cubicBezTo>
                  <a:cubicBezTo>
                    <a:pt x="295" y="72"/>
                    <a:pt x="297" y="56"/>
                    <a:pt x="312" y="51"/>
                  </a:cubicBezTo>
                  <a:moveTo>
                    <a:pt x="267" y="114"/>
                  </a:moveTo>
                  <a:cubicBezTo>
                    <a:pt x="273" y="124"/>
                    <a:pt x="273" y="124"/>
                    <a:pt x="273" y="124"/>
                  </a:cubicBezTo>
                  <a:cubicBezTo>
                    <a:pt x="259" y="140"/>
                    <a:pt x="259" y="140"/>
                    <a:pt x="259" y="140"/>
                  </a:cubicBezTo>
                  <a:cubicBezTo>
                    <a:pt x="255" y="137"/>
                    <a:pt x="254" y="136"/>
                    <a:pt x="251" y="132"/>
                  </a:cubicBezTo>
                  <a:cubicBezTo>
                    <a:pt x="258" y="124"/>
                    <a:pt x="259" y="124"/>
                    <a:pt x="267" y="114"/>
                  </a:cubicBezTo>
                  <a:moveTo>
                    <a:pt x="88" y="93"/>
                  </a:moveTo>
                  <a:cubicBezTo>
                    <a:pt x="88" y="93"/>
                    <a:pt x="88" y="93"/>
                    <a:pt x="88" y="93"/>
                  </a:cubicBezTo>
                  <a:cubicBezTo>
                    <a:pt x="91" y="100"/>
                    <a:pt x="95" y="106"/>
                    <a:pt x="103" y="109"/>
                  </a:cubicBezTo>
                  <a:cubicBezTo>
                    <a:pt x="102" y="105"/>
                    <a:pt x="99" y="102"/>
                    <a:pt x="97" y="97"/>
                  </a:cubicBezTo>
                  <a:cubicBezTo>
                    <a:pt x="94" y="89"/>
                    <a:pt x="94" y="77"/>
                    <a:pt x="100" y="70"/>
                  </a:cubicBezTo>
                  <a:cubicBezTo>
                    <a:pt x="104" y="64"/>
                    <a:pt x="109" y="62"/>
                    <a:pt x="115" y="60"/>
                  </a:cubicBezTo>
                  <a:cubicBezTo>
                    <a:pt x="113" y="67"/>
                    <a:pt x="112" y="75"/>
                    <a:pt x="115" y="82"/>
                  </a:cubicBezTo>
                  <a:cubicBezTo>
                    <a:pt x="119" y="79"/>
                    <a:pt x="119" y="79"/>
                    <a:pt x="122" y="76"/>
                  </a:cubicBezTo>
                  <a:cubicBezTo>
                    <a:pt x="123" y="75"/>
                    <a:pt x="124" y="74"/>
                    <a:pt x="125" y="74"/>
                  </a:cubicBezTo>
                  <a:cubicBezTo>
                    <a:pt x="130" y="86"/>
                    <a:pt x="137" y="102"/>
                    <a:pt x="133" y="116"/>
                  </a:cubicBezTo>
                  <a:cubicBezTo>
                    <a:pt x="131" y="122"/>
                    <a:pt x="131" y="122"/>
                    <a:pt x="131" y="122"/>
                  </a:cubicBezTo>
                  <a:cubicBezTo>
                    <a:pt x="130" y="112"/>
                    <a:pt x="128" y="107"/>
                    <a:pt x="122" y="104"/>
                  </a:cubicBezTo>
                  <a:cubicBezTo>
                    <a:pt x="121" y="109"/>
                    <a:pt x="124" y="114"/>
                    <a:pt x="125" y="121"/>
                  </a:cubicBezTo>
                  <a:cubicBezTo>
                    <a:pt x="128" y="133"/>
                    <a:pt x="126" y="144"/>
                    <a:pt x="119" y="151"/>
                  </a:cubicBezTo>
                  <a:cubicBezTo>
                    <a:pt x="100" y="151"/>
                    <a:pt x="100" y="151"/>
                    <a:pt x="100" y="151"/>
                  </a:cubicBezTo>
                  <a:cubicBezTo>
                    <a:pt x="86" y="136"/>
                    <a:pt x="85" y="113"/>
                    <a:pt x="88" y="93"/>
                  </a:cubicBezTo>
                  <a:moveTo>
                    <a:pt x="130" y="169"/>
                  </a:moveTo>
                  <a:cubicBezTo>
                    <a:pt x="121" y="169"/>
                    <a:pt x="121" y="169"/>
                    <a:pt x="121" y="169"/>
                  </a:cubicBezTo>
                  <a:cubicBezTo>
                    <a:pt x="116" y="204"/>
                    <a:pt x="116" y="204"/>
                    <a:pt x="116" y="204"/>
                  </a:cubicBezTo>
                  <a:cubicBezTo>
                    <a:pt x="112" y="200"/>
                    <a:pt x="107" y="197"/>
                    <a:pt x="102" y="195"/>
                  </a:cubicBezTo>
                  <a:cubicBezTo>
                    <a:pt x="100" y="181"/>
                    <a:pt x="99" y="179"/>
                    <a:pt x="98" y="169"/>
                  </a:cubicBezTo>
                  <a:cubicBezTo>
                    <a:pt x="88" y="169"/>
                    <a:pt x="88" y="169"/>
                    <a:pt x="88" y="169"/>
                  </a:cubicBezTo>
                  <a:cubicBezTo>
                    <a:pt x="88" y="158"/>
                    <a:pt x="88" y="158"/>
                    <a:pt x="88" y="158"/>
                  </a:cubicBezTo>
                  <a:cubicBezTo>
                    <a:pt x="105" y="158"/>
                    <a:pt x="114" y="158"/>
                    <a:pt x="130" y="158"/>
                  </a:cubicBezTo>
                  <a:lnTo>
                    <a:pt x="130" y="169"/>
                  </a:lnTo>
                  <a:close/>
                  <a:moveTo>
                    <a:pt x="104" y="204"/>
                  </a:moveTo>
                  <a:cubicBezTo>
                    <a:pt x="120" y="213"/>
                    <a:pt x="132" y="232"/>
                    <a:pt x="147" y="245"/>
                  </a:cubicBezTo>
                  <a:cubicBezTo>
                    <a:pt x="152" y="248"/>
                    <a:pt x="155" y="252"/>
                    <a:pt x="159" y="254"/>
                  </a:cubicBezTo>
                  <a:cubicBezTo>
                    <a:pt x="170" y="245"/>
                    <a:pt x="178" y="238"/>
                    <a:pt x="185" y="224"/>
                  </a:cubicBezTo>
                  <a:cubicBezTo>
                    <a:pt x="190" y="216"/>
                    <a:pt x="198" y="213"/>
                    <a:pt x="207" y="212"/>
                  </a:cubicBezTo>
                  <a:cubicBezTo>
                    <a:pt x="213" y="205"/>
                    <a:pt x="213" y="205"/>
                    <a:pt x="213" y="205"/>
                  </a:cubicBezTo>
                  <a:cubicBezTo>
                    <a:pt x="210" y="186"/>
                    <a:pt x="210" y="186"/>
                    <a:pt x="210" y="186"/>
                  </a:cubicBezTo>
                  <a:cubicBezTo>
                    <a:pt x="203" y="178"/>
                    <a:pt x="198" y="169"/>
                    <a:pt x="193" y="160"/>
                  </a:cubicBezTo>
                  <a:cubicBezTo>
                    <a:pt x="196" y="149"/>
                    <a:pt x="197" y="137"/>
                    <a:pt x="208" y="131"/>
                  </a:cubicBezTo>
                  <a:cubicBezTo>
                    <a:pt x="215" y="126"/>
                    <a:pt x="221" y="136"/>
                    <a:pt x="227" y="130"/>
                  </a:cubicBezTo>
                  <a:cubicBezTo>
                    <a:pt x="231" y="129"/>
                    <a:pt x="235" y="130"/>
                    <a:pt x="238" y="133"/>
                  </a:cubicBezTo>
                  <a:cubicBezTo>
                    <a:pt x="242" y="140"/>
                    <a:pt x="247" y="148"/>
                    <a:pt x="247" y="157"/>
                  </a:cubicBezTo>
                  <a:cubicBezTo>
                    <a:pt x="245" y="165"/>
                    <a:pt x="241" y="173"/>
                    <a:pt x="237" y="182"/>
                  </a:cubicBezTo>
                  <a:cubicBezTo>
                    <a:pt x="236" y="183"/>
                    <a:pt x="233" y="184"/>
                    <a:pt x="231" y="185"/>
                  </a:cubicBezTo>
                  <a:cubicBezTo>
                    <a:pt x="233" y="189"/>
                    <a:pt x="233" y="193"/>
                    <a:pt x="236" y="196"/>
                  </a:cubicBezTo>
                  <a:cubicBezTo>
                    <a:pt x="239" y="197"/>
                    <a:pt x="242" y="197"/>
                    <a:pt x="246" y="196"/>
                  </a:cubicBezTo>
                  <a:cubicBezTo>
                    <a:pt x="249" y="187"/>
                    <a:pt x="259" y="183"/>
                    <a:pt x="268" y="180"/>
                  </a:cubicBezTo>
                  <a:cubicBezTo>
                    <a:pt x="287" y="168"/>
                    <a:pt x="287" y="168"/>
                    <a:pt x="287" y="168"/>
                  </a:cubicBezTo>
                  <a:cubicBezTo>
                    <a:pt x="284" y="154"/>
                    <a:pt x="293" y="141"/>
                    <a:pt x="288" y="127"/>
                  </a:cubicBezTo>
                  <a:cubicBezTo>
                    <a:pt x="277" y="122"/>
                    <a:pt x="274" y="110"/>
                    <a:pt x="272" y="101"/>
                  </a:cubicBezTo>
                  <a:cubicBezTo>
                    <a:pt x="273" y="95"/>
                    <a:pt x="276" y="89"/>
                    <a:pt x="280" y="84"/>
                  </a:cubicBezTo>
                  <a:cubicBezTo>
                    <a:pt x="281" y="84"/>
                    <a:pt x="281" y="84"/>
                    <a:pt x="281" y="84"/>
                  </a:cubicBezTo>
                  <a:cubicBezTo>
                    <a:pt x="291" y="96"/>
                    <a:pt x="301" y="108"/>
                    <a:pt x="304" y="123"/>
                  </a:cubicBezTo>
                  <a:cubicBezTo>
                    <a:pt x="306" y="142"/>
                    <a:pt x="307" y="161"/>
                    <a:pt x="306" y="181"/>
                  </a:cubicBezTo>
                  <a:cubicBezTo>
                    <a:pt x="296" y="191"/>
                    <a:pt x="284" y="197"/>
                    <a:pt x="273" y="204"/>
                  </a:cubicBezTo>
                  <a:cubicBezTo>
                    <a:pt x="264" y="221"/>
                    <a:pt x="264" y="221"/>
                    <a:pt x="264" y="221"/>
                  </a:cubicBezTo>
                  <a:cubicBezTo>
                    <a:pt x="263" y="237"/>
                    <a:pt x="258" y="253"/>
                    <a:pt x="256" y="269"/>
                  </a:cubicBezTo>
                  <a:cubicBezTo>
                    <a:pt x="263" y="289"/>
                    <a:pt x="271" y="315"/>
                    <a:pt x="265" y="333"/>
                  </a:cubicBezTo>
                  <a:cubicBezTo>
                    <a:pt x="260" y="344"/>
                    <a:pt x="250" y="350"/>
                    <a:pt x="242" y="356"/>
                  </a:cubicBezTo>
                  <a:cubicBezTo>
                    <a:pt x="223" y="371"/>
                    <a:pt x="223" y="371"/>
                    <a:pt x="223" y="371"/>
                  </a:cubicBezTo>
                  <a:cubicBezTo>
                    <a:pt x="242" y="392"/>
                    <a:pt x="238" y="416"/>
                    <a:pt x="239" y="447"/>
                  </a:cubicBezTo>
                  <a:cubicBezTo>
                    <a:pt x="238" y="454"/>
                    <a:pt x="252" y="460"/>
                    <a:pt x="245" y="469"/>
                  </a:cubicBezTo>
                  <a:cubicBezTo>
                    <a:pt x="239" y="478"/>
                    <a:pt x="230" y="486"/>
                    <a:pt x="231" y="498"/>
                  </a:cubicBezTo>
                  <a:cubicBezTo>
                    <a:pt x="225" y="508"/>
                    <a:pt x="211" y="510"/>
                    <a:pt x="204" y="510"/>
                  </a:cubicBezTo>
                  <a:cubicBezTo>
                    <a:pt x="203" y="510"/>
                    <a:pt x="202" y="509"/>
                    <a:pt x="202" y="508"/>
                  </a:cubicBezTo>
                  <a:cubicBezTo>
                    <a:pt x="203" y="503"/>
                    <a:pt x="207" y="499"/>
                    <a:pt x="209" y="494"/>
                  </a:cubicBezTo>
                  <a:cubicBezTo>
                    <a:pt x="216" y="484"/>
                    <a:pt x="213" y="469"/>
                    <a:pt x="222" y="459"/>
                  </a:cubicBezTo>
                  <a:cubicBezTo>
                    <a:pt x="215" y="437"/>
                    <a:pt x="204" y="415"/>
                    <a:pt x="201" y="391"/>
                  </a:cubicBezTo>
                  <a:cubicBezTo>
                    <a:pt x="201" y="390"/>
                    <a:pt x="201" y="390"/>
                    <a:pt x="201" y="390"/>
                  </a:cubicBezTo>
                  <a:cubicBezTo>
                    <a:pt x="195" y="401"/>
                    <a:pt x="198" y="412"/>
                    <a:pt x="201" y="421"/>
                  </a:cubicBezTo>
                  <a:cubicBezTo>
                    <a:pt x="183" y="444"/>
                    <a:pt x="162" y="467"/>
                    <a:pt x="162" y="498"/>
                  </a:cubicBezTo>
                  <a:cubicBezTo>
                    <a:pt x="154" y="513"/>
                    <a:pt x="143" y="526"/>
                    <a:pt x="137" y="541"/>
                  </a:cubicBezTo>
                  <a:cubicBezTo>
                    <a:pt x="135" y="543"/>
                    <a:pt x="131" y="541"/>
                    <a:pt x="129" y="540"/>
                  </a:cubicBezTo>
                  <a:cubicBezTo>
                    <a:pt x="123" y="536"/>
                    <a:pt x="122" y="533"/>
                    <a:pt x="120" y="528"/>
                  </a:cubicBezTo>
                  <a:cubicBezTo>
                    <a:pt x="116" y="507"/>
                    <a:pt x="141" y="500"/>
                    <a:pt x="147" y="482"/>
                  </a:cubicBezTo>
                  <a:cubicBezTo>
                    <a:pt x="151" y="454"/>
                    <a:pt x="153" y="423"/>
                    <a:pt x="173" y="401"/>
                  </a:cubicBezTo>
                  <a:cubicBezTo>
                    <a:pt x="175" y="358"/>
                    <a:pt x="188" y="321"/>
                    <a:pt x="219" y="290"/>
                  </a:cubicBezTo>
                  <a:cubicBezTo>
                    <a:pt x="217" y="280"/>
                    <a:pt x="213" y="272"/>
                    <a:pt x="210" y="263"/>
                  </a:cubicBezTo>
                  <a:cubicBezTo>
                    <a:pt x="206" y="263"/>
                    <a:pt x="204" y="262"/>
                    <a:pt x="200" y="259"/>
                  </a:cubicBezTo>
                  <a:cubicBezTo>
                    <a:pt x="198" y="255"/>
                    <a:pt x="197" y="253"/>
                    <a:pt x="196" y="248"/>
                  </a:cubicBezTo>
                  <a:cubicBezTo>
                    <a:pt x="185" y="261"/>
                    <a:pt x="172" y="276"/>
                    <a:pt x="158" y="284"/>
                  </a:cubicBezTo>
                  <a:cubicBezTo>
                    <a:pt x="155" y="286"/>
                    <a:pt x="152" y="283"/>
                    <a:pt x="147" y="278"/>
                  </a:cubicBezTo>
                  <a:cubicBezTo>
                    <a:pt x="130" y="264"/>
                    <a:pt x="127" y="233"/>
                    <a:pt x="100" y="234"/>
                  </a:cubicBezTo>
                  <a:cubicBezTo>
                    <a:pt x="88" y="230"/>
                    <a:pt x="88" y="216"/>
                    <a:pt x="86" y="205"/>
                  </a:cubicBezTo>
                  <a:cubicBezTo>
                    <a:pt x="91" y="202"/>
                    <a:pt x="98" y="202"/>
                    <a:pt x="104" y="204"/>
                  </a:cubicBezTo>
                  <a:moveTo>
                    <a:pt x="116" y="247"/>
                  </a:moveTo>
                  <a:cubicBezTo>
                    <a:pt x="115" y="266"/>
                    <a:pt x="115" y="266"/>
                    <a:pt x="115" y="285"/>
                  </a:cubicBezTo>
                  <a:cubicBezTo>
                    <a:pt x="104" y="285"/>
                    <a:pt x="104" y="285"/>
                    <a:pt x="104" y="285"/>
                  </a:cubicBezTo>
                  <a:cubicBezTo>
                    <a:pt x="104" y="282"/>
                    <a:pt x="104" y="282"/>
                    <a:pt x="104" y="282"/>
                  </a:cubicBezTo>
                  <a:cubicBezTo>
                    <a:pt x="104" y="267"/>
                    <a:pt x="103" y="257"/>
                    <a:pt x="103" y="242"/>
                  </a:cubicBezTo>
                  <a:cubicBezTo>
                    <a:pt x="107" y="241"/>
                    <a:pt x="112" y="244"/>
                    <a:pt x="116" y="247"/>
                  </a:cubicBezTo>
                  <a:moveTo>
                    <a:pt x="59" y="308"/>
                  </a:moveTo>
                  <a:cubicBezTo>
                    <a:pt x="172" y="308"/>
                    <a:pt x="172" y="308"/>
                    <a:pt x="172" y="308"/>
                  </a:cubicBezTo>
                  <a:cubicBezTo>
                    <a:pt x="172" y="341"/>
                    <a:pt x="172" y="341"/>
                    <a:pt x="172" y="341"/>
                  </a:cubicBezTo>
                  <a:cubicBezTo>
                    <a:pt x="59" y="341"/>
                    <a:pt x="59" y="341"/>
                    <a:pt x="59" y="341"/>
                  </a:cubicBezTo>
                  <a:lnTo>
                    <a:pt x="59" y="308"/>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18" name="Freeform 16">
              <a:extLst>
                <a:ext uri="{FF2B5EF4-FFF2-40B4-BE49-F238E27FC236}">
                  <a16:creationId xmlns:a16="http://schemas.microsoft.com/office/drawing/2014/main" id="{B5BDDFBF-9795-0EA4-C0AE-7082DCE190B7}"/>
                </a:ext>
              </a:extLst>
            </p:cNvPr>
            <p:cNvSpPr>
              <a:spLocks/>
            </p:cNvSpPr>
            <p:nvPr/>
          </p:nvSpPr>
          <p:spPr bwMode="auto">
            <a:xfrm>
              <a:off x="1406" y="2351"/>
              <a:ext cx="70" cy="95"/>
            </a:xfrm>
            <a:custGeom>
              <a:avLst/>
              <a:gdLst>
                <a:gd name="T0" fmla="*/ 20 w 51"/>
                <a:gd name="T1" fmla="*/ 57 h 69"/>
                <a:gd name="T2" fmla="*/ 43 w 51"/>
                <a:gd name="T3" fmla="*/ 36 h 69"/>
                <a:gd name="T4" fmla="*/ 46 w 51"/>
                <a:gd name="T5" fmla="*/ 13 h 69"/>
                <a:gd name="T6" fmla="*/ 29 w 51"/>
                <a:gd name="T7" fmla="*/ 1 h 69"/>
                <a:gd name="T8" fmla="*/ 6 w 51"/>
                <a:gd name="T9" fmla="*/ 8 h 69"/>
                <a:gd name="T10" fmla="*/ 1 w 51"/>
                <a:gd name="T11" fmla="*/ 26 h 69"/>
                <a:gd name="T12" fmla="*/ 13 w 51"/>
                <a:gd name="T13" fmla="*/ 26 h 69"/>
                <a:gd name="T14" fmla="*/ 18 w 51"/>
                <a:gd name="T15" fmla="*/ 14 h 69"/>
                <a:gd name="T16" fmla="*/ 27 w 51"/>
                <a:gd name="T17" fmla="*/ 12 h 69"/>
                <a:gd name="T18" fmla="*/ 33 w 51"/>
                <a:gd name="T19" fmla="*/ 17 h 69"/>
                <a:gd name="T20" fmla="*/ 31 w 51"/>
                <a:gd name="T21" fmla="*/ 30 h 69"/>
                <a:gd name="T22" fmla="*/ 3 w 51"/>
                <a:gd name="T23" fmla="*/ 69 h 69"/>
                <a:gd name="T24" fmla="*/ 51 w 51"/>
                <a:gd name="T25" fmla="*/ 66 h 69"/>
                <a:gd name="T26" fmla="*/ 51 w 51"/>
                <a:gd name="T27" fmla="*/ 55 h 69"/>
                <a:gd name="T28" fmla="*/ 20 w 51"/>
                <a:gd name="T29" fmla="*/ 5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69">
                  <a:moveTo>
                    <a:pt x="20" y="57"/>
                  </a:moveTo>
                  <a:cubicBezTo>
                    <a:pt x="26" y="48"/>
                    <a:pt x="35" y="44"/>
                    <a:pt x="43" y="36"/>
                  </a:cubicBezTo>
                  <a:cubicBezTo>
                    <a:pt x="48" y="30"/>
                    <a:pt x="49" y="20"/>
                    <a:pt x="46" y="13"/>
                  </a:cubicBezTo>
                  <a:cubicBezTo>
                    <a:pt x="43" y="6"/>
                    <a:pt x="35" y="2"/>
                    <a:pt x="29" y="1"/>
                  </a:cubicBezTo>
                  <a:cubicBezTo>
                    <a:pt x="20" y="0"/>
                    <a:pt x="12" y="2"/>
                    <a:pt x="6" y="8"/>
                  </a:cubicBezTo>
                  <a:cubicBezTo>
                    <a:pt x="2" y="13"/>
                    <a:pt x="0" y="20"/>
                    <a:pt x="1" y="26"/>
                  </a:cubicBezTo>
                  <a:cubicBezTo>
                    <a:pt x="13" y="26"/>
                    <a:pt x="13" y="26"/>
                    <a:pt x="13" y="26"/>
                  </a:cubicBezTo>
                  <a:cubicBezTo>
                    <a:pt x="13" y="21"/>
                    <a:pt x="14" y="17"/>
                    <a:pt x="18" y="14"/>
                  </a:cubicBezTo>
                  <a:cubicBezTo>
                    <a:pt x="20" y="12"/>
                    <a:pt x="23" y="11"/>
                    <a:pt x="27" y="12"/>
                  </a:cubicBezTo>
                  <a:cubicBezTo>
                    <a:pt x="30" y="13"/>
                    <a:pt x="32" y="14"/>
                    <a:pt x="33" y="17"/>
                  </a:cubicBezTo>
                  <a:cubicBezTo>
                    <a:pt x="35" y="22"/>
                    <a:pt x="34" y="27"/>
                    <a:pt x="31" y="30"/>
                  </a:cubicBezTo>
                  <a:cubicBezTo>
                    <a:pt x="20" y="42"/>
                    <a:pt x="2" y="51"/>
                    <a:pt x="3" y="69"/>
                  </a:cubicBezTo>
                  <a:cubicBezTo>
                    <a:pt x="51" y="66"/>
                    <a:pt x="51" y="66"/>
                    <a:pt x="51" y="66"/>
                  </a:cubicBezTo>
                  <a:cubicBezTo>
                    <a:pt x="51" y="63"/>
                    <a:pt x="51" y="59"/>
                    <a:pt x="51" y="55"/>
                  </a:cubicBezTo>
                  <a:lnTo>
                    <a:pt x="20" y="57"/>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19" name="Freeform 17">
              <a:extLst>
                <a:ext uri="{FF2B5EF4-FFF2-40B4-BE49-F238E27FC236}">
                  <a16:creationId xmlns:a16="http://schemas.microsoft.com/office/drawing/2014/main" id="{7BF1F659-9843-FC3E-0FFD-C493AE3D9A6E}"/>
                </a:ext>
              </a:extLst>
            </p:cNvPr>
            <p:cNvSpPr>
              <a:spLocks/>
            </p:cNvSpPr>
            <p:nvPr/>
          </p:nvSpPr>
          <p:spPr bwMode="auto">
            <a:xfrm>
              <a:off x="1211" y="2335"/>
              <a:ext cx="48" cy="90"/>
            </a:xfrm>
            <a:custGeom>
              <a:avLst/>
              <a:gdLst>
                <a:gd name="T0" fmla="*/ 21 w 35"/>
                <a:gd name="T1" fmla="*/ 4 h 66"/>
                <a:gd name="T2" fmla="*/ 2 w 35"/>
                <a:gd name="T3" fmla="*/ 5 h 66"/>
                <a:gd name="T4" fmla="*/ 0 w 35"/>
                <a:gd name="T5" fmla="*/ 14 h 66"/>
                <a:gd name="T6" fmla="*/ 16 w 35"/>
                <a:gd name="T7" fmla="*/ 19 h 66"/>
                <a:gd name="T8" fmla="*/ 16 w 35"/>
                <a:gd name="T9" fmla="*/ 20 h 66"/>
                <a:gd name="T10" fmla="*/ 2 w 35"/>
                <a:gd name="T11" fmla="*/ 62 h 66"/>
                <a:gd name="T12" fmla="*/ 15 w 35"/>
                <a:gd name="T13" fmla="*/ 66 h 66"/>
                <a:gd name="T14" fmla="*/ 35 w 35"/>
                <a:gd name="T15" fmla="*/ 4 h 66"/>
                <a:gd name="T16" fmla="*/ 35 w 35"/>
                <a:gd name="T17" fmla="*/ 4 h 66"/>
                <a:gd name="T18" fmla="*/ 25 w 35"/>
                <a:gd name="T19" fmla="*/ 0 h 66"/>
                <a:gd name="T20" fmla="*/ 21 w 35"/>
                <a:gd name="T21"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66">
                  <a:moveTo>
                    <a:pt x="21" y="4"/>
                  </a:moveTo>
                  <a:cubicBezTo>
                    <a:pt x="15" y="8"/>
                    <a:pt x="9" y="7"/>
                    <a:pt x="2" y="5"/>
                  </a:cubicBezTo>
                  <a:cubicBezTo>
                    <a:pt x="0" y="14"/>
                    <a:pt x="0" y="14"/>
                    <a:pt x="0" y="14"/>
                  </a:cubicBezTo>
                  <a:cubicBezTo>
                    <a:pt x="5" y="15"/>
                    <a:pt x="11" y="17"/>
                    <a:pt x="16" y="19"/>
                  </a:cubicBezTo>
                  <a:cubicBezTo>
                    <a:pt x="16" y="20"/>
                    <a:pt x="16" y="20"/>
                    <a:pt x="16" y="20"/>
                  </a:cubicBezTo>
                  <a:cubicBezTo>
                    <a:pt x="2" y="62"/>
                    <a:pt x="2" y="62"/>
                    <a:pt x="2" y="62"/>
                  </a:cubicBezTo>
                  <a:cubicBezTo>
                    <a:pt x="15" y="66"/>
                    <a:pt x="15" y="66"/>
                    <a:pt x="15" y="66"/>
                  </a:cubicBezTo>
                  <a:cubicBezTo>
                    <a:pt x="35" y="4"/>
                    <a:pt x="35" y="4"/>
                    <a:pt x="35" y="4"/>
                  </a:cubicBezTo>
                  <a:cubicBezTo>
                    <a:pt x="35" y="4"/>
                    <a:pt x="35" y="4"/>
                    <a:pt x="35" y="4"/>
                  </a:cubicBezTo>
                  <a:cubicBezTo>
                    <a:pt x="25" y="0"/>
                    <a:pt x="25" y="0"/>
                    <a:pt x="25" y="0"/>
                  </a:cubicBezTo>
                  <a:cubicBezTo>
                    <a:pt x="24" y="2"/>
                    <a:pt x="23" y="2"/>
                    <a:pt x="21" y="4"/>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3" name="Freeform 18">
              <a:extLst>
                <a:ext uri="{FF2B5EF4-FFF2-40B4-BE49-F238E27FC236}">
                  <a16:creationId xmlns:a16="http://schemas.microsoft.com/office/drawing/2014/main" id="{879E65AB-3155-CA36-D0D3-4B17B3B5A842}"/>
                </a:ext>
              </a:extLst>
            </p:cNvPr>
            <p:cNvSpPr>
              <a:spLocks noEditPoints="1"/>
            </p:cNvSpPr>
            <p:nvPr/>
          </p:nvSpPr>
          <p:spPr bwMode="auto">
            <a:xfrm>
              <a:off x="1514" y="2329"/>
              <a:ext cx="83" cy="96"/>
            </a:xfrm>
            <a:custGeom>
              <a:avLst/>
              <a:gdLst>
                <a:gd name="T0" fmla="*/ 47 w 60"/>
                <a:gd name="T1" fmla="*/ 29 h 70"/>
                <a:gd name="T2" fmla="*/ 43 w 60"/>
                <a:gd name="T3" fmla="*/ 28 h 70"/>
                <a:gd name="T4" fmla="*/ 49 w 60"/>
                <a:gd name="T5" fmla="*/ 14 h 70"/>
                <a:gd name="T6" fmla="*/ 38 w 60"/>
                <a:gd name="T7" fmla="*/ 1 h 70"/>
                <a:gd name="T8" fmla="*/ 21 w 60"/>
                <a:gd name="T9" fmla="*/ 2 h 70"/>
                <a:gd name="T10" fmla="*/ 7 w 60"/>
                <a:gd name="T11" fmla="*/ 9 h 70"/>
                <a:gd name="T12" fmla="*/ 3 w 60"/>
                <a:gd name="T13" fmla="*/ 26 h 70"/>
                <a:gd name="T14" fmla="*/ 15 w 60"/>
                <a:gd name="T15" fmla="*/ 35 h 70"/>
                <a:gd name="T16" fmla="*/ 12 w 60"/>
                <a:gd name="T17" fmla="*/ 38 h 70"/>
                <a:gd name="T18" fmla="*/ 7 w 60"/>
                <a:gd name="T19" fmla="*/ 55 h 70"/>
                <a:gd name="T20" fmla="*/ 21 w 60"/>
                <a:gd name="T21" fmla="*/ 69 h 70"/>
                <a:gd name="T22" fmla="*/ 38 w 60"/>
                <a:gd name="T23" fmla="*/ 69 h 70"/>
                <a:gd name="T24" fmla="*/ 53 w 60"/>
                <a:gd name="T25" fmla="*/ 61 h 70"/>
                <a:gd name="T26" fmla="*/ 59 w 60"/>
                <a:gd name="T27" fmla="*/ 42 h 70"/>
                <a:gd name="T28" fmla="*/ 47 w 60"/>
                <a:gd name="T29" fmla="*/ 29 h 70"/>
                <a:gd name="T30" fmla="*/ 16 w 60"/>
                <a:gd name="T31" fmla="*/ 24 h 70"/>
                <a:gd name="T32" fmla="*/ 17 w 60"/>
                <a:gd name="T33" fmla="*/ 14 h 70"/>
                <a:gd name="T34" fmla="*/ 24 w 60"/>
                <a:gd name="T35" fmla="*/ 11 h 70"/>
                <a:gd name="T36" fmla="*/ 31 w 60"/>
                <a:gd name="T37" fmla="*/ 11 h 70"/>
                <a:gd name="T38" fmla="*/ 37 w 60"/>
                <a:gd name="T39" fmla="*/ 19 h 70"/>
                <a:gd name="T40" fmla="*/ 34 w 60"/>
                <a:gd name="T41" fmla="*/ 25 h 70"/>
                <a:gd name="T42" fmla="*/ 28 w 60"/>
                <a:gd name="T43" fmla="*/ 28 h 70"/>
                <a:gd name="T44" fmla="*/ 21 w 60"/>
                <a:gd name="T45" fmla="*/ 28 h 70"/>
                <a:gd name="T46" fmla="*/ 16 w 60"/>
                <a:gd name="T47" fmla="*/ 24 h 70"/>
                <a:gd name="T48" fmla="*/ 43 w 60"/>
                <a:gd name="T49" fmla="*/ 54 h 70"/>
                <a:gd name="T50" fmla="*/ 35 w 60"/>
                <a:gd name="T51" fmla="*/ 58 h 70"/>
                <a:gd name="T52" fmla="*/ 27 w 60"/>
                <a:gd name="T53" fmla="*/ 58 h 70"/>
                <a:gd name="T54" fmla="*/ 20 w 60"/>
                <a:gd name="T55" fmla="*/ 52 h 70"/>
                <a:gd name="T56" fmla="*/ 24 w 60"/>
                <a:gd name="T57" fmla="*/ 40 h 70"/>
                <a:gd name="T58" fmla="*/ 30 w 60"/>
                <a:gd name="T59" fmla="*/ 38 h 70"/>
                <a:gd name="T60" fmla="*/ 37 w 60"/>
                <a:gd name="T61" fmla="*/ 37 h 70"/>
                <a:gd name="T62" fmla="*/ 45 w 60"/>
                <a:gd name="T63" fmla="*/ 45 h 70"/>
                <a:gd name="T64" fmla="*/ 43 w 60"/>
                <a:gd name="T65" fmla="*/ 5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70">
                  <a:moveTo>
                    <a:pt x="47" y="29"/>
                  </a:moveTo>
                  <a:cubicBezTo>
                    <a:pt x="43" y="28"/>
                    <a:pt x="43" y="28"/>
                    <a:pt x="43" y="28"/>
                  </a:cubicBezTo>
                  <a:cubicBezTo>
                    <a:pt x="47" y="25"/>
                    <a:pt x="51" y="20"/>
                    <a:pt x="49" y="14"/>
                  </a:cubicBezTo>
                  <a:cubicBezTo>
                    <a:pt x="48" y="8"/>
                    <a:pt x="44" y="4"/>
                    <a:pt x="38" y="1"/>
                  </a:cubicBezTo>
                  <a:cubicBezTo>
                    <a:pt x="33" y="0"/>
                    <a:pt x="27" y="0"/>
                    <a:pt x="21" y="2"/>
                  </a:cubicBezTo>
                  <a:cubicBezTo>
                    <a:pt x="16" y="3"/>
                    <a:pt x="10" y="5"/>
                    <a:pt x="7" y="9"/>
                  </a:cubicBezTo>
                  <a:cubicBezTo>
                    <a:pt x="3" y="14"/>
                    <a:pt x="0" y="19"/>
                    <a:pt x="3" y="26"/>
                  </a:cubicBezTo>
                  <a:cubicBezTo>
                    <a:pt x="4" y="31"/>
                    <a:pt x="10" y="34"/>
                    <a:pt x="15" y="35"/>
                  </a:cubicBezTo>
                  <a:cubicBezTo>
                    <a:pt x="12" y="38"/>
                    <a:pt x="12" y="38"/>
                    <a:pt x="12" y="38"/>
                  </a:cubicBezTo>
                  <a:cubicBezTo>
                    <a:pt x="7" y="43"/>
                    <a:pt x="6" y="48"/>
                    <a:pt x="7" y="55"/>
                  </a:cubicBezTo>
                  <a:cubicBezTo>
                    <a:pt x="9" y="61"/>
                    <a:pt x="14" y="67"/>
                    <a:pt x="21" y="69"/>
                  </a:cubicBezTo>
                  <a:cubicBezTo>
                    <a:pt x="26" y="70"/>
                    <a:pt x="32" y="70"/>
                    <a:pt x="38" y="69"/>
                  </a:cubicBezTo>
                  <a:cubicBezTo>
                    <a:pt x="44" y="67"/>
                    <a:pt x="49" y="64"/>
                    <a:pt x="53" y="61"/>
                  </a:cubicBezTo>
                  <a:cubicBezTo>
                    <a:pt x="58" y="56"/>
                    <a:pt x="60" y="49"/>
                    <a:pt x="59" y="42"/>
                  </a:cubicBezTo>
                  <a:cubicBezTo>
                    <a:pt x="57" y="36"/>
                    <a:pt x="54" y="31"/>
                    <a:pt x="47" y="29"/>
                  </a:cubicBezTo>
                  <a:moveTo>
                    <a:pt x="16" y="24"/>
                  </a:moveTo>
                  <a:cubicBezTo>
                    <a:pt x="15" y="22"/>
                    <a:pt x="15" y="17"/>
                    <a:pt x="17" y="14"/>
                  </a:cubicBezTo>
                  <a:cubicBezTo>
                    <a:pt x="19" y="13"/>
                    <a:pt x="21" y="12"/>
                    <a:pt x="24" y="11"/>
                  </a:cubicBezTo>
                  <a:cubicBezTo>
                    <a:pt x="26" y="10"/>
                    <a:pt x="29" y="10"/>
                    <a:pt x="31" y="11"/>
                  </a:cubicBezTo>
                  <a:cubicBezTo>
                    <a:pt x="35" y="12"/>
                    <a:pt x="37" y="16"/>
                    <a:pt x="37" y="19"/>
                  </a:cubicBezTo>
                  <a:cubicBezTo>
                    <a:pt x="37" y="22"/>
                    <a:pt x="36" y="23"/>
                    <a:pt x="34" y="25"/>
                  </a:cubicBezTo>
                  <a:cubicBezTo>
                    <a:pt x="32" y="26"/>
                    <a:pt x="30" y="27"/>
                    <a:pt x="28" y="28"/>
                  </a:cubicBezTo>
                  <a:cubicBezTo>
                    <a:pt x="26" y="29"/>
                    <a:pt x="23" y="29"/>
                    <a:pt x="21" y="28"/>
                  </a:cubicBezTo>
                  <a:cubicBezTo>
                    <a:pt x="19" y="28"/>
                    <a:pt x="17" y="26"/>
                    <a:pt x="16" y="24"/>
                  </a:cubicBezTo>
                  <a:moveTo>
                    <a:pt x="43" y="54"/>
                  </a:moveTo>
                  <a:cubicBezTo>
                    <a:pt x="41" y="56"/>
                    <a:pt x="39" y="57"/>
                    <a:pt x="35" y="58"/>
                  </a:cubicBezTo>
                  <a:cubicBezTo>
                    <a:pt x="32" y="59"/>
                    <a:pt x="29" y="59"/>
                    <a:pt x="27" y="58"/>
                  </a:cubicBezTo>
                  <a:cubicBezTo>
                    <a:pt x="23" y="57"/>
                    <a:pt x="21" y="54"/>
                    <a:pt x="20" y="52"/>
                  </a:cubicBezTo>
                  <a:cubicBezTo>
                    <a:pt x="19" y="47"/>
                    <a:pt x="20" y="43"/>
                    <a:pt x="24" y="40"/>
                  </a:cubicBezTo>
                  <a:cubicBezTo>
                    <a:pt x="26" y="39"/>
                    <a:pt x="28" y="38"/>
                    <a:pt x="30" y="38"/>
                  </a:cubicBezTo>
                  <a:cubicBezTo>
                    <a:pt x="33" y="37"/>
                    <a:pt x="35" y="37"/>
                    <a:pt x="37" y="37"/>
                  </a:cubicBezTo>
                  <a:cubicBezTo>
                    <a:pt x="41" y="38"/>
                    <a:pt x="45" y="41"/>
                    <a:pt x="45" y="45"/>
                  </a:cubicBezTo>
                  <a:cubicBezTo>
                    <a:pt x="46" y="48"/>
                    <a:pt x="45" y="52"/>
                    <a:pt x="43" y="54"/>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4" name="Freeform 19">
              <a:extLst>
                <a:ext uri="{FF2B5EF4-FFF2-40B4-BE49-F238E27FC236}">
                  <a16:creationId xmlns:a16="http://schemas.microsoft.com/office/drawing/2014/main" id="{8F76DA28-25D7-D574-904B-DCA6547B7BEE}"/>
                </a:ext>
              </a:extLst>
            </p:cNvPr>
            <p:cNvSpPr>
              <a:spLocks noEditPoints="1"/>
            </p:cNvSpPr>
            <p:nvPr/>
          </p:nvSpPr>
          <p:spPr bwMode="auto">
            <a:xfrm>
              <a:off x="1292" y="2350"/>
              <a:ext cx="74" cy="96"/>
            </a:xfrm>
            <a:custGeom>
              <a:avLst/>
              <a:gdLst>
                <a:gd name="T0" fmla="*/ 46 w 54"/>
                <a:gd name="T1" fmla="*/ 34 h 70"/>
                <a:gd name="T2" fmla="*/ 43 w 54"/>
                <a:gd name="T3" fmla="*/ 32 h 70"/>
                <a:gd name="T4" fmla="*/ 53 w 54"/>
                <a:gd name="T5" fmla="*/ 21 h 70"/>
                <a:gd name="T6" fmla="*/ 46 w 54"/>
                <a:gd name="T7" fmla="*/ 5 h 70"/>
                <a:gd name="T8" fmla="*/ 30 w 54"/>
                <a:gd name="T9" fmla="*/ 1 h 70"/>
                <a:gd name="T10" fmla="*/ 14 w 54"/>
                <a:gd name="T11" fmla="*/ 3 h 70"/>
                <a:gd name="T12" fmla="*/ 5 w 54"/>
                <a:gd name="T13" fmla="*/ 18 h 70"/>
                <a:gd name="T14" fmla="*/ 14 w 54"/>
                <a:gd name="T15" fmla="*/ 31 h 70"/>
                <a:gd name="T16" fmla="*/ 10 w 54"/>
                <a:gd name="T17" fmla="*/ 32 h 70"/>
                <a:gd name="T18" fmla="*/ 1 w 54"/>
                <a:gd name="T19" fmla="*/ 47 h 70"/>
                <a:gd name="T20" fmla="*/ 10 w 54"/>
                <a:gd name="T21" fmla="*/ 64 h 70"/>
                <a:gd name="T22" fmla="*/ 26 w 54"/>
                <a:gd name="T23" fmla="*/ 69 h 70"/>
                <a:gd name="T24" fmla="*/ 43 w 54"/>
                <a:gd name="T25" fmla="*/ 66 h 70"/>
                <a:gd name="T26" fmla="*/ 54 w 54"/>
                <a:gd name="T27" fmla="*/ 50 h 70"/>
                <a:gd name="T28" fmla="*/ 46 w 54"/>
                <a:gd name="T29" fmla="*/ 34 h 70"/>
                <a:gd name="T30" fmla="*/ 23 w 54"/>
                <a:gd name="T31" fmla="*/ 12 h 70"/>
                <a:gd name="T32" fmla="*/ 30 w 54"/>
                <a:gd name="T33" fmla="*/ 10 h 70"/>
                <a:gd name="T34" fmla="*/ 37 w 54"/>
                <a:gd name="T35" fmla="*/ 12 h 70"/>
                <a:gd name="T36" fmla="*/ 40 w 54"/>
                <a:gd name="T37" fmla="*/ 22 h 70"/>
                <a:gd name="T38" fmla="*/ 35 w 54"/>
                <a:gd name="T39" fmla="*/ 27 h 70"/>
                <a:gd name="T40" fmla="*/ 29 w 54"/>
                <a:gd name="T41" fmla="*/ 28 h 70"/>
                <a:gd name="T42" fmla="*/ 22 w 54"/>
                <a:gd name="T43" fmla="*/ 26 h 70"/>
                <a:gd name="T44" fmla="*/ 18 w 54"/>
                <a:gd name="T45" fmla="*/ 21 h 70"/>
                <a:gd name="T46" fmla="*/ 23 w 54"/>
                <a:gd name="T47" fmla="*/ 12 h 70"/>
                <a:gd name="T48" fmla="*/ 35 w 54"/>
                <a:gd name="T49" fmla="*/ 57 h 70"/>
                <a:gd name="T50" fmla="*/ 27 w 54"/>
                <a:gd name="T51" fmla="*/ 59 h 70"/>
                <a:gd name="T52" fmla="*/ 18 w 54"/>
                <a:gd name="T53" fmla="*/ 56 h 70"/>
                <a:gd name="T54" fmla="*/ 14 w 54"/>
                <a:gd name="T55" fmla="*/ 48 h 70"/>
                <a:gd name="T56" fmla="*/ 21 w 54"/>
                <a:gd name="T57" fmla="*/ 38 h 70"/>
                <a:gd name="T58" fmla="*/ 28 w 54"/>
                <a:gd name="T59" fmla="*/ 38 h 70"/>
                <a:gd name="T60" fmla="*/ 35 w 54"/>
                <a:gd name="T61" fmla="*/ 39 h 70"/>
                <a:gd name="T62" fmla="*/ 40 w 54"/>
                <a:gd name="T63" fmla="*/ 50 h 70"/>
                <a:gd name="T64" fmla="*/ 35 w 54"/>
                <a:gd name="T65" fmla="*/ 5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 h="70">
                  <a:moveTo>
                    <a:pt x="46" y="34"/>
                  </a:moveTo>
                  <a:cubicBezTo>
                    <a:pt x="43" y="32"/>
                    <a:pt x="43" y="32"/>
                    <a:pt x="43" y="32"/>
                  </a:cubicBezTo>
                  <a:cubicBezTo>
                    <a:pt x="48" y="31"/>
                    <a:pt x="53" y="26"/>
                    <a:pt x="53" y="21"/>
                  </a:cubicBezTo>
                  <a:cubicBezTo>
                    <a:pt x="54" y="14"/>
                    <a:pt x="51" y="9"/>
                    <a:pt x="46" y="5"/>
                  </a:cubicBezTo>
                  <a:cubicBezTo>
                    <a:pt x="42" y="2"/>
                    <a:pt x="36" y="1"/>
                    <a:pt x="30" y="1"/>
                  </a:cubicBezTo>
                  <a:cubicBezTo>
                    <a:pt x="24" y="0"/>
                    <a:pt x="19" y="1"/>
                    <a:pt x="14" y="3"/>
                  </a:cubicBezTo>
                  <a:cubicBezTo>
                    <a:pt x="9" y="7"/>
                    <a:pt x="5" y="11"/>
                    <a:pt x="5" y="18"/>
                  </a:cubicBezTo>
                  <a:cubicBezTo>
                    <a:pt x="5" y="23"/>
                    <a:pt x="9" y="28"/>
                    <a:pt x="14" y="31"/>
                  </a:cubicBezTo>
                  <a:cubicBezTo>
                    <a:pt x="10" y="32"/>
                    <a:pt x="10" y="32"/>
                    <a:pt x="10" y="32"/>
                  </a:cubicBezTo>
                  <a:cubicBezTo>
                    <a:pt x="4" y="35"/>
                    <a:pt x="1" y="41"/>
                    <a:pt x="1" y="47"/>
                  </a:cubicBezTo>
                  <a:cubicBezTo>
                    <a:pt x="0" y="54"/>
                    <a:pt x="4" y="61"/>
                    <a:pt x="10" y="64"/>
                  </a:cubicBezTo>
                  <a:cubicBezTo>
                    <a:pt x="14" y="67"/>
                    <a:pt x="20" y="69"/>
                    <a:pt x="26" y="69"/>
                  </a:cubicBezTo>
                  <a:cubicBezTo>
                    <a:pt x="32" y="70"/>
                    <a:pt x="38" y="69"/>
                    <a:pt x="43" y="66"/>
                  </a:cubicBezTo>
                  <a:cubicBezTo>
                    <a:pt x="49" y="63"/>
                    <a:pt x="53" y="57"/>
                    <a:pt x="54" y="50"/>
                  </a:cubicBezTo>
                  <a:cubicBezTo>
                    <a:pt x="54" y="44"/>
                    <a:pt x="52" y="38"/>
                    <a:pt x="46" y="34"/>
                  </a:cubicBezTo>
                  <a:moveTo>
                    <a:pt x="23" y="12"/>
                  </a:moveTo>
                  <a:cubicBezTo>
                    <a:pt x="25" y="10"/>
                    <a:pt x="27" y="10"/>
                    <a:pt x="30" y="10"/>
                  </a:cubicBezTo>
                  <a:cubicBezTo>
                    <a:pt x="32" y="10"/>
                    <a:pt x="35" y="11"/>
                    <a:pt x="37" y="12"/>
                  </a:cubicBezTo>
                  <a:cubicBezTo>
                    <a:pt x="40" y="15"/>
                    <a:pt x="41" y="19"/>
                    <a:pt x="40" y="22"/>
                  </a:cubicBezTo>
                  <a:cubicBezTo>
                    <a:pt x="39" y="24"/>
                    <a:pt x="37" y="26"/>
                    <a:pt x="35" y="27"/>
                  </a:cubicBezTo>
                  <a:cubicBezTo>
                    <a:pt x="33" y="27"/>
                    <a:pt x="31" y="28"/>
                    <a:pt x="29" y="28"/>
                  </a:cubicBezTo>
                  <a:cubicBezTo>
                    <a:pt x="26" y="28"/>
                    <a:pt x="24" y="27"/>
                    <a:pt x="22" y="26"/>
                  </a:cubicBezTo>
                  <a:cubicBezTo>
                    <a:pt x="20" y="25"/>
                    <a:pt x="19" y="23"/>
                    <a:pt x="18" y="21"/>
                  </a:cubicBezTo>
                  <a:cubicBezTo>
                    <a:pt x="18" y="18"/>
                    <a:pt x="19" y="13"/>
                    <a:pt x="23" y="12"/>
                  </a:cubicBezTo>
                  <a:moveTo>
                    <a:pt x="35" y="57"/>
                  </a:moveTo>
                  <a:cubicBezTo>
                    <a:pt x="33" y="58"/>
                    <a:pt x="30" y="59"/>
                    <a:pt x="27" y="59"/>
                  </a:cubicBezTo>
                  <a:cubicBezTo>
                    <a:pt x="24" y="59"/>
                    <a:pt x="20" y="58"/>
                    <a:pt x="18" y="56"/>
                  </a:cubicBezTo>
                  <a:cubicBezTo>
                    <a:pt x="16" y="54"/>
                    <a:pt x="14" y="51"/>
                    <a:pt x="14" y="48"/>
                  </a:cubicBezTo>
                  <a:cubicBezTo>
                    <a:pt x="15" y="44"/>
                    <a:pt x="17" y="40"/>
                    <a:pt x="21" y="38"/>
                  </a:cubicBezTo>
                  <a:cubicBezTo>
                    <a:pt x="23" y="38"/>
                    <a:pt x="25" y="37"/>
                    <a:pt x="28" y="38"/>
                  </a:cubicBezTo>
                  <a:cubicBezTo>
                    <a:pt x="31" y="38"/>
                    <a:pt x="33" y="38"/>
                    <a:pt x="35" y="39"/>
                  </a:cubicBezTo>
                  <a:cubicBezTo>
                    <a:pt x="39" y="41"/>
                    <a:pt x="41" y="45"/>
                    <a:pt x="40" y="50"/>
                  </a:cubicBezTo>
                  <a:cubicBezTo>
                    <a:pt x="40" y="52"/>
                    <a:pt x="38" y="55"/>
                    <a:pt x="35" y="57"/>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5" name="Freeform 20">
              <a:extLst>
                <a:ext uri="{FF2B5EF4-FFF2-40B4-BE49-F238E27FC236}">
                  <a16:creationId xmlns:a16="http://schemas.microsoft.com/office/drawing/2014/main" id="{6B1F3A87-174A-0A41-9386-FD754FE83B67}"/>
                </a:ext>
              </a:extLst>
            </p:cNvPr>
            <p:cNvSpPr>
              <a:spLocks/>
            </p:cNvSpPr>
            <p:nvPr/>
          </p:nvSpPr>
          <p:spPr bwMode="auto">
            <a:xfrm>
              <a:off x="1675" y="1540"/>
              <a:ext cx="89" cy="54"/>
            </a:xfrm>
            <a:custGeom>
              <a:avLst/>
              <a:gdLst>
                <a:gd name="T0" fmla="*/ 7 w 89"/>
                <a:gd name="T1" fmla="*/ 54 h 54"/>
                <a:gd name="T2" fmla="*/ 89 w 89"/>
                <a:gd name="T3" fmla="*/ 18 h 54"/>
                <a:gd name="T4" fmla="*/ 82 w 89"/>
                <a:gd name="T5" fmla="*/ 0 h 54"/>
                <a:gd name="T6" fmla="*/ 0 w 89"/>
                <a:gd name="T7" fmla="*/ 36 h 54"/>
                <a:gd name="T8" fmla="*/ 7 w 89"/>
                <a:gd name="T9" fmla="*/ 54 h 54"/>
              </a:gdLst>
              <a:ahLst/>
              <a:cxnLst>
                <a:cxn ang="0">
                  <a:pos x="T0" y="T1"/>
                </a:cxn>
                <a:cxn ang="0">
                  <a:pos x="T2" y="T3"/>
                </a:cxn>
                <a:cxn ang="0">
                  <a:pos x="T4" y="T5"/>
                </a:cxn>
                <a:cxn ang="0">
                  <a:pos x="T6" y="T7"/>
                </a:cxn>
                <a:cxn ang="0">
                  <a:pos x="T8" y="T9"/>
                </a:cxn>
              </a:cxnLst>
              <a:rect l="0" t="0" r="r" b="b"/>
              <a:pathLst>
                <a:path w="89" h="54">
                  <a:moveTo>
                    <a:pt x="7" y="54"/>
                  </a:moveTo>
                  <a:lnTo>
                    <a:pt x="89" y="18"/>
                  </a:lnTo>
                  <a:lnTo>
                    <a:pt x="82" y="0"/>
                  </a:lnTo>
                  <a:lnTo>
                    <a:pt x="0" y="36"/>
                  </a:lnTo>
                  <a:lnTo>
                    <a:pt x="7" y="54"/>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6" name="Freeform 21">
              <a:extLst>
                <a:ext uri="{FF2B5EF4-FFF2-40B4-BE49-F238E27FC236}">
                  <a16:creationId xmlns:a16="http://schemas.microsoft.com/office/drawing/2014/main" id="{9EEF5241-21E7-6D7F-7905-4F02CF849399}"/>
                </a:ext>
              </a:extLst>
            </p:cNvPr>
            <p:cNvSpPr>
              <a:spLocks/>
            </p:cNvSpPr>
            <p:nvPr/>
          </p:nvSpPr>
          <p:spPr bwMode="auto">
            <a:xfrm>
              <a:off x="1433" y="1323"/>
              <a:ext cx="77" cy="94"/>
            </a:xfrm>
            <a:custGeom>
              <a:avLst/>
              <a:gdLst>
                <a:gd name="T0" fmla="*/ 27 w 56"/>
                <a:gd name="T1" fmla="*/ 68 h 68"/>
                <a:gd name="T2" fmla="*/ 56 w 56"/>
                <a:gd name="T3" fmla="*/ 6 h 68"/>
                <a:gd name="T4" fmla="*/ 42 w 56"/>
                <a:gd name="T5" fmla="*/ 4 h 68"/>
                <a:gd name="T6" fmla="*/ 23 w 56"/>
                <a:gd name="T7" fmla="*/ 51 h 68"/>
                <a:gd name="T8" fmla="*/ 14 w 56"/>
                <a:gd name="T9" fmla="*/ 1 h 68"/>
                <a:gd name="T10" fmla="*/ 0 w 56"/>
                <a:gd name="T11" fmla="*/ 0 h 68"/>
                <a:gd name="T12" fmla="*/ 15 w 56"/>
                <a:gd name="T13" fmla="*/ 67 h 68"/>
                <a:gd name="T14" fmla="*/ 27 w 56"/>
                <a:gd name="T15" fmla="*/ 68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68">
                  <a:moveTo>
                    <a:pt x="27" y="68"/>
                  </a:moveTo>
                  <a:cubicBezTo>
                    <a:pt x="56" y="6"/>
                    <a:pt x="56" y="6"/>
                    <a:pt x="56" y="6"/>
                  </a:cubicBezTo>
                  <a:cubicBezTo>
                    <a:pt x="42" y="4"/>
                    <a:pt x="42" y="4"/>
                    <a:pt x="42" y="4"/>
                  </a:cubicBezTo>
                  <a:cubicBezTo>
                    <a:pt x="36" y="20"/>
                    <a:pt x="29" y="38"/>
                    <a:pt x="23" y="51"/>
                  </a:cubicBezTo>
                  <a:cubicBezTo>
                    <a:pt x="20" y="37"/>
                    <a:pt x="17" y="18"/>
                    <a:pt x="14" y="1"/>
                  </a:cubicBezTo>
                  <a:cubicBezTo>
                    <a:pt x="0" y="0"/>
                    <a:pt x="0" y="0"/>
                    <a:pt x="0" y="0"/>
                  </a:cubicBezTo>
                  <a:cubicBezTo>
                    <a:pt x="15" y="67"/>
                    <a:pt x="15" y="67"/>
                    <a:pt x="15" y="67"/>
                  </a:cubicBezTo>
                  <a:lnTo>
                    <a:pt x="27" y="68"/>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7" name="Freeform 22">
              <a:extLst>
                <a:ext uri="{FF2B5EF4-FFF2-40B4-BE49-F238E27FC236}">
                  <a16:creationId xmlns:a16="http://schemas.microsoft.com/office/drawing/2014/main" id="{436DBCBC-ECE9-8D33-DFDF-F06BC14F62B5}"/>
                </a:ext>
              </a:extLst>
            </p:cNvPr>
            <p:cNvSpPr>
              <a:spLocks/>
            </p:cNvSpPr>
            <p:nvPr/>
          </p:nvSpPr>
          <p:spPr bwMode="auto">
            <a:xfrm>
              <a:off x="1044" y="1447"/>
              <a:ext cx="110" cy="101"/>
            </a:xfrm>
            <a:custGeom>
              <a:avLst/>
              <a:gdLst>
                <a:gd name="T0" fmla="*/ 110 w 110"/>
                <a:gd name="T1" fmla="*/ 44 h 101"/>
                <a:gd name="T2" fmla="*/ 98 w 110"/>
                <a:gd name="T3" fmla="*/ 35 h 101"/>
                <a:gd name="T4" fmla="*/ 75 w 110"/>
                <a:gd name="T5" fmla="*/ 77 h 101"/>
                <a:gd name="T6" fmla="*/ 53 w 110"/>
                <a:gd name="T7" fmla="*/ 64 h 101"/>
                <a:gd name="T8" fmla="*/ 72 w 110"/>
                <a:gd name="T9" fmla="*/ 29 h 101"/>
                <a:gd name="T10" fmla="*/ 58 w 110"/>
                <a:gd name="T11" fmla="*/ 22 h 101"/>
                <a:gd name="T12" fmla="*/ 39 w 110"/>
                <a:gd name="T13" fmla="*/ 57 h 101"/>
                <a:gd name="T14" fmla="*/ 22 w 110"/>
                <a:gd name="T15" fmla="*/ 48 h 101"/>
                <a:gd name="T16" fmla="*/ 44 w 110"/>
                <a:gd name="T17" fmla="*/ 7 h 101"/>
                <a:gd name="T18" fmla="*/ 32 w 110"/>
                <a:gd name="T19" fmla="*/ 0 h 101"/>
                <a:gd name="T20" fmla="*/ 0 w 110"/>
                <a:gd name="T21" fmla="*/ 57 h 101"/>
                <a:gd name="T22" fmla="*/ 79 w 110"/>
                <a:gd name="T23" fmla="*/ 101 h 101"/>
                <a:gd name="T24" fmla="*/ 110 w 110"/>
                <a:gd name="T25" fmla="*/ 4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 h="101">
                  <a:moveTo>
                    <a:pt x="110" y="44"/>
                  </a:moveTo>
                  <a:lnTo>
                    <a:pt x="98" y="35"/>
                  </a:lnTo>
                  <a:lnTo>
                    <a:pt x="75" y="77"/>
                  </a:lnTo>
                  <a:lnTo>
                    <a:pt x="53" y="64"/>
                  </a:lnTo>
                  <a:lnTo>
                    <a:pt x="72" y="29"/>
                  </a:lnTo>
                  <a:lnTo>
                    <a:pt x="58" y="22"/>
                  </a:lnTo>
                  <a:lnTo>
                    <a:pt x="39" y="57"/>
                  </a:lnTo>
                  <a:lnTo>
                    <a:pt x="22" y="48"/>
                  </a:lnTo>
                  <a:lnTo>
                    <a:pt x="44" y="7"/>
                  </a:lnTo>
                  <a:lnTo>
                    <a:pt x="32" y="0"/>
                  </a:lnTo>
                  <a:lnTo>
                    <a:pt x="0" y="57"/>
                  </a:lnTo>
                  <a:lnTo>
                    <a:pt x="79" y="101"/>
                  </a:lnTo>
                  <a:lnTo>
                    <a:pt x="110" y="44"/>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8" name="Freeform 23">
              <a:extLst>
                <a:ext uri="{FF2B5EF4-FFF2-40B4-BE49-F238E27FC236}">
                  <a16:creationId xmlns:a16="http://schemas.microsoft.com/office/drawing/2014/main" id="{D9D30C98-264A-07B4-39BD-A5F103896970}"/>
                </a:ext>
              </a:extLst>
            </p:cNvPr>
            <p:cNvSpPr>
              <a:spLocks noEditPoints="1"/>
            </p:cNvSpPr>
            <p:nvPr/>
          </p:nvSpPr>
          <p:spPr bwMode="auto">
            <a:xfrm>
              <a:off x="967" y="1837"/>
              <a:ext cx="92" cy="73"/>
            </a:xfrm>
            <a:custGeom>
              <a:avLst/>
              <a:gdLst>
                <a:gd name="T0" fmla="*/ 64 w 67"/>
                <a:gd name="T1" fmla="*/ 10 h 53"/>
                <a:gd name="T2" fmla="*/ 45 w 67"/>
                <a:gd name="T3" fmla="*/ 0 h 53"/>
                <a:gd name="T4" fmla="*/ 31 w 67"/>
                <a:gd name="T5" fmla="*/ 12 h 53"/>
                <a:gd name="T6" fmla="*/ 20 w 67"/>
                <a:gd name="T7" fmla="*/ 2 h 53"/>
                <a:gd name="T8" fmla="*/ 4 w 67"/>
                <a:gd name="T9" fmla="*/ 9 h 53"/>
                <a:gd name="T10" fmla="*/ 1 w 67"/>
                <a:gd name="T11" fmla="*/ 53 h 53"/>
                <a:gd name="T12" fmla="*/ 66 w 67"/>
                <a:gd name="T13" fmla="*/ 53 h 53"/>
                <a:gd name="T14" fmla="*/ 66 w 67"/>
                <a:gd name="T15" fmla="*/ 48 h 53"/>
                <a:gd name="T16" fmla="*/ 64 w 67"/>
                <a:gd name="T17" fmla="*/ 10 h 53"/>
                <a:gd name="T18" fmla="*/ 27 w 67"/>
                <a:gd name="T19" fmla="*/ 39 h 53"/>
                <a:gd name="T20" fmla="*/ 11 w 67"/>
                <a:gd name="T21" fmla="*/ 39 h 53"/>
                <a:gd name="T22" fmla="*/ 18 w 67"/>
                <a:gd name="T23" fmla="*/ 15 h 53"/>
                <a:gd name="T24" fmla="*/ 26 w 67"/>
                <a:gd name="T25" fmla="*/ 19 h 53"/>
                <a:gd name="T26" fmla="*/ 27 w 67"/>
                <a:gd name="T27" fmla="*/ 39 h 53"/>
                <a:gd name="T28" fmla="*/ 55 w 67"/>
                <a:gd name="T29" fmla="*/ 39 h 53"/>
                <a:gd name="T30" fmla="*/ 37 w 67"/>
                <a:gd name="T31" fmla="*/ 39 h 53"/>
                <a:gd name="T32" fmla="*/ 37 w 67"/>
                <a:gd name="T33" fmla="*/ 39 h 53"/>
                <a:gd name="T34" fmla="*/ 44 w 67"/>
                <a:gd name="T35" fmla="*/ 14 h 53"/>
                <a:gd name="T36" fmla="*/ 53 w 67"/>
                <a:gd name="T37" fmla="*/ 16 h 53"/>
                <a:gd name="T38" fmla="*/ 55 w 67"/>
                <a:gd name="T39" fmla="*/ 3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 h="53">
                  <a:moveTo>
                    <a:pt x="64" y="10"/>
                  </a:moveTo>
                  <a:cubicBezTo>
                    <a:pt x="61" y="3"/>
                    <a:pt x="53" y="0"/>
                    <a:pt x="45" y="0"/>
                  </a:cubicBezTo>
                  <a:cubicBezTo>
                    <a:pt x="39" y="1"/>
                    <a:pt x="34" y="5"/>
                    <a:pt x="31" y="12"/>
                  </a:cubicBezTo>
                  <a:cubicBezTo>
                    <a:pt x="30" y="8"/>
                    <a:pt x="26" y="3"/>
                    <a:pt x="20" y="2"/>
                  </a:cubicBezTo>
                  <a:cubicBezTo>
                    <a:pt x="13" y="2"/>
                    <a:pt x="7" y="3"/>
                    <a:pt x="4" y="9"/>
                  </a:cubicBezTo>
                  <a:cubicBezTo>
                    <a:pt x="0" y="14"/>
                    <a:pt x="2" y="39"/>
                    <a:pt x="1" y="53"/>
                  </a:cubicBezTo>
                  <a:cubicBezTo>
                    <a:pt x="66" y="53"/>
                    <a:pt x="66" y="53"/>
                    <a:pt x="66" y="53"/>
                  </a:cubicBezTo>
                  <a:cubicBezTo>
                    <a:pt x="66" y="48"/>
                    <a:pt x="66" y="48"/>
                    <a:pt x="66" y="48"/>
                  </a:cubicBezTo>
                  <a:cubicBezTo>
                    <a:pt x="66" y="22"/>
                    <a:pt x="67" y="19"/>
                    <a:pt x="64" y="10"/>
                  </a:cubicBezTo>
                  <a:moveTo>
                    <a:pt x="27" y="39"/>
                  </a:moveTo>
                  <a:cubicBezTo>
                    <a:pt x="11" y="39"/>
                    <a:pt x="11" y="39"/>
                    <a:pt x="11" y="39"/>
                  </a:cubicBezTo>
                  <a:cubicBezTo>
                    <a:pt x="11" y="24"/>
                    <a:pt x="9" y="16"/>
                    <a:pt x="18" y="15"/>
                  </a:cubicBezTo>
                  <a:cubicBezTo>
                    <a:pt x="24" y="15"/>
                    <a:pt x="25" y="16"/>
                    <a:pt x="26" y="19"/>
                  </a:cubicBezTo>
                  <a:cubicBezTo>
                    <a:pt x="27" y="23"/>
                    <a:pt x="27" y="26"/>
                    <a:pt x="27" y="39"/>
                  </a:cubicBezTo>
                  <a:moveTo>
                    <a:pt x="55" y="39"/>
                  </a:moveTo>
                  <a:cubicBezTo>
                    <a:pt x="37" y="39"/>
                    <a:pt x="37" y="39"/>
                    <a:pt x="37" y="39"/>
                  </a:cubicBezTo>
                  <a:cubicBezTo>
                    <a:pt x="37" y="39"/>
                    <a:pt x="37" y="39"/>
                    <a:pt x="37" y="39"/>
                  </a:cubicBezTo>
                  <a:cubicBezTo>
                    <a:pt x="37" y="25"/>
                    <a:pt x="35" y="16"/>
                    <a:pt x="44" y="14"/>
                  </a:cubicBezTo>
                  <a:cubicBezTo>
                    <a:pt x="47" y="14"/>
                    <a:pt x="50" y="14"/>
                    <a:pt x="53" y="16"/>
                  </a:cubicBezTo>
                  <a:cubicBezTo>
                    <a:pt x="56" y="20"/>
                    <a:pt x="55" y="26"/>
                    <a:pt x="55" y="39"/>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9" name="Freeform 24">
              <a:extLst>
                <a:ext uri="{FF2B5EF4-FFF2-40B4-BE49-F238E27FC236}">
                  <a16:creationId xmlns:a16="http://schemas.microsoft.com/office/drawing/2014/main" id="{0E47D104-DA33-7E4B-7D8B-ED1166FBA32A}"/>
                </a:ext>
              </a:extLst>
            </p:cNvPr>
            <p:cNvSpPr>
              <a:spLocks/>
            </p:cNvSpPr>
            <p:nvPr/>
          </p:nvSpPr>
          <p:spPr bwMode="auto">
            <a:xfrm>
              <a:off x="1700" y="1605"/>
              <a:ext cx="97" cy="73"/>
            </a:xfrm>
            <a:custGeom>
              <a:avLst/>
              <a:gdLst>
                <a:gd name="T0" fmla="*/ 0 w 97"/>
                <a:gd name="T1" fmla="*/ 48 h 73"/>
                <a:gd name="T2" fmla="*/ 5 w 97"/>
                <a:gd name="T3" fmla="*/ 66 h 73"/>
                <a:gd name="T4" fmla="*/ 76 w 97"/>
                <a:gd name="T5" fmla="*/ 48 h 73"/>
                <a:gd name="T6" fmla="*/ 83 w 97"/>
                <a:gd name="T7" fmla="*/ 73 h 73"/>
                <a:gd name="T8" fmla="*/ 97 w 97"/>
                <a:gd name="T9" fmla="*/ 70 h 73"/>
                <a:gd name="T10" fmla="*/ 79 w 97"/>
                <a:gd name="T11" fmla="*/ 0 h 73"/>
                <a:gd name="T12" fmla="*/ 65 w 97"/>
                <a:gd name="T13" fmla="*/ 3 h 73"/>
                <a:gd name="T14" fmla="*/ 72 w 97"/>
                <a:gd name="T15" fmla="*/ 29 h 73"/>
                <a:gd name="T16" fmla="*/ 0 w 97"/>
                <a:gd name="T17" fmla="*/ 4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73">
                  <a:moveTo>
                    <a:pt x="0" y="48"/>
                  </a:moveTo>
                  <a:lnTo>
                    <a:pt x="5" y="66"/>
                  </a:lnTo>
                  <a:lnTo>
                    <a:pt x="76" y="48"/>
                  </a:lnTo>
                  <a:lnTo>
                    <a:pt x="83" y="73"/>
                  </a:lnTo>
                  <a:lnTo>
                    <a:pt x="97" y="70"/>
                  </a:lnTo>
                  <a:lnTo>
                    <a:pt x="79" y="0"/>
                  </a:lnTo>
                  <a:lnTo>
                    <a:pt x="65" y="3"/>
                  </a:lnTo>
                  <a:lnTo>
                    <a:pt x="72" y="29"/>
                  </a:lnTo>
                  <a:lnTo>
                    <a:pt x="0" y="48"/>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0" name="Freeform 25">
              <a:extLst>
                <a:ext uri="{FF2B5EF4-FFF2-40B4-BE49-F238E27FC236}">
                  <a16:creationId xmlns:a16="http://schemas.microsoft.com/office/drawing/2014/main" id="{5EC12902-EAC0-96F8-5567-E7A69168ECD3}"/>
                </a:ext>
              </a:extLst>
            </p:cNvPr>
            <p:cNvSpPr>
              <a:spLocks/>
            </p:cNvSpPr>
            <p:nvPr/>
          </p:nvSpPr>
          <p:spPr bwMode="auto">
            <a:xfrm>
              <a:off x="1261" y="1333"/>
              <a:ext cx="51" cy="89"/>
            </a:xfrm>
            <a:custGeom>
              <a:avLst/>
              <a:gdLst>
                <a:gd name="T0" fmla="*/ 16 w 37"/>
                <a:gd name="T1" fmla="*/ 61 h 65"/>
                <a:gd name="T2" fmla="*/ 37 w 37"/>
                <a:gd name="T3" fmla="*/ 64 h 65"/>
                <a:gd name="T4" fmla="*/ 35 w 37"/>
                <a:gd name="T5" fmla="*/ 54 h 65"/>
                <a:gd name="T6" fmla="*/ 29 w 37"/>
                <a:gd name="T7" fmla="*/ 54 h 65"/>
                <a:gd name="T8" fmla="*/ 21 w 37"/>
                <a:gd name="T9" fmla="*/ 47 h 65"/>
                <a:gd name="T10" fmla="*/ 14 w 37"/>
                <a:gd name="T11" fmla="*/ 0 h 65"/>
                <a:gd name="T12" fmla="*/ 0 w 37"/>
                <a:gd name="T13" fmla="*/ 2 h 65"/>
                <a:gd name="T14" fmla="*/ 8 w 37"/>
                <a:gd name="T15" fmla="*/ 49 h 65"/>
                <a:gd name="T16" fmla="*/ 16 w 37"/>
                <a:gd name="T17" fmla="*/ 6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65">
                  <a:moveTo>
                    <a:pt x="16" y="61"/>
                  </a:moveTo>
                  <a:cubicBezTo>
                    <a:pt x="22" y="64"/>
                    <a:pt x="29" y="65"/>
                    <a:pt x="37" y="64"/>
                  </a:cubicBezTo>
                  <a:cubicBezTo>
                    <a:pt x="35" y="54"/>
                    <a:pt x="35" y="54"/>
                    <a:pt x="35" y="54"/>
                  </a:cubicBezTo>
                  <a:cubicBezTo>
                    <a:pt x="33" y="54"/>
                    <a:pt x="31" y="54"/>
                    <a:pt x="29" y="54"/>
                  </a:cubicBezTo>
                  <a:cubicBezTo>
                    <a:pt x="25" y="53"/>
                    <a:pt x="22" y="51"/>
                    <a:pt x="21" y="47"/>
                  </a:cubicBezTo>
                  <a:cubicBezTo>
                    <a:pt x="14" y="0"/>
                    <a:pt x="14" y="0"/>
                    <a:pt x="14" y="0"/>
                  </a:cubicBezTo>
                  <a:cubicBezTo>
                    <a:pt x="0" y="2"/>
                    <a:pt x="0" y="2"/>
                    <a:pt x="0" y="2"/>
                  </a:cubicBezTo>
                  <a:cubicBezTo>
                    <a:pt x="8" y="49"/>
                    <a:pt x="8" y="49"/>
                    <a:pt x="8" y="49"/>
                  </a:cubicBezTo>
                  <a:cubicBezTo>
                    <a:pt x="9" y="54"/>
                    <a:pt x="11" y="58"/>
                    <a:pt x="16" y="6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1" name="Freeform 26">
              <a:extLst>
                <a:ext uri="{FF2B5EF4-FFF2-40B4-BE49-F238E27FC236}">
                  <a16:creationId xmlns:a16="http://schemas.microsoft.com/office/drawing/2014/main" id="{A1284C47-DB51-378D-2EE0-6CA680F0C55F}"/>
                </a:ext>
              </a:extLst>
            </p:cNvPr>
            <p:cNvSpPr>
              <a:spLocks/>
            </p:cNvSpPr>
            <p:nvPr/>
          </p:nvSpPr>
          <p:spPr bwMode="auto">
            <a:xfrm>
              <a:off x="1309" y="1324"/>
              <a:ext cx="35" cy="97"/>
            </a:xfrm>
            <a:custGeom>
              <a:avLst/>
              <a:gdLst>
                <a:gd name="T0" fmla="*/ 21 w 25"/>
                <a:gd name="T1" fmla="*/ 60 h 70"/>
                <a:gd name="T2" fmla="*/ 25 w 25"/>
                <a:gd name="T3" fmla="*/ 47 h 70"/>
                <a:gd name="T4" fmla="*/ 17 w 25"/>
                <a:gd name="T5" fmla="*/ 0 h 70"/>
                <a:gd name="T6" fmla="*/ 4 w 25"/>
                <a:gd name="T7" fmla="*/ 2 h 70"/>
                <a:gd name="T8" fmla="*/ 11 w 25"/>
                <a:gd name="T9" fmla="*/ 49 h 70"/>
                <a:gd name="T10" fmla="*/ 6 w 25"/>
                <a:gd name="T11" fmla="*/ 58 h 70"/>
                <a:gd name="T12" fmla="*/ 0 w 25"/>
                <a:gd name="T13" fmla="*/ 60 h 70"/>
                <a:gd name="T14" fmla="*/ 2 w 25"/>
                <a:gd name="T15" fmla="*/ 70 h 70"/>
                <a:gd name="T16" fmla="*/ 21 w 25"/>
                <a:gd name="T17" fmla="*/ 6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70">
                  <a:moveTo>
                    <a:pt x="21" y="60"/>
                  </a:moveTo>
                  <a:cubicBezTo>
                    <a:pt x="25" y="56"/>
                    <a:pt x="25" y="52"/>
                    <a:pt x="25" y="47"/>
                  </a:cubicBezTo>
                  <a:cubicBezTo>
                    <a:pt x="17" y="0"/>
                    <a:pt x="17" y="0"/>
                    <a:pt x="17" y="0"/>
                  </a:cubicBezTo>
                  <a:cubicBezTo>
                    <a:pt x="4" y="2"/>
                    <a:pt x="4" y="2"/>
                    <a:pt x="4" y="2"/>
                  </a:cubicBezTo>
                  <a:cubicBezTo>
                    <a:pt x="11" y="49"/>
                    <a:pt x="11" y="49"/>
                    <a:pt x="11" y="49"/>
                  </a:cubicBezTo>
                  <a:cubicBezTo>
                    <a:pt x="12" y="52"/>
                    <a:pt x="9" y="56"/>
                    <a:pt x="6" y="58"/>
                  </a:cubicBezTo>
                  <a:cubicBezTo>
                    <a:pt x="4" y="59"/>
                    <a:pt x="2" y="60"/>
                    <a:pt x="0" y="60"/>
                  </a:cubicBezTo>
                  <a:cubicBezTo>
                    <a:pt x="2" y="70"/>
                    <a:pt x="2" y="70"/>
                    <a:pt x="2" y="70"/>
                  </a:cubicBezTo>
                  <a:cubicBezTo>
                    <a:pt x="9" y="69"/>
                    <a:pt x="16" y="66"/>
                    <a:pt x="21" y="60"/>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2" name="Freeform 27">
              <a:extLst>
                <a:ext uri="{FF2B5EF4-FFF2-40B4-BE49-F238E27FC236}">
                  <a16:creationId xmlns:a16="http://schemas.microsoft.com/office/drawing/2014/main" id="{32A48F2C-F617-A65B-D143-A484CCEBCB72}"/>
                </a:ext>
              </a:extLst>
            </p:cNvPr>
            <p:cNvSpPr>
              <a:spLocks noEditPoints="1"/>
            </p:cNvSpPr>
            <p:nvPr/>
          </p:nvSpPr>
          <p:spPr bwMode="auto">
            <a:xfrm>
              <a:off x="1713" y="1716"/>
              <a:ext cx="96" cy="83"/>
            </a:xfrm>
            <a:custGeom>
              <a:avLst/>
              <a:gdLst>
                <a:gd name="T0" fmla="*/ 3 w 96"/>
                <a:gd name="T1" fmla="*/ 19 h 83"/>
                <a:gd name="T2" fmla="*/ 24 w 96"/>
                <a:gd name="T3" fmla="*/ 22 h 83"/>
                <a:gd name="T4" fmla="*/ 28 w 96"/>
                <a:gd name="T5" fmla="*/ 55 h 83"/>
                <a:gd name="T6" fmla="*/ 10 w 96"/>
                <a:gd name="T7" fmla="*/ 63 h 83"/>
                <a:gd name="T8" fmla="*/ 11 w 96"/>
                <a:gd name="T9" fmla="*/ 83 h 83"/>
                <a:gd name="T10" fmla="*/ 96 w 96"/>
                <a:gd name="T11" fmla="*/ 39 h 83"/>
                <a:gd name="T12" fmla="*/ 94 w 96"/>
                <a:gd name="T13" fmla="*/ 19 h 83"/>
                <a:gd name="T14" fmla="*/ 0 w 96"/>
                <a:gd name="T15" fmla="*/ 0 h 83"/>
                <a:gd name="T16" fmla="*/ 3 w 96"/>
                <a:gd name="T17" fmla="*/ 19 h 83"/>
                <a:gd name="T18" fmla="*/ 77 w 96"/>
                <a:gd name="T19" fmla="*/ 32 h 83"/>
                <a:gd name="T20" fmla="*/ 77 w 96"/>
                <a:gd name="T21" fmla="*/ 32 h 83"/>
                <a:gd name="T22" fmla="*/ 77 w 96"/>
                <a:gd name="T23" fmla="*/ 32 h 83"/>
                <a:gd name="T24" fmla="*/ 77 w 96"/>
                <a:gd name="T25" fmla="*/ 32 h 83"/>
                <a:gd name="T26" fmla="*/ 77 w 96"/>
                <a:gd name="T27" fmla="*/ 32 h 83"/>
                <a:gd name="T28" fmla="*/ 77 w 96"/>
                <a:gd name="T29" fmla="*/ 32 h 83"/>
                <a:gd name="T30" fmla="*/ 41 w 96"/>
                <a:gd name="T31" fmla="*/ 48 h 83"/>
                <a:gd name="T32" fmla="*/ 39 w 96"/>
                <a:gd name="T33" fmla="*/ 25 h 83"/>
                <a:gd name="T34" fmla="*/ 77 w 96"/>
                <a:gd name="T35" fmla="*/ 3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83">
                  <a:moveTo>
                    <a:pt x="3" y="19"/>
                  </a:moveTo>
                  <a:lnTo>
                    <a:pt x="24" y="22"/>
                  </a:lnTo>
                  <a:lnTo>
                    <a:pt x="28" y="55"/>
                  </a:lnTo>
                  <a:lnTo>
                    <a:pt x="10" y="63"/>
                  </a:lnTo>
                  <a:lnTo>
                    <a:pt x="11" y="83"/>
                  </a:lnTo>
                  <a:lnTo>
                    <a:pt x="96" y="39"/>
                  </a:lnTo>
                  <a:lnTo>
                    <a:pt x="94" y="19"/>
                  </a:lnTo>
                  <a:lnTo>
                    <a:pt x="0" y="0"/>
                  </a:lnTo>
                  <a:lnTo>
                    <a:pt x="3" y="19"/>
                  </a:lnTo>
                  <a:close/>
                  <a:moveTo>
                    <a:pt x="77" y="32"/>
                  </a:moveTo>
                  <a:lnTo>
                    <a:pt x="77" y="32"/>
                  </a:lnTo>
                  <a:lnTo>
                    <a:pt x="77" y="32"/>
                  </a:lnTo>
                  <a:lnTo>
                    <a:pt x="77" y="32"/>
                  </a:lnTo>
                  <a:lnTo>
                    <a:pt x="77" y="32"/>
                  </a:lnTo>
                  <a:lnTo>
                    <a:pt x="77" y="32"/>
                  </a:lnTo>
                  <a:lnTo>
                    <a:pt x="41" y="48"/>
                  </a:lnTo>
                  <a:lnTo>
                    <a:pt x="39" y="25"/>
                  </a:lnTo>
                  <a:lnTo>
                    <a:pt x="77" y="32"/>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3" name="Freeform 28">
              <a:extLst>
                <a:ext uri="{FF2B5EF4-FFF2-40B4-BE49-F238E27FC236}">
                  <a16:creationId xmlns:a16="http://schemas.microsoft.com/office/drawing/2014/main" id="{5AE5811D-622E-1932-F36B-81F06B887BFA}"/>
                </a:ext>
              </a:extLst>
            </p:cNvPr>
            <p:cNvSpPr>
              <a:spLocks/>
            </p:cNvSpPr>
            <p:nvPr/>
          </p:nvSpPr>
          <p:spPr bwMode="auto">
            <a:xfrm>
              <a:off x="1723" y="1834"/>
              <a:ext cx="99" cy="77"/>
            </a:xfrm>
            <a:custGeom>
              <a:avLst/>
              <a:gdLst>
                <a:gd name="T0" fmla="*/ 43 w 72"/>
                <a:gd name="T1" fmla="*/ 3 h 56"/>
                <a:gd name="T2" fmla="*/ 34 w 72"/>
                <a:gd name="T3" fmla="*/ 13 h 56"/>
                <a:gd name="T4" fmla="*/ 24 w 72"/>
                <a:gd name="T5" fmla="*/ 41 h 56"/>
                <a:gd name="T6" fmla="*/ 16 w 72"/>
                <a:gd name="T7" fmla="*/ 40 h 56"/>
                <a:gd name="T8" fmla="*/ 14 w 72"/>
                <a:gd name="T9" fmla="*/ 19 h 56"/>
                <a:gd name="T10" fmla="*/ 24 w 72"/>
                <a:gd name="T11" fmla="*/ 13 h 56"/>
                <a:gd name="T12" fmla="*/ 23 w 72"/>
                <a:gd name="T13" fmla="*/ 0 h 56"/>
                <a:gd name="T14" fmla="*/ 7 w 72"/>
                <a:gd name="T15" fmla="*/ 9 h 56"/>
                <a:gd name="T16" fmla="*/ 6 w 72"/>
                <a:gd name="T17" fmla="*/ 46 h 56"/>
                <a:gd name="T18" fmla="*/ 26 w 72"/>
                <a:gd name="T19" fmla="*/ 55 h 56"/>
                <a:gd name="T20" fmla="*/ 47 w 72"/>
                <a:gd name="T21" fmla="*/ 17 h 56"/>
                <a:gd name="T22" fmla="*/ 54 w 72"/>
                <a:gd name="T23" fmla="*/ 15 h 56"/>
                <a:gd name="T24" fmla="*/ 60 w 72"/>
                <a:gd name="T25" fmla="*/ 27 h 56"/>
                <a:gd name="T26" fmla="*/ 55 w 72"/>
                <a:gd name="T27" fmla="*/ 39 h 56"/>
                <a:gd name="T28" fmla="*/ 54 w 72"/>
                <a:gd name="T29" fmla="*/ 40 h 56"/>
                <a:gd name="T30" fmla="*/ 52 w 72"/>
                <a:gd name="T31" fmla="*/ 40 h 56"/>
                <a:gd name="T32" fmla="*/ 51 w 72"/>
                <a:gd name="T33" fmla="*/ 40 h 56"/>
                <a:gd name="T34" fmla="*/ 50 w 72"/>
                <a:gd name="T35" fmla="*/ 40 h 56"/>
                <a:gd name="T36" fmla="*/ 51 w 72"/>
                <a:gd name="T37" fmla="*/ 53 h 56"/>
                <a:gd name="T38" fmla="*/ 68 w 72"/>
                <a:gd name="T39" fmla="*/ 41 h 56"/>
                <a:gd name="T40" fmla="*/ 63 w 72"/>
                <a:gd name="T41" fmla="*/ 7 h 56"/>
                <a:gd name="T42" fmla="*/ 43 w 72"/>
                <a:gd name="T43" fmla="*/ 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 h="56">
                  <a:moveTo>
                    <a:pt x="43" y="3"/>
                  </a:moveTo>
                  <a:cubicBezTo>
                    <a:pt x="39" y="5"/>
                    <a:pt x="35" y="9"/>
                    <a:pt x="34" y="13"/>
                  </a:cubicBezTo>
                  <a:cubicBezTo>
                    <a:pt x="30" y="22"/>
                    <a:pt x="32" y="35"/>
                    <a:pt x="24" y="41"/>
                  </a:cubicBezTo>
                  <a:cubicBezTo>
                    <a:pt x="22" y="42"/>
                    <a:pt x="18" y="42"/>
                    <a:pt x="16" y="40"/>
                  </a:cubicBezTo>
                  <a:cubicBezTo>
                    <a:pt x="11" y="36"/>
                    <a:pt x="11" y="26"/>
                    <a:pt x="14" y="19"/>
                  </a:cubicBezTo>
                  <a:cubicBezTo>
                    <a:pt x="15" y="15"/>
                    <a:pt x="19" y="13"/>
                    <a:pt x="24" y="13"/>
                  </a:cubicBezTo>
                  <a:cubicBezTo>
                    <a:pt x="23" y="0"/>
                    <a:pt x="23" y="0"/>
                    <a:pt x="23" y="0"/>
                  </a:cubicBezTo>
                  <a:cubicBezTo>
                    <a:pt x="16" y="0"/>
                    <a:pt x="11" y="4"/>
                    <a:pt x="7" y="9"/>
                  </a:cubicBezTo>
                  <a:cubicBezTo>
                    <a:pt x="0" y="19"/>
                    <a:pt x="0" y="36"/>
                    <a:pt x="6" y="46"/>
                  </a:cubicBezTo>
                  <a:cubicBezTo>
                    <a:pt x="10" y="53"/>
                    <a:pt x="18" y="56"/>
                    <a:pt x="26" y="55"/>
                  </a:cubicBezTo>
                  <a:cubicBezTo>
                    <a:pt x="45" y="51"/>
                    <a:pt x="40" y="28"/>
                    <a:pt x="47" y="17"/>
                  </a:cubicBezTo>
                  <a:cubicBezTo>
                    <a:pt x="49" y="15"/>
                    <a:pt x="52" y="15"/>
                    <a:pt x="54" y="15"/>
                  </a:cubicBezTo>
                  <a:cubicBezTo>
                    <a:pt x="59" y="17"/>
                    <a:pt x="60" y="22"/>
                    <a:pt x="60" y="27"/>
                  </a:cubicBezTo>
                  <a:cubicBezTo>
                    <a:pt x="60" y="31"/>
                    <a:pt x="59" y="37"/>
                    <a:pt x="55" y="39"/>
                  </a:cubicBezTo>
                  <a:cubicBezTo>
                    <a:pt x="54" y="40"/>
                    <a:pt x="54" y="40"/>
                    <a:pt x="54" y="40"/>
                  </a:cubicBezTo>
                  <a:cubicBezTo>
                    <a:pt x="52" y="40"/>
                    <a:pt x="52" y="40"/>
                    <a:pt x="52" y="40"/>
                  </a:cubicBezTo>
                  <a:cubicBezTo>
                    <a:pt x="51" y="40"/>
                    <a:pt x="51" y="40"/>
                    <a:pt x="51" y="40"/>
                  </a:cubicBezTo>
                  <a:cubicBezTo>
                    <a:pt x="50" y="40"/>
                    <a:pt x="50" y="40"/>
                    <a:pt x="50" y="40"/>
                  </a:cubicBezTo>
                  <a:cubicBezTo>
                    <a:pt x="51" y="53"/>
                    <a:pt x="51" y="53"/>
                    <a:pt x="51" y="53"/>
                  </a:cubicBezTo>
                  <a:cubicBezTo>
                    <a:pt x="59" y="52"/>
                    <a:pt x="66" y="48"/>
                    <a:pt x="68" y="41"/>
                  </a:cubicBezTo>
                  <a:cubicBezTo>
                    <a:pt x="72" y="31"/>
                    <a:pt x="72" y="15"/>
                    <a:pt x="63" y="7"/>
                  </a:cubicBezTo>
                  <a:cubicBezTo>
                    <a:pt x="58" y="1"/>
                    <a:pt x="49" y="0"/>
                    <a:pt x="43" y="3"/>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4" name="Freeform 29">
              <a:extLst>
                <a:ext uri="{FF2B5EF4-FFF2-40B4-BE49-F238E27FC236}">
                  <a16:creationId xmlns:a16="http://schemas.microsoft.com/office/drawing/2014/main" id="{CE5EEE22-4380-ACBB-3A3F-CEBE3128F1E1}"/>
                </a:ext>
              </a:extLst>
            </p:cNvPr>
            <p:cNvSpPr>
              <a:spLocks/>
            </p:cNvSpPr>
            <p:nvPr/>
          </p:nvSpPr>
          <p:spPr bwMode="auto">
            <a:xfrm>
              <a:off x="974" y="1752"/>
              <a:ext cx="96" cy="34"/>
            </a:xfrm>
            <a:custGeom>
              <a:avLst/>
              <a:gdLst>
                <a:gd name="T0" fmla="*/ 49 w 70"/>
                <a:gd name="T1" fmla="*/ 11 h 25"/>
                <a:gd name="T2" fmla="*/ 2 w 70"/>
                <a:gd name="T3" fmla="*/ 4 h 25"/>
                <a:gd name="T4" fmla="*/ 0 w 70"/>
                <a:gd name="T5" fmla="*/ 17 h 25"/>
                <a:gd name="T6" fmla="*/ 47 w 70"/>
                <a:gd name="T7" fmla="*/ 24 h 25"/>
                <a:gd name="T8" fmla="*/ 60 w 70"/>
                <a:gd name="T9" fmla="*/ 20 h 25"/>
                <a:gd name="T10" fmla="*/ 70 w 70"/>
                <a:gd name="T11" fmla="*/ 2 h 25"/>
                <a:gd name="T12" fmla="*/ 60 w 70"/>
                <a:gd name="T13" fmla="*/ 0 h 25"/>
                <a:gd name="T14" fmla="*/ 58 w 70"/>
                <a:gd name="T15" fmla="*/ 6 h 25"/>
                <a:gd name="T16" fmla="*/ 49 w 70"/>
                <a:gd name="T17"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25">
                  <a:moveTo>
                    <a:pt x="49" y="11"/>
                  </a:moveTo>
                  <a:cubicBezTo>
                    <a:pt x="2" y="4"/>
                    <a:pt x="2" y="4"/>
                    <a:pt x="2" y="4"/>
                  </a:cubicBezTo>
                  <a:cubicBezTo>
                    <a:pt x="0" y="17"/>
                    <a:pt x="0" y="17"/>
                    <a:pt x="0" y="17"/>
                  </a:cubicBezTo>
                  <a:cubicBezTo>
                    <a:pt x="47" y="24"/>
                    <a:pt x="47" y="24"/>
                    <a:pt x="47" y="24"/>
                  </a:cubicBezTo>
                  <a:cubicBezTo>
                    <a:pt x="52" y="25"/>
                    <a:pt x="56" y="24"/>
                    <a:pt x="60" y="20"/>
                  </a:cubicBezTo>
                  <a:cubicBezTo>
                    <a:pt x="66" y="16"/>
                    <a:pt x="69" y="9"/>
                    <a:pt x="70" y="2"/>
                  </a:cubicBezTo>
                  <a:cubicBezTo>
                    <a:pt x="60" y="0"/>
                    <a:pt x="60" y="0"/>
                    <a:pt x="60" y="0"/>
                  </a:cubicBezTo>
                  <a:cubicBezTo>
                    <a:pt x="60" y="2"/>
                    <a:pt x="59" y="4"/>
                    <a:pt x="58" y="6"/>
                  </a:cubicBezTo>
                  <a:cubicBezTo>
                    <a:pt x="56" y="9"/>
                    <a:pt x="53" y="12"/>
                    <a:pt x="49" y="1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5" name="Freeform 30">
              <a:extLst>
                <a:ext uri="{FF2B5EF4-FFF2-40B4-BE49-F238E27FC236}">
                  <a16:creationId xmlns:a16="http://schemas.microsoft.com/office/drawing/2014/main" id="{8D1BF275-4943-8FB5-549E-2CF64DC2248B}"/>
                </a:ext>
              </a:extLst>
            </p:cNvPr>
            <p:cNvSpPr>
              <a:spLocks/>
            </p:cNvSpPr>
            <p:nvPr/>
          </p:nvSpPr>
          <p:spPr bwMode="auto">
            <a:xfrm>
              <a:off x="983" y="1704"/>
              <a:ext cx="89" cy="51"/>
            </a:xfrm>
            <a:custGeom>
              <a:avLst/>
              <a:gdLst>
                <a:gd name="T0" fmla="*/ 49 w 65"/>
                <a:gd name="T1" fmla="*/ 8 h 37"/>
                <a:gd name="T2" fmla="*/ 2 w 65"/>
                <a:gd name="T3" fmla="*/ 0 h 37"/>
                <a:gd name="T4" fmla="*/ 0 w 65"/>
                <a:gd name="T5" fmla="*/ 14 h 37"/>
                <a:gd name="T6" fmla="*/ 47 w 65"/>
                <a:gd name="T7" fmla="*/ 21 h 37"/>
                <a:gd name="T8" fmla="*/ 54 w 65"/>
                <a:gd name="T9" fmla="*/ 29 h 37"/>
                <a:gd name="T10" fmla="*/ 54 w 65"/>
                <a:gd name="T11" fmla="*/ 35 h 37"/>
                <a:gd name="T12" fmla="*/ 64 w 65"/>
                <a:gd name="T13" fmla="*/ 37 h 37"/>
                <a:gd name="T14" fmla="*/ 61 w 65"/>
                <a:gd name="T15" fmla="*/ 16 h 37"/>
                <a:gd name="T16" fmla="*/ 49 w 65"/>
                <a:gd name="T1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37">
                  <a:moveTo>
                    <a:pt x="49" y="8"/>
                  </a:moveTo>
                  <a:cubicBezTo>
                    <a:pt x="2" y="0"/>
                    <a:pt x="2" y="0"/>
                    <a:pt x="2" y="0"/>
                  </a:cubicBezTo>
                  <a:cubicBezTo>
                    <a:pt x="0" y="14"/>
                    <a:pt x="0" y="14"/>
                    <a:pt x="0" y="14"/>
                  </a:cubicBezTo>
                  <a:cubicBezTo>
                    <a:pt x="47" y="21"/>
                    <a:pt x="47" y="21"/>
                    <a:pt x="47" y="21"/>
                  </a:cubicBezTo>
                  <a:cubicBezTo>
                    <a:pt x="50" y="22"/>
                    <a:pt x="53" y="25"/>
                    <a:pt x="54" y="29"/>
                  </a:cubicBezTo>
                  <a:cubicBezTo>
                    <a:pt x="54" y="31"/>
                    <a:pt x="54" y="33"/>
                    <a:pt x="54" y="35"/>
                  </a:cubicBezTo>
                  <a:cubicBezTo>
                    <a:pt x="64" y="37"/>
                    <a:pt x="64" y="37"/>
                    <a:pt x="64" y="37"/>
                  </a:cubicBezTo>
                  <a:cubicBezTo>
                    <a:pt x="65" y="29"/>
                    <a:pt x="64" y="22"/>
                    <a:pt x="61" y="16"/>
                  </a:cubicBezTo>
                  <a:cubicBezTo>
                    <a:pt x="58" y="11"/>
                    <a:pt x="54" y="9"/>
                    <a:pt x="49" y="8"/>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6" name="Freeform 31">
              <a:extLst>
                <a:ext uri="{FF2B5EF4-FFF2-40B4-BE49-F238E27FC236}">
                  <a16:creationId xmlns:a16="http://schemas.microsoft.com/office/drawing/2014/main" id="{70301075-CE48-A718-961B-BD230FFD13B9}"/>
                </a:ext>
              </a:extLst>
            </p:cNvPr>
            <p:cNvSpPr>
              <a:spLocks noEditPoints="1"/>
            </p:cNvSpPr>
            <p:nvPr/>
          </p:nvSpPr>
          <p:spPr bwMode="auto">
            <a:xfrm>
              <a:off x="1154" y="1370"/>
              <a:ext cx="90" cy="103"/>
            </a:xfrm>
            <a:custGeom>
              <a:avLst/>
              <a:gdLst>
                <a:gd name="T0" fmla="*/ 35 w 90"/>
                <a:gd name="T1" fmla="*/ 93 h 103"/>
                <a:gd name="T2" fmla="*/ 30 w 90"/>
                <a:gd name="T3" fmla="*/ 74 h 103"/>
                <a:gd name="T4" fmla="*/ 58 w 90"/>
                <a:gd name="T5" fmla="*/ 56 h 103"/>
                <a:gd name="T6" fmla="*/ 74 w 90"/>
                <a:gd name="T7" fmla="*/ 70 h 103"/>
                <a:gd name="T8" fmla="*/ 90 w 90"/>
                <a:gd name="T9" fmla="*/ 60 h 103"/>
                <a:gd name="T10" fmla="*/ 15 w 90"/>
                <a:gd name="T11" fmla="*/ 0 h 103"/>
                <a:gd name="T12" fmla="*/ 0 w 90"/>
                <a:gd name="T13" fmla="*/ 9 h 103"/>
                <a:gd name="T14" fmla="*/ 19 w 90"/>
                <a:gd name="T15" fmla="*/ 103 h 103"/>
                <a:gd name="T16" fmla="*/ 35 w 90"/>
                <a:gd name="T17" fmla="*/ 93 h 103"/>
                <a:gd name="T18" fmla="*/ 17 w 90"/>
                <a:gd name="T19" fmla="*/ 20 h 103"/>
                <a:gd name="T20" fmla="*/ 17 w 90"/>
                <a:gd name="T21" fmla="*/ 20 h 103"/>
                <a:gd name="T22" fmla="*/ 17 w 90"/>
                <a:gd name="T23" fmla="*/ 20 h 103"/>
                <a:gd name="T24" fmla="*/ 17 w 90"/>
                <a:gd name="T25" fmla="*/ 20 h 103"/>
                <a:gd name="T26" fmla="*/ 46 w 90"/>
                <a:gd name="T27" fmla="*/ 47 h 103"/>
                <a:gd name="T28" fmla="*/ 26 w 90"/>
                <a:gd name="T29" fmla="*/ 58 h 103"/>
                <a:gd name="T30" fmla="*/ 17 w 90"/>
                <a:gd name="T31" fmla="*/ 20 h 103"/>
                <a:gd name="T32" fmla="*/ 17 w 90"/>
                <a:gd name="T33"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03">
                  <a:moveTo>
                    <a:pt x="35" y="93"/>
                  </a:moveTo>
                  <a:lnTo>
                    <a:pt x="30" y="74"/>
                  </a:lnTo>
                  <a:lnTo>
                    <a:pt x="58" y="56"/>
                  </a:lnTo>
                  <a:lnTo>
                    <a:pt x="74" y="70"/>
                  </a:lnTo>
                  <a:lnTo>
                    <a:pt x="90" y="60"/>
                  </a:lnTo>
                  <a:lnTo>
                    <a:pt x="15" y="0"/>
                  </a:lnTo>
                  <a:lnTo>
                    <a:pt x="0" y="9"/>
                  </a:lnTo>
                  <a:lnTo>
                    <a:pt x="19" y="103"/>
                  </a:lnTo>
                  <a:lnTo>
                    <a:pt x="35" y="93"/>
                  </a:lnTo>
                  <a:close/>
                  <a:moveTo>
                    <a:pt x="17" y="20"/>
                  </a:moveTo>
                  <a:lnTo>
                    <a:pt x="17" y="20"/>
                  </a:lnTo>
                  <a:lnTo>
                    <a:pt x="17" y="20"/>
                  </a:lnTo>
                  <a:lnTo>
                    <a:pt x="17" y="20"/>
                  </a:lnTo>
                  <a:lnTo>
                    <a:pt x="46" y="47"/>
                  </a:lnTo>
                  <a:lnTo>
                    <a:pt x="26" y="58"/>
                  </a:lnTo>
                  <a:lnTo>
                    <a:pt x="17" y="20"/>
                  </a:lnTo>
                  <a:lnTo>
                    <a:pt x="17" y="20"/>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7" name="Freeform 32">
              <a:extLst>
                <a:ext uri="{FF2B5EF4-FFF2-40B4-BE49-F238E27FC236}">
                  <a16:creationId xmlns:a16="http://schemas.microsoft.com/office/drawing/2014/main" id="{94F399C0-63F7-2EC8-EF70-D854FF5EBB8A}"/>
                </a:ext>
              </a:extLst>
            </p:cNvPr>
            <p:cNvSpPr>
              <a:spLocks/>
            </p:cNvSpPr>
            <p:nvPr/>
          </p:nvSpPr>
          <p:spPr bwMode="auto">
            <a:xfrm>
              <a:off x="1529" y="1345"/>
              <a:ext cx="96" cy="107"/>
            </a:xfrm>
            <a:custGeom>
              <a:avLst/>
              <a:gdLst>
                <a:gd name="T0" fmla="*/ 68 w 96"/>
                <a:gd name="T1" fmla="*/ 94 h 107"/>
                <a:gd name="T2" fmla="*/ 24 w 96"/>
                <a:gd name="T3" fmla="*/ 76 h 107"/>
                <a:gd name="T4" fmla="*/ 33 w 96"/>
                <a:gd name="T5" fmla="*/ 52 h 107"/>
                <a:gd name="T6" fmla="*/ 72 w 96"/>
                <a:gd name="T7" fmla="*/ 69 h 107"/>
                <a:gd name="T8" fmla="*/ 77 w 96"/>
                <a:gd name="T9" fmla="*/ 54 h 107"/>
                <a:gd name="T10" fmla="*/ 39 w 96"/>
                <a:gd name="T11" fmla="*/ 39 h 107"/>
                <a:gd name="T12" fmla="*/ 47 w 96"/>
                <a:gd name="T13" fmla="*/ 21 h 107"/>
                <a:gd name="T14" fmla="*/ 90 w 96"/>
                <a:gd name="T15" fmla="*/ 39 h 107"/>
                <a:gd name="T16" fmla="*/ 96 w 96"/>
                <a:gd name="T17" fmla="*/ 25 h 107"/>
                <a:gd name="T18" fmla="*/ 35 w 96"/>
                <a:gd name="T19" fmla="*/ 0 h 107"/>
                <a:gd name="T20" fmla="*/ 0 w 96"/>
                <a:gd name="T21" fmla="*/ 83 h 107"/>
                <a:gd name="T22" fmla="*/ 61 w 96"/>
                <a:gd name="T23" fmla="*/ 107 h 107"/>
                <a:gd name="T24" fmla="*/ 68 w 96"/>
                <a:gd name="T25" fmla="*/ 9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07">
                  <a:moveTo>
                    <a:pt x="68" y="94"/>
                  </a:moveTo>
                  <a:lnTo>
                    <a:pt x="24" y="76"/>
                  </a:lnTo>
                  <a:lnTo>
                    <a:pt x="33" y="52"/>
                  </a:lnTo>
                  <a:lnTo>
                    <a:pt x="72" y="69"/>
                  </a:lnTo>
                  <a:lnTo>
                    <a:pt x="77" y="54"/>
                  </a:lnTo>
                  <a:lnTo>
                    <a:pt x="39" y="39"/>
                  </a:lnTo>
                  <a:lnTo>
                    <a:pt x="47" y="21"/>
                  </a:lnTo>
                  <a:lnTo>
                    <a:pt x="90" y="39"/>
                  </a:lnTo>
                  <a:lnTo>
                    <a:pt x="96" y="25"/>
                  </a:lnTo>
                  <a:lnTo>
                    <a:pt x="35" y="0"/>
                  </a:lnTo>
                  <a:lnTo>
                    <a:pt x="0" y="83"/>
                  </a:lnTo>
                  <a:lnTo>
                    <a:pt x="61" y="107"/>
                  </a:lnTo>
                  <a:lnTo>
                    <a:pt x="68" y="94"/>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8" name="Freeform 33">
              <a:extLst>
                <a:ext uri="{FF2B5EF4-FFF2-40B4-BE49-F238E27FC236}">
                  <a16:creationId xmlns:a16="http://schemas.microsoft.com/office/drawing/2014/main" id="{35F48B18-CACE-6B6C-7DE7-BBD026A54D34}"/>
                </a:ext>
              </a:extLst>
            </p:cNvPr>
            <p:cNvSpPr>
              <a:spLocks noEditPoints="1"/>
            </p:cNvSpPr>
            <p:nvPr/>
          </p:nvSpPr>
          <p:spPr bwMode="auto">
            <a:xfrm>
              <a:off x="999" y="1575"/>
              <a:ext cx="107" cy="89"/>
            </a:xfrm>
            <a:custGeom>
              <a:avLst/>
              <a:gdLst>
                <a:gd name="T0" fmla="*/ 67 w 78"/>
                <a:gd name="T1" fmla="*/ 51 h 65"/>
                <a:gd name="T2" fmla="*/ 42 w 78"/>
                <a:gd name="T3" fmla="*/ 44 h 65"/>
                <a:gd name="T4" fmla="*/ 41 w 78"/>
                <a:gd name="T5" fmla="*/ 44 h 65"/>
                <a:gd name="T6" fmla="*/ 46 w 78"/>
                <a:gd name="T7" fmla="*/ 28 h 65"/>
                <a:gd name="T8" fmla="*/ 74 w 78"/>
                <a:gd name="T9" fmla="*/ 27 h 65"/>
                <a:gd name="T10" fmla="*/ 78 w 78"/>
                <a:gd name="T11" fmla="*/ 14 h 65"/>
                <a:gd name="T12" fmla="*/ 44 w 78"/>
                <a:gd name="T13" fmla="*/ 17 h 65"/>
                <a:gd name="T14" fmla="*/ 40 w 78"/>
                <a:gd name="T15" fmla="*/ 5 h 65"/>
                <a:gd name="T16" fmla="*/ 25 w 78"/>
                <a:gd name="T17" fmla="*/ 0 h 65"/>
                <a:gd name="T18" fmla="*/ 0 w 78"/>
                <a:gd name="T19" fmla="*/ 46 h 65"/>
                <a:gd name="T20" fmla="*/ 63 w 78"/>
                <a:gd name="T21" fmla="*/ 65 h 65"/>
                <a:gd name="T22" fmla="*/ 67 w 78"/>
                <a:gd name="T23" fmla="*/ 51 h 65"/>
                <a:gd name="T24" fmla="*/ 31 w 78"/>
                <a:gd name="T25" fmla="*/ 41 h 65"/>
                <a:gd name="T26" fmla="*/ 14 w 78"/>
                <a:gd name="T27" fmla="*/ 36 h 65"/>
                <a:gd name="T28" fmla="*/ 27 w 78"/>
                <a:gd name="T29" fmla="*/ 14 h 65"/>
                <a:gd name="T30" fmla="*/ 35 w 78"/>
                <a:gd name="T31" fmla="*/ 18 h 65"/>
                <a:gd name="T32" fmla="*/ 31 w 78"/>
                <a:gd name="T33" fmla="*/ 4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65">
                  <a:moveTo>
                    <a:pt x="67" y="51"/>
                  </a:moveTo>
                  <a:cubicBezTo>
                    <a:pt x="42" y="44"/>
                    <a:pt x="42" y="44"/>
                    <a:pt x="42" y="44"/>
                  </a:cubicBezTo>
                  <a:cubicBezTo>
                    <a:pt x="41" y="44"/>
                    <a:pt x="41" y="44"/>
                    <a:pt x="41" y="44"/>
                  </a:cubicBezTo>
                  <a:cubicBezTo>
                    <a:pt x="43" y="38"/>
                    <a:pt x="45" y="30"/>
                    <a:pt x="46" y="28"/>
                  </a:cubicBezTo>
                  <a:cubicBezTo>
                    <a:pt x="51" y="18"/>
                    <a:pt x="67" y="28"/>
                    <a:pt x="74" y="27"/>
                  </a:cubicBezTo>
                  <a:cubicBezTo>
                    <a:pt x="78" y="14"/>
                    <a:pt x="78" y="14"/>
                    <a:pt x="78" y="14"/>
                  </a:cubicBezTo>
                  <a:cubicBezTo>
                    <a:pt x="67" y="15"/>
                    <a:pt x="52" y="5"/>
                    <a:pt x="44" y="17"/>
                  </a:cubicBezTo>
                  <a:cubicBezTo>
                    <a:pt x="44" y="13"/>
                    <a:pt x="43" y="9"/>
                    <a:pt x="40" y="5"/>
                  </a:cubicBezTo>
                  <a:cubicBezTo>
                    <a:pt x="36" y="2"/>
                    <a:pt x="30" y="0"/>
                    <a:pt x="25" y="0"/>
                  </a:cubicBezTo>
                  <a:cubicBezTo>
                    <a:pt x="10" y="3"/>
                    <a:pt x="8" y="19"/>
                    <a:pt x="0" y="46"/>
                  </a:cubicBezTo>
                  <a:cubicBezTo>
                    <a:pt x="63" y="65"/>
                    <a:pt x="63" y="65"/>
                    <a:pt x="63" y="65"/>
                  </a:cubicBezTo>
                  <a:lnTo>
                    <a:pt x="67" y="51"/>
                  </a:lnTo>
                  <a:close/>
                  <a:moveTo>
                    <a:pt x="31" y="41"/>
                  </a:moveTo>
                  <a:cubicBezTo>
                    <a:pt x="14" y="36"/>
                    <a:pt x="14" y="36"/>
                    <a:pt x="14" y="36"/>
                  </a:cubicBezTo>
                  <a:cubicBezTo>
                    <a:pt x="18" y="25"/>
                    <a:pt x="20" y="13"/>
                    <a:pt x="27" y="14"/>
                  </a:cubicBezTo>
                  <a:cubicBezTo>
                    <a:pt x="31" y="15"/>
                    <a:pt x="33" y="15"/>
                    <a:pt x="35" y="18"/>
                  </a:cubicBezTo>
                  <a:cubicBezTo>
                    <a:pt x="38" y="21"/>
                    <a:pt x="34" y="30"/>
                    <a:pt x="31" y="4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9" name="Freeform 34">
              <a:extLst>
                <a:ext uri="{FF2B5EF4-FFF2-40B4-BE49-F238E27FC236}">
                  <a16:creationId xmlns:a16="http://schemas.microsoft.com/office/drawing/2014/main" id="{F5EDF055-062B-8892-B43A-2862C24F9B1F}"/>
                </a:ext>
              </a:extLst>
            </p:cNvPr>
            <p:cNvSpPr>
              <a:spLocks noEditPoints="1"/>
            </p:cNvSpPr>
            <p:nvPr/>
          </p:nvSpPr>
          <p:spPr bwMode="auto">
            <a:xfrm>
              <a:off x="1616" y="1419"/>
              <a:ext cx="111" cy="112"/>
            </a:xfrm>
            <a:custGeom>
              <a:avLst/>
              <a:gdLst>
                <a:gd name="T0" fmla="*/ 8 w 81"/>
                <a:gd name="T1" fmla="*/ 51 h 81"/>
                <a:gd name="T2" fmla="*/ 29 w 81"/>
                <a:gd name="T3" fmla="*/ 35 h 81"/>
                <a:gd name="T4" fmla="*/ 29 w 81"/>
                <a:gd name="T5" fmla="*/ 34 h 81"/>
                <a:gd name="T6" fmla="*/ 39 w 81"/>
                <a:gd name="T7" fmla="*/ 48 h 81"/>
                <a:gd name="T8" fmla="*/ 23 w 81"/>
                <a:gd name="T9" fmla="*/ 71 h 81"/>
                <a:gd name="T10" fmla="*/ 32 w 81"/>
                <a:gd name="T11" fmla="*/ 81 h 81"/>
                <a:gd name="T12" fmla="*/ 49 w 81"/>
                <a:gd name="T13" fmla="*/ 52 h 81"/>
                <a:gd name="T14" fmla="*/ 61 w 81"/>
                <a:gd name="T15" fmla="*/ 56 h 81"/>
                <a:gd name="T16" fmla="*/ 74 w 81"/>
                <a:gd name="T17" fmla="*/ 47 h 81"/>
                <a:gd name="T18" fmla="*/ 52 w 81"/>
                <a:gd name="T19" fmla="*/ 0 h 81"/>
                <a:gd name="T20" fmla="*/ 0 w 81"/>
                <a:gd name="T21" fmla="*/ 40 h 81"/>
                <a:gd name="T22" fmla="*/ 8 w 81"/>
                <a:gd name="T23" fmla="*/ 51 h 81"/>
                <a:gd name="T24" fmla="*/ 52 w 81"/>
                <a:gd name="T25" fmla="*/ 17 h 81"/>
                <a:gd name="T26" fmla="*/ 61 w 81"/>
                <a:gd name="T27" fmla="*/ 41 h 81"/>
                <a:gd name="T28" fmla="*/ 54 w 81"/>
                <a:gd name="T29" fmla="*/ 44 h 81"/>
                <a:gd name="T30" fmla="*/ 38 w 81"/>
                <a:gd name="T31" fmla="*/ 28 h 81"/>
                <a:gd name="T32" fmla="*/ 52 w 81"/>
                <a:gd name="T33"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81">
                  <a:moveTo>
                    <a:pt x="8" y="51"/>
                  </a:moveTo>
                  <a:cubicBezTo>
                    <a:pt x="29" y="35"/>
                    <a:pt x="29" y="35"/>
                    <a:pt x="29" y="35"/>
                  </a:cubicBezTo>
                  <a:cubicBezTo>
                    <a:pt x="29" y="34"/>
                    <a:pt x="29" y="34"/>
                    <a:pt x="29" y="34"/>
                  </a:cubicBezTo>
                  <a:cubicBezTo>
                    <a:pt x="33" y="39"/>
                    <a:pt x="38" y="46"/>
                    <a:pt x="39" y="48"/>
                  </a:cubicBezTo>
                  <a:cubicBezTo>
                    <a:pt x="44" y="57"/>
                    <a:pt x="26" y="65"/>
                    <a:pt x="23" y="71"/>
                  </a:cubicBezTo>
                  <a:cubicBezTo>
                    <a:pt x="32" y="81"/>
                    <a:pt x="32" y="81"/>
                    <a:pt x="32" y="81"/>
                  </a:cubicBezTo>
                  <a:cubicBezTo>
                    <a:pt x="38" y="72"/>
                    <a:pt x="55" y="66"/>
                    <a:pt x="49" y="52"/>
                  </a:cubicBezTo>
                  <a:cubicBezTo>
                    <a:pt x="53" y="55"/>
                    <a:pt x="56" y="57"/>
                    <a:pt x="61" y="56"/>
                  </a:cubicBezTo>
                  <a:cubicBezTo>
                    <a:pt x="66" y="55"/>
                    <a:pt x="71" y="51"/>
                    <a:pt x="74" y="47"/>
                  </a:cubicBezTo>
                  <a:cubicBezTo>
                    <a:pt x="81" y="34"/>
                    <a:pt x="68" y="22"/>
                    <a:pt x="52" y="0"/>
                  </a:cubicBezTo>
                  <a:cubicBezTo>
                    <a:pt x="0" y="40"/>
                    <a:pt x="0" y="40"/>
                    <a:pt x="0" y="40"/>
                  </a:cubicBezTo>
                  <a:lnTo>
                    <a:pt x="8" y="51"/>
                  </a:lnTo>
                  <a:close/>
                  <a:moveTo>
                    <a:pt x="52" y="17"/>
                  </a:moveTo>
                  <a:cubicBezTo>
                    <a:pt x="59" y="27"/>
                    <a:pt x="67" y="35"/>
                    <a:pt x="61" y="41"/>
                  </a:cubicBezTo>
                  <a:cubicBezTo>
                    <a:pt x="59" y="43"/>
                    <a:pt x="57" y="44"/>
                    <a:pt x="54" y="44"/>
                  </a:cubicBezTo>
                  <a:cubicBezTo>
                    <a:pt x="49" y="45"/>
                    <a:pt x="45" y="36"/>
                    <a:pt x="38" y="28"/>
                  </a:cubicBezTo>
                  <a:lnTo>
                    <a:pt x="52" y="17"/>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0" name="Freeform 35">
              <a:extLst>
                <a:ext uri="{FF2B5EF4-FFF2-40B4-BE49-F238E27FC236}">
                  <a16:creationId xmlns:a16="http://schemas.microsoft.com/office/drawing/2014/main" id="{A2818FF6-9EDC-D852-6DE6-A75137844397}"/>
                </a:ext>
              </a:extLst>
            </p:cNvPr>
            <p:cNvSpPr>
              <a:spLocks noEditPoints="1"/>
            </p:cNvSpPr>
            <p:nvPr/>
          </p:nvSpPr>
          <p:spPr bwMode="auto">
            <a:xfrm>
              <a:off x="690" y="2572"/>
              <a:ext cx="1400" cy="205"/>
            </a:xfrm>
            <a:custGeom>
              <a:avLst/>
              <a:gdLst>
                <a:gd name="T0" fmla="*/ 1019 w 1019"/>
                <a:gd name="T1" fmla="*/ 149 h 149"/>
                <a:gd name="T2" fmla="*/ 0 w 1019"/>
                <a:gd name="T3" fmla="*/ 0 h 149"/>
                <a:gd name="T4" fmla="*/ 140 w 1019"/>
                <a:gd name="T5" fmla="*/ 123 h 149"/>
                <a:gd name="T6" fmla="*/ 94 w 1019"/>
                <a:gd name="T7" fmla="*/ 26 h 149"/>
                <a:gd name="T8" fmla="*/ 169 w 1019"/>
                <a:gd name="T9" fmla="*/ 49 h 149"/>
                <a:gd name="T10" fmla="*/ 173 w 1019"/>
                <a:gd name="T11" fmla="*/ 97 h 149"/>
                <a:gd name="T12" fmla="*/ 322 w 1019"/>
                <a:gd name="T13" fmla="*/ 97 h 149"/>
                <a:gd name="T14" fmla="*/ 283 w 1019"/>
                <a:gd name="T15" fmla="*/ 125 h 149"/>
                <a:gd name="T16" fmla="*/ 253 w 1019"/>
                <a:gd name="T17" fmla="*/ 116 h 149"/>
                <a:gd name="T18" fmla="*/ 244 w 1019"/>
                <a:gd name="T19" fmla="*/ 26 h 149"/>
                <a:gd name="T20" fmla="*/ 264 w 1019"/>
                <a:gd name="T21" fmla="*/ 97 h 149"/>
                <a:gd name="T22" fmla="*/ 283 w 1019"/>
                <a:gd name="T23" fmla="*/ 110 h 149"/>
                <a:gd name="T24" fmla="*/ 302 w 1019"/>
                <a:gd name="T25" fmla="*/ 97 h 149"/>
                <a:gd name="T26" fmla="*/ 322 w 1019"/>
                <a:gd name="T27" fmla="*/ 26 h 149"/>
                <a:gd name="T28" fmla="*/ 464 w 1019"/>
                <a:gd name="T29" fmla="*/ 123 h 149"/>
                <a:gd name="T30" fmla="*/ 425 w 1019"/>
                <a:gd name="T31" fmla="*/ 83 h 149"/>
                <a:gd name="T32" fmla="*/ 405 w 1019"/>
                <a:gd name="T33" fmla="*/ 123 h 149"/>
                <a:gd name="T34" fmla="*/ 451 w 1019"/>
                <a:gd name="T35" fmla="*/ 26 h 149"/>
                <a:gd name="T36" fmla="*/ 463 w 1019"/>
                <a:gd name="T37" fmla="*/ 75 h 149"/>
                <a:gd name="T38" fmla="*/ 464 w 1019"/>
                <a:gd name="T39" fmla="*/ 123 h 149"/>
                <a:gd name="T40" fmla="*/ 624 w 1019"/>
                <a:gd name="T41" fmla="*/ 79 h 149"/>
                <a:gd name="T42" fmla="*/ 579 w 1019"/>
                <a:gd name="T43" fmla="*/ 106 h 149"/>
                <a:gd name="T44" fmla="*/ 630 w 1019"/>
                <a:gd name="T45" fmla="*/ 123 h 149"/>
                <a:gd name="T46" fmla="*/ 559 w 1019"/>
                <a:gd name="T47" fmla="*/ 25 h 149"/>
                <a:gd name="T48" fmla="*/ 630 w 1019"/>
                <a:gd name="T49" fmla="*/ 41 h 149"/>
                <a:gd name="T50" fmla="*/ 579 w 1019"/>
                <a:gd name="T51" fmla="*/ 62 h 149"/>
                <a:gd name="T52" fmla="*/ 764 w 1019"/>
                <a:gd name="T53" fmla="*/ 123 h 149"/>
                <a:gd name="T54" fmla="*/ 722 w 1019"/>
                <a:gd name="T55" fmla="*/ 102 h 149"/>
                <a:gd name="T56" fmla="*/ 695 w 1019"/>
                <a:gd name="T57" fmla="*/ 123 h 149"/>
                <a:gd name="T58" fmla="*/ 750 w 1019"/>
                <a:gd name="T59" fmla="*/ 26 h 149"/>
                <a:gd name="T60" fmla="*/ 764 w 1019"/>
                <a:gd name="T61" fmla="*/ 123 h 149"/>
                <a:gd name="T62" fmla="*/ 916 w 1019"/>
                <a:gd name="T63" fmla="*/ 115 h 149"/>
                <a:gd name="T64" fmla="*/ 885 w 1019"/>
                <a:gd name="T65" fmla="*/ 125 h 149"/>
                <a:gd name="T66" fmla="*/ 847 w 1019"/>
                <a:gd name="T67" fmla="*/ 96 h 149"/>
                <a:gd name="T68" fmla="*/ 867 w 1019"/>
                <a:gd name="T69" fmla="*/ 26 h 149"/>
                <a:gd name="T70" fmla="*/ 876 w 1019"/>
                <a:gd name="T71" fmla="*/ 108 h 149"/>
                <a:gd name="T72" fmla="*/ 895 w 1019"/>
                <a:gd name="T73" fmla="*/ 108 h 149"/>
                <a:gd name="T74" fmla="*/ 904 w 1019"/>
                <a:gd name="T75" fmla="*/ 26 h 149"/>
                <a:gd name="T76" fmla="*/ 925 w 1019"/>
                <a:gd name="T77" fmla="*/ 96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19" h="149">
                  <a:moveTo>
                    <a:pt x="0" y="149"/>
                  </a:moveTo>
                  <a:cubicBezTo>
                    <a:pt x="1019" y="149"/>
                    <a:pt x="1019" y="149"/>
                    <a:pt x="1019" y="149"/>
                  </a:cubicBezTo>
                  <a:cubicBezTo>
                    <a:pt x="1019" y="0"/>
                    <a:pt x="1019" y="0"/>
                    <a:pt x="1019" y="0"/>
                  </a:cubicBezTo>
                  <a:cubicBezTo>
                    <a:pt x="0" y="0"/>
                    <a:pt x="0" y="0"/>
                    <a:pt x="0" y="0"/>
                  </a:cubicBezTo>
                  <a:lnTo>
                    <a:pt x="0" y="149"/>
                  </a:lnTo>
                  <a:close/>
                  <a:moveTo>
                    <a:pt x="140" y="123"/>
                  </a:moveTo>
                  <a:cubicBezTo>
                    <a:pt x="94" y="123"/>
                    <a:pt x="94" y="123"/>
                    <a:pt x="94" y="123"/>
                  </a:cubicBezTo>
                  <a:cubicBezTo>
                    <a:pt x="94" y="26"/>
                    <a:pt x="94" y="26"/>
                    <a:pt x="94" y="26"/>
                  </a:cubicBezTo>
                  <a:cubicBezTo>
                    <a:pt x="114" y="26"/>
                    <a:pt x="125" y="26"/>
                    <a:pt x="141" y="26"/>
                  </a:cubicBezTo>
                  <a:cubicBezTo>
                    <a:pt x="156" y="26"/>
                    <a:pt x="168" y="34"/>
                    <a:pt x="169" y="49"/>
                  </a:cubicBezTo>
                  <a:cubicBezTo>
                    <a:pt x="170" y="59"/>
                    <a:pt x="167" y="68"/>
                    <a:pt x="155" y="71"/>
                  </a:cubicBezTo>
                  <a:cubicBezTo>
                    <a:pt x="166" y="74"/>
                    <a:pt x="173" y="84"/>
                    <a:pt x="173" y="97"/>
                  </a:cubicBezTo>
                  <a:cubicBezTo>
                    <a:pt x="173" y="108"/>
                    <a:pt x="164" y="123"/>
                    <a:pt x="140" y="123"/>
                  </a:cubicBezTo>
                  <a:moveTo>
                    <a:pt x="322" y="97"/>
                  </a:moveTo>
                  <a:cubicBezTo>
                    <a:pt x="322" y="104"/>
                    <a:pt x="320" y="110"/>
                    <a:pt x="313" y="116"/>
                  </a:cubicBezTo>
                  <a:cubicBezTo>
                    <a:pt x="305" y="122"/>
                    <a:pt x="294" y="125"/>
                    <a:pt x="283" y="125"/>
                  </a:cubicBezTo>
                  <a:cubicBezTo>
                    <a:pt x="283" y="125"/>
                    <a:pt x="283" y="125"/>
                    <a:pt x="283" y="125"/>
                  </a:cubicBezTo>
                  <a:cubicBezTo>
                    <a:pt x="272" y="125"/>
                    <a:pt x="261" y="122"/>
                    <a:pt x="253" y="116"/>
                  </a:cubicBezTo>
                  <a:cubicBezTo>
                    <a:pt x="246" y="110"/>
                    <a:pt x="244" y="104"/>
                    <a:pt x="244" y="97"/>
                  </a:cubicBezTo>
                  <a:cubicBezTo>
                    <a:pt x="244" y="26"/>
                    <a:pt x="244" y="26"/>
                    <a:pt x="244" y="26"/>
                  </a:cubicBezTo>
                  <a:cubicBezTo>
                    <a:pt x="264" y="26"/>
                    <a:pt x="264" y="26"/>
                    <a:pt x="264" y="26"/>
                  </a:cubicBezTo>
                  <a:cubicBezTo>
                    <a:pt x="264" y="97"/>
                    <a:pt x="264" y="97"/>
                    <a:pt x="264" y="97"/>
                  </a:cubicBezTo>
                  <a:cubicBezTo>
                    <a:pt x="264" y="102"/>
                    <a:pt x="269" y="107"/>
                    <a:pt x="274" y="108"/>
                  </a:cubicBezTo>
                  <a:cubicBezTo>
                    <a:pt x="277" y="110"/>
                    <a:pt x="280" y="110"/>
                    <a:pt x="283" y="110"/>
                  </a:cubicBezTo>
                  <a:cubicBezTo>
                    <a:pt x="286" y="110"/>
                    <a:pt x="289" y="110"/>
                    <a:pt x="292" y="108"/>
                  </a:cubicBezTo>
                  <a:cubicBezTo>
                    <a:pt x="297" y="107"/>
                    <a:pt x="302" y="102"/>
                    <a:pt x="302" y="97"/>
                  </a:cubicBezTo>
                  <a:cubicBezTo>
                    <a:pt x="302" y="26"/>
                    <a:pt x="302" y="26"/>
                    <a:pt x="302" y="26"/>
                  </a:cubicBezTo>
                  <a:cubicBezTo>
                    <a:pt x="322" y="26"/>
                    <a:pt x="322" y="26"/>
                    <a:pt x="322" y="26"/>
                  </a:cubicBezTo>
                  <a:lnTo>
                    <a:pt x="322" y="97"/>
                  </a:lnTo>
                  <a:close/>
                  <a:moveTo>
                    <a:pt x="464" y="123"/>
                  </a:moveTo>
                  <a:cubicBezTo>
                    <a:pt x="460" y="123"/>
                    <a:pt x="466" y="84"/>
                    <a:pt x="450" y="83"/>
                  </a:cubicBezTo>
                  <a:cubicBezTo>
                    <a:pt x="440" y="83"/>
                    <a:pt x="435" y="83"/>
                    <a:pt x="425" y="83"/>
                  </a:cubicBezTo>
                  <a:cubicBezTo>
                    <a:pt x="425" y="123"/>
                    <a:pt x="425" y="123"/>
                    <a:pt x="425" y="123"/>
                  </a:cubicBezTo>
                  <a:cubicBezTo>
                    <a:pt x="405" y="123"/>
                    <a:pt x="405" y="123"/>
                    <a:pt x="405" y="123"/>
                  </a:cubicBezTo>
                  <a:cubicBezTo>
                    <a:pt x="405" y="26"/>
                    <a:pt x="405" y="26"/>
                    <a:pt x="405" y="26"/>
                  </a:cubicBezTo>
                  <a:cubicBezTo>
                    <a:pt x="424" y="26"/>
                    <a:pt x="434" y="26"/>
                    <a:pt x="451" y="26"/>
                  </a:cubicBezTo>
                  <a:cubicBezTo>
                    <a:pt x="466" y="27"/>
                    <a:pt x="481" y="33"/>
                    <a:pt x="482" y="49"/>
                  </a:cubicBezTo>
                  <a:cubicBezTo>
                    <a:pt x="483" y="68"/>
                    <a:pt x="473" y="72"/>
                    <a:pt x="463" y="75"/>
                  </a:cubicBezTo>
                  <a:cubicBezTo>
                    <a:pt x="486" y="80"/>
                    <a:pt x="477" y="107"/>
                    <a:pt x="483" y="123"/>
                  </a:cubicBezTo>
                  <a:lnTo>
                    <a:pt x="464" y="123"/>
                  </a:lnTo>
                  <a:close/>
                  <a:moveTo>
                    <a:pt x="624" y="62"/>
                  </a:moveTo>
                  <a:cubicBezTo>
                    <a:pt x="624" y="79"/>
                    <a:pt x="624" y="79"/>
                    <a:pt x="624" y="79"/>
                  </a:cubicBezTo>
                  <a:cubicBezTo>
                    <a:pt x="579" y="79"/>
                    <a:pt x="579" y="79"/>
                    <a:pt x="579" y="79"/>
                  </a:cubicBezTo>
                  <a:cubicBezTo>
                    <a:pt x="579" y="106"/>
                    <a:pt x="579" y="106"/>
                    <a:pt x="579" y="106"/>
                  </a:cubicBezTo>
                  <a:cubicBezTo>
                    <a:pt x="630" y="106"/>
                    <a:pt x="630" y="106"/>
                    <a:pt x="630" y="106"/>
                  </a:cubicBezTo>
                  <a:cubicBezTo>
                    <a:pt x="630" y="123"/>
                    <a:pt x="630" y="123"/>
                    <a:pt x="630" y="123"/>
                  </a:cubicBezTo>
                  <a:cubicBezTo>
                    <a:pt x="559" y="123"/>
                    <a:pt x="559" y="123"/>
                    <a:pt x="559" y="123"/>
                  </a:cubicBezTo>
                  <a:cubicBezTo>
                    <a:pt x="559" y="25"/>
                    <a:pt x="559" y="25"/>
                    <a:pt x="559" y="25"/>
                  </a:cubicBezTo>
                  <a:cubicBezTo>
                    <a:pt x="630" y="25"/>
                    <a:pt x="630" y="25"/>
                    <a:pt x="630" y="25"/>
                  </a:cubicBezTo>
                  <a:cubicBezTo>
                    <a:pt x="630" y="41"/>
                    <a:pt x="630" y="41"/>
                    <a:pt x="630" y="41"/>
                  </a:cubicBezTo>
                  <a:cubicBezTo>
                    <a:pt x="579" y="41"/>
                    <a:pt x="579" y="41"/>
                    <a:pt x="579" y="41"/>
                  </a:cubicBezTo>
                  <a:cubicBezTo>
                    <a:pt x="579" y="62"/>
                    <a:pt x="579" y="62"/>
                    <a:pt x="579" y="62"/>
                  </a:cubicBezTo>
                  <a:lnTo>
                    <a:pt x="624" y="62"/>
                  </a:lnTo>
                  <a:close/>
                  <a:moveTo>
                    <a:pt x="764" y="123"/>
                  </a:moveTo>
                  <a:cubicBezTo>
                    <a:pt x="757" y="102"/>
                    <a:pt x="757" y="102"/>
                    <a:pt x="757" y="102"/>
                  </a:cubicBezTo>
                  <a:cubicBezTo>
                    <a:pt x="722" y="102"/>
                    <a:pt x="722" y="102"/>
                    <a:pt x="722" y="102"/>
                  </a:cubicBezTo>
                  <a:cubicBezTo>
                    <a:pt x="715" y="123"/>
                    <a:pt x="715" y="123"/>
                    <a:pt x="715" y="123"/>
                  </a:cubicBezTo>
                  <a:cubicBezTo>
                    <a:pt x="695" y="123"/>
                    <a:pt x="695" y="123"/>
                    <a:pt x="695" y="123"/>
                  </a:cubicBezTo>
                  <a:cubicBezTo>
                    <a:pt x="729" y="26"/>
                    <a:pt x="729" y="26"/>
                    <a:pt x="729" y="26"/>
                  </a:cubicBezTo>
                  <a:cubicBezTo>
                    <a:pt x="750" y="26"/>
                    <a:pt x="750" y="26"/>
                    <a:pt x="750" y="26"/>
                  </a:cubicBezTo>
                  <a:cubicBezTo>
                    <a:pt x="784" y="123"/>
                    <a:pt x="784" y="123"/>
                    <a:pt x="784" y="123"/>
                  </a:cubicBezTo>
                  <a:lnTo>
                    <a:pt x="764" y="123"/>
                  </a:lnTo>
                  <a:close/>
                  <a:moveTo>
                    <a:pt x="925" y="96"/>
                  </a:moveTo>
                  <a:cubicBezTo>
                    <a:pt x="924" y="104"/>
                    <a:pt x="922" y="110"/>
                    <a:pt x="916" y="115"/>
                  </a:cubicBezTo>
                  <a:cubicBezTo>
                    <a:pt x="908" y="122"/>
                    <a:pt x="897" y="125"/>
                    <a:pt x="886" y="125"/>
                  </a:cubicBezTo>
                  <a:cubicBezTo>
                    <a:pt x="885" y="125"/>
                    <a:pt x="885" y="125"/>
                    <a:pt x="885" y="125"/>
                  </a:cubicBezTo>
                  <a:cubicBezTo>
                    <a:pt x="875" y="125"/>
                    <a:pt x="864" y="122"/>
                    <a:pt x="856" y="115"/>
                  </a:cubicBezTo>
                  <a:cubicBezTo>
                    <a:pt x="849" y="110"/>
                    <a:pt x="847" y="104"/>
                    <a:pt x="847" y="96"/>
                  </a:cubicBezTo>
                  <a:cubicBezTo>
                    <a:pt x="847" y="26"/>
                    <a:pt x="847" y="26"/>
                    <a:pt x="847" y="26"/>
                  </a:cubicBezTo>
                  <a:cubicBezTo>
                    <a:pt x="867" y="26"/>
                    <a:pt x="867" y="26"/>
                    <a:pt x="867" y="26"/>
                  </a:cubicBezTo>
                  <a:cubicBezTo>
                    <a:pt x="867" y="96"/>
                    <a:pt x="867" y="96"/>
                    <a:pt x="867" y="96"/>
                  </a:cubicBezTo>
                  <a:cubicBezTo>
                    <a:pt x="867" y="102"/>
                    <a:pt x="871" y="106"/>
                    <a:pt x="876" y="108"/>
                  </a:cubicBezTo>
                  <a:cubicBezTo>
                    <a:pt x="879" y="110"/>
                    <a:pt x="882" y="110"/>
                    <a:pt x="886" y="110"/>
                  </a:cubicBezTo>
                  <a:cubicBezTo>
                    <a:pt x="889" y="110"/>
                    <a:pt x="892" y="110"/>
                    <a:pt x="895" y="108"/>
                  </a:cubicBezTo>
                  <a:cubicBezTo>
                    <a:pt x="900" y="106"/>
                    <a:pt x="904" y="102"/>
                    <a:pt x="904" y="96"/>
                  </a:cubicBezTo>
                  <a:cubicBezTo>
                    <a:pt x="904" y="26"/>
                    <a:pt x="904" y="26"/>
                    <a:pt x="904" y="26"/>
                  </a:cubicBezTo>
                  <a:cubicBezTo>
                    <a:pt x="925" y="26"/>
                    <a:pt x="925" y="26"/>
                    <a:pt x="925" y="26"/>
                  </a:cubicBezTo>
                  <a:lnTo>
                    <a:pt x="925" y="96"/>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1" name="Freeform 36">
              <a:extLst>
                <a:ext uri="{FF2B5EF4-FFF2-40B4-BE49-F238E27FC236}">
                  <a16:creationId xmlns:a16="http://schemas.microsoft.com/office/drawing/2014/main" id="{6642AB13-C3EE-DC72-018C-292CF65FFF4A}"/>
                </a:ext>
              </a:extLst>
            </p:cNvPr>
            <p:cNvSpPr>
              <a:spLocks/>
            </p:cNvSpPr>
            <p:nvPr/>
          </p:nvSpPr>
          <p:spPr bwMode="auto">
            <a:xfrm>
              <a:off x="1690" y="2634"/>
              <a:ext cx="33" cy="55"/>
            </a:xfrm>
            <a:custGeom>
              <a:avLst/>
              <a:gdLst>
                <a:gd name="T0" fmla="*/ 16 w 33"/>
                <a:gd name="T1" fmla="*/ 0 h 55"/>
                <a:gd name="T2" fmla="*/ 16 w 33"/>
                <a:gd name="T3" fmla="*/ 0 h 55"/>
                <a:gd name="T4" fmla="*/ 16 w 33"/>
                <a:gd name="T5" fmla="*/ 0 h 55"/>
                <a:gd name="T6" fmla="*/ 0 w 33"/>
                <a:gd name="T7" fmla="*/ 55 h 55"/>
                <a:gd name="T8" fmla="*/ 33 w 33"/>
                <a:gd name="T9" fmla="*/ 55 h 55"/>
                <a:gd name="T10" fmla="*/ 16 w 33"/>
                <a:gd name="T11" fmla="*/ 0 h 55"/>
                <a:gd name="T12" fmla="*/ 16 w 33"/>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33" h="55">
                  <a:moveTo>
                    <a:pt x="16" y="0"/>
                  </a:moveTo>
                  <a:lnTo>
                    <a:pt x="16" y="0"/>
                  </a:lnTo>
                  <a:lnTo>
                    <a:pt x="16" y="0"/>
                  </a:lnTo>
                  <a:lnTo>
                    <a:pt x="0" y="55"/>
                  </a:lnTo>
                  <a:lnTo>
                    <a:pt x="33" y="55"/>
                  </a:lnTo>
                  <a:lnTo>
                    <a:pt x="16" y="0"/>
                  </a:lnTo>
                  <a:lnTo>
                    <a:pt x="16" y="0"/>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2" name="Freeform 37">
              <a:extLst>
                <a:ext uri="{FF2B5EF4-FFF2-40B4-BE49-F238E27FC236}">
                  <a16:creationId xmlns:a16="http://schemas.microsoft.com/office/drawing/2014/main" id="{F17C73A5-D858-32DF-C4C6-CB9405CC6683}"/>
                </a:ext>
              </a:extLst>
            </p:cNvPr>
            <p:cNvSpPr>
              <a:spLocks/>
            </p:cNvSpPr>
            <p:nvPr/>
          </p:nvSpPr>
          <p:spPr bwMode="auto">
            <a:xfrm>
              <a:off x="1274" y="2629"/>
              <a:ext cx="51" cy="35"/>
            </a:xfrm>
            <a:custGeom>
              <a:avLst/>
              <a:gdLst>
                <a:gd name="T0" fmla="*/ 26 w 37"/>
                <a:gd name="T1" fmla="*/ 1 h 26"/>
                <a:gd name="T2" fmla="*/ 0 w 37"/>
                <a:gd name="T3" fmla="*/ 1 h 26"/>
                <a:gd name="T4" fmla="*/ 0 w 37"/>
                <a:gd name="T5" fmla="*/ 26 h 26"/>
                <a:gd name="T6" fmla="*/ 28 w 37"/>
                <a:gd name="T7" fmla="*/ 25 h 26"/>
                <a:gd name="T8" fmla="*/ 37 w 37"/>
                <a:gd name="T9" fmla="*/ 12 h 26"/>
                <a:gd name="T10" fmla="*/ 26 w 37"/>
                <a:gd name="T11" fmla="*/ 1 h 26"/>
              </a:gdLst>
              <a:ahLst/>
              <a:cxnLst>
                <a:cxn ang="0">
                  <a:pos x="T0" y="T1"/>
                </a:cxn>
                <a:cxn ang="0">
                  <a:pos x="T2" y="T3"/>
                </a:cxn>
                <a:cxn ang="0">
                  <a:pos x="T4" y="T5"/>
                </a:cxn>
                <a:cxn ang="0">
                  <a:pos x="T6" y="T7"/>
                </a:cxn>
                <a:cxn ang="0">
                  <a:pos x="T8" y="T9"/>
                </a:cxn>
                <a:cxn ang="0">
                  <a:pos x="T10" y="T11"/>
                </a:cxn>
              </a:cxnLst>
              <a:rect l="0" t="0" r="r" b="b"/>
              <a:pathLst>
                <a:path w="37" h="26">
                  <a:moveTo>
                    <a:pt x="26" y="1"/>
                  </a:moveTo>
                  <a:cubicBezTo>
                    <a:pt x="20" y="0"/>
                    <a:pt x="10" y="1"/>
                    <a:pt x="0" y="1"/>
                  </a:cubicBezTo>
                  <a:cubicBezTo>
                    <a:pt x="0" y="26"/>
                    <a:pt x="0" y="26"/>
                    <a:pt x="0" y="26"/>
                  </a:cubicBezTo>
                  <a:cubicBezTo>
                    <a:pt x="19" y="26"/>
                    <a:pt x="22" y="26"/>
                    <a:pt x="28" y="25"/>
                  </a:cubicBezTo>
                  <a:cubicBezTo>
                    <a:pt x="33" y="25"/>
                    <a:pt x="37" y="19"/>
                    <a:pt x="37" y="12"/>
                  </a:cubicBezTo>
                  <a:cubicBezTo>
                    <a:pt x="37" y="5"/>
                    <a:pt x="32" y="1"/>
                    <a:pt x="26" y="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3" name="Freeform 38">
              <a:extLst>
                <a:ext uri="{FF2B5EF4-FFF2-40B4-BE49-F238E27FC236}">
                  <a16:creationId xmlns:a16="http://schemas.microsoft.com/office/drawing/2014/main" id="{AF8661A5-CF7C-53F7-5FFE-97D2DE611C70}"/>
                </a:ext>
              </a:extLst>
            </p:cNvPr>
            <p:cNvSpPr>
              <a:spLocks noEditPoints="1"/>
            </p:cNvSpPr>
            <p:nvPr/>
          </p:nvSpPr>
          <p:spPr bwMode="auto">
            <a:xfrm>
              <a:off x="690" y="2810"/>
              <a:ext cx="1400" cy="206"/>
            </a:xfrm>
            <a:custGeom>
              <a:avLst/>
              <a:gdLst>
                <a:gd name="T0" fmla="*/ 1019 w 1019"/>
                <a:gd name="T1" fmla="*/ 150 h 150"/>
                <a:gd name="T2" fmla="*/ 0 w 1019"/>
                <a:gd name="T3" fmla="*/ 0 h 150"/>
                <a:gd name="T4" fmla="*/ 852 w 1019"/>
                <a:gd name="T5" fmla="*/ 55 h 150"/>
                <a:gd name="T6" fmla="*/ 929 w 1019"/>
                <a:gd name="T7" fmla="*/ 53 h 150"/>
                <a:gd name="T8" fmla="*/ 892 w 1019"/>
                <a:gd name="T9" fmla="*/ 38 h 150"/>
                <a:gd name="T10" fmla="*/ 931 w 1019"/>
                <a:gd name="T11" fmla="*/ 92 h 150"/>
                <a:gd name="T12" fmla="*/ 849 w 1019"/>
                <a:gd name="T13" fmla="*/ 92 h 150"/>
                <a:gd name="T14" fmla="*/ 889 w 1019"/>
                <a:gd name="T15" fmla="*/ 110 h 150"/>
                <a:gd name="T16" fmla="*/ 852 w 1019"/>
                <a:gd name="T17" fmla="*/ 55 h 150"/>
                <a:gd name="T18" fmla="*/ 769 w 1019"/>
                <a:gd name="T19" fmla="*/ 26 h 150"/>
                <a:gd name="T20" fmla="*/ 783 w 1019"/>
                <a:gd name="T21" fmla="*/ 123 h 150"/>
                <a:gd name="T22" fmla="*/ 741 w 1019"/>
                <a:gd name="T23" fmla="*/ 102 h 150"/>
                <a:gd name="T24" fmla="*/ 714 w 1019"/>
                <a:gd name="T25" fmla="*/ 123 h 150"/>
                <a:gd name="T26" fmla="*/ 596 w 1019"/>
                <a:gd name="T27" fmla="*/ 26 h 150"/>
                <a:gd name="T28" fmla="*/ 675 w 1019"/>
                <a:gd name="T29" fmla="*/ 42 h 150"/>
                <a:gd name="T30" fmla="*/ 646 w 1019"/>
                <a:gd name="T31" fmla="*/ 123 h 150"/>
                <a:gd name="T32" fmla="*/ 626 w 1019"/>
                <a:gd name="T33" fmla="*/ 42 h 150"/>
                <a:gd name="T34" fmla="*/ 596 w 1019"/>
                <a:gd name="T35" fmla="*/ 26 h 150"/>
                <a:gd name="T36" fmla="*/ 540 w 1019"/>
                <a:gd name="T37" fmla="*/ 26 h 150"/>
                <a:gd name="T38" fmla="*/ 520 w 1019"/>
                <a:gd name="T39" fmla="*/ 123 h 150"/>
                <a:gd name="T40" fmla="*/ 370 w 1019"/>
                <a:gd name="T41" fmla="*/ 25 h 150"/>
                <a:gd name="T42" fmla="*/ 447 w 1019"/>
                <a:gd name="T43" fmla="*/ 49 h 150"/>
                <a:gd name="T44" fmla="*/ 448 w 1019"/>
                <a:gd name="T45" fmla="*/ 123 h 150"/>
                <a:gd name="T46" fmla="*/ 414 w 1019"/>
                <a:gd name="T47" fmla="*/ 83 h 150"/>
                <a:gd name="T48" fmla="*/ 390 w 1019"/>
                <a:gd name="T49" fmla="*/ 123 h 150"/>
                <a:gd name="T50" fmla="*/ 370 w 1019"/>
                <a:gd name="T51" fmla="*/ 25 h 150"/>
                <a:gd name="T52" fmla="*/ 301 w 1019"/>
                <a:gd name="T53" fmla="*/ 25 h 150"/>
                <a:gd name="T54" fmla="*/ 250 w 1019"/>
                <a:gd name="T55" fmla="*/ 42 h 150"/>
                <a:gd name="T56" fmla="*/ 295 w 1019"/>
                <a:gd name="T57" fmla="*/ 63 h 150"/>
                <a:gd name="T58" fmla="*/ 250 w 1019"/>
                <a:gd name="T59" fmla="*/ 79 h 150"/>
                <a:gd name="T60" fmla="*/ 301 w 1019"/>
                <a:gd name="T61" fmla="*/ 107 h 150"/>
                <a:gd name="T62" fmla="*/ 230 w 1019"/>
                <a:gd name="T63" fmla="*/ 123 h 150"/>
                <a:gd name="T64" fmla="*/ 108 w 1019"/>
                <a:gd name="T65" fmla="*/ 26 h 150"/>
                <a:gd name="T66" fmla="*/ 150 w 1019"/>
                <a:gd name="T67" fmla="*/ 26 h 150"/>
                <a:gd name="T68" fmla="*/ 139 w 1019"/>
                <a:gd name="T69" fmla="*/ 123 h 150"/>
                <a:gd name="T70" fmla="*/ 87 w 1019"/>
                <a:gd name="T71" fmla="*/ 2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19" h="150">
                  <a:moveTo>
                    <a:pt x="0" y="150"/>
                  </a:moveTo>
                  <a:cubicBezTo>
                    <a:pt x="1019" y="150"/>
                    <a:pt x="1019" y="150"/>
                    <a:pt x="1019" y="150"/>
                  </a:cubicBezTo>
                  <a:cubicBezTo>
                    <a:pt x="1019" y="0"/>
                    <a:pt x="1019" y="0"/>
                    <a:pt x="1019" y="0"/>
                  </a:cubicBezTo>
                  <a:cubicBezTo>
                    <a:pt x="0" y="0"/>
                    <a:pt x="0" y="0"/>
                    <a:pt x="0" y="0"/>
                  </a:cubicBezTo>
                  <a:lnTo>
                    <a:pt x="0" y="150"/>
                  </a:lnTo>
                  <a:close/>
                  <a:moveTo>
                    <a:pt x="852" y="55"/>
                  </a:moveTo>
                  <a:cubicBezTo>
                    <a:pt x="852" y="37"/>
                    <a:pt x="864" y="22"/>
                    <a:pt x="890" y="22"/>
                  </a:cubicBezTo>
                  <a:cubicBezTo>
                    <a:pt x="926" y="22"/>
                    <a:pt x="929" y="46"/>
                    <a:pt x="929" y="53"/>
                  </a:cubicBezTo>
                  <a:cubicBezTo>
                    <a:pt x="910" y="53"/>
                    <a:pt x="910" y="53"/>
                    <a:pt x="910" y="53"/>
                  </a:cubicBezTo>
                  <a:cubicBezTo>
                    <a:pt x="910" y="45"/>
                    <a:pt x="905" y="38"/>
                    <a:pt x="892" y="38"/>
                  </a:cubicBezTo>
                  <a:cubicBezTo>
                    <a:pt x="878" y="38"/>
                    <a:pt x="872" y="44"/>
                    <a:pt x="872" y="51"/>
                  </a:cubicBezTo>
                  <a:cubicBezTo>
                    <a:pt x="872" y="68"/>
                    <a:pt x="931" y="60"/>
                    <a:pt x="931" y="92"/>
                  </a:cubicBezTo>
                  <a:cubicBezTo>
                    <a:pt x="931" y="114"/>
                    <a:pt x="914" y="125"/>
                    <a:pt x="890" y="125"/>
                  </a:cubicBezTo>
                  <a:cubicBezTo>
                    <a:pt x="861" y="125"/>
                    <a:pt x="849" y="107"/>
                    <a:pt x="849" y="92"/>
                  </a:cubicBezTo>
                  <a:cubicBezTo>
                    <a:pt x="868" y="92"/>
                    <a:pt x="868" y="92"/>
                    <a:pt x="868" y="92"/>
                  </a:cubicBezTo>
                  <a:cubicBezTo>
                    <a:pt x="868" y="99"/>
                    <a:pt x="875" y="110"/>
                    <a:pt x="889" y="110"/>
                  </a:cubicBezTo>
                  <a:cubicBezTo>
                    <a:pt x="899" y="110"/>
                    <a:pt x="911" y="107"/>
                    <a:pt x="911" y="96"/>
                  </a:cubicBezTo>
                  <a:cubicBezTo>
                    <a:pt x="911" y="75"/>
                    <a:pt x="852" y="87"/>
                    <a:pt x="852" y="55"/>
                  </a:cubicBezTo>
                  <a:moveTo>
                    <a:pt x="748" y="26"/>
                  </a:moveTo>
                  <a:cubicBezTo>
                    <a:pt x="769" y="26"/>
                    <a:pt x="769" y="26"/>
                    <a:pt x="769" y="26"/>
                  </a:cubicBezTo>
                  <a:cubicBezTo>
                    <a:pt x="803" y="123"/>
                    <a:pt x="803" y="123"/>
                    <a:pt x="803" y="123"/>
                  </a:cubicBezTo>
                  <a:cubicBezTo>
                    <a:pt x="783" y="123"/>
                    <a:pt x="783" y="123"/>
                    <a:pt x="783" y="123"/>
                  </a:cubicBezTo>
                  <a:cubicBezTo>
                    <a:pt x="776" y="102"/>
                    <a:pt x="776" y="102"/>
                    <a:pt x="776" y="102"/>
                  </a:cubicBezTo>
                  <a:cubicBezTo>
                    <a:pt x="741" y="102"/>
                    <a:pt x="741" y="102"/>
                    <a:pt x="741" y="102"/>
                  </a:cubicBezTo>
                  <a:cubicBezTo>
                    <a:pt x="734" y="123"/>
                    <a:pt x="734" y="123"/>
                    <a:pt x="734" y="123"/>
                  </a:cubicBezTo>
                  <a:cubicBezTo>
                    <a:pt x="714" y="123"/>
                    <a:pt x="714" y="123"/>
                    <a:pt x="714" y="123"/>
                  </a:cubicBezTo>
                  <a:lnTo>
                    <a:pt x="748" y="26"/>
                  </a:lnTo>
                  <a:close/>
                  <a:moveTo>
                    <a:pt x="596" y="26"/>
                  </a:moveTo>
                  <a:cubicBezTo>
                    <a:pt x="675" y="26"/>
                    <a:pt x="675" y="26"/>
                    <a:pt x="675" y="26"/>
                  </a:cubicBezTo>
                  <a:cubicBezTo>
                    <a:pt x="675" y="42"/>
                    <a:pt x="675" y="42"/>
                    <a:pt x="675" y="42"/>
                  </a:cubicBezTo>
                  <a:cubicBezTo>
                    <a:pt x="646" y="42"/>
                    <a:pt x="646" y="42"/>
                    <a:pt x="646" y="42"/>
                  </a:cubicBezTo>
                  <a:cubicBezTo>
                    <a:pt x="646" y="123"/>
                    <a:pt x="646" y="123"/>
                    <a:pt x="646" y="123"/>
                  </a:cubicBezTo>
                  <a:cubicBezTo>
                    <a:pt x="626" y="123"/>
                    <a:pt x="626" y="123"/>
                    <a:pt x="626" y="123"/>
                  </a:cubicBezTo>
                  <a:cubicBezTo>
                    <a:pt x="626" y="42"/>
                    <a:pt x="626" y="42"/>
                    <a:pt x="626" y="42"/>
                  </a:cubicBezTo>
                  <a:cubicBezTo>
                    <a:pt x="596" y="42"/>
                    <a:pt x="596" y="42"/>
                    <a:pt x="596" y="42"/>
                  </a:cubicBezTo>
                  <a:lnTo>
                    <a:pt x="596" y="26"/>
                  </a:lnTo>
                  <a:close/>
                  <a:moveTo>
                    <a:pt x="520" y="26"/>
                  </a:moveTo>
                  <a:cubicBezTo>
                    <a:pt x="540" y="26"/>
                    <a:pt x="540" y="26"/>
                    <a:pt x="540" y="26"/>
                  </a:cubicBezTo>
                  <a:cubicBezTo>
                    <a:pt x="540" y="123"/>
                    <a:pt x="540" y="123"/>
                    <a:pt x="540" y="123"/>
                  </a:cubicBezTo>
                  <a:cubicBezTo>
                    <a:pt x="520" y="123"/>
                    <a:pt x="520" y="123"/>
                    <a:pt x="520" y="123"/>
                  </a:cubicBezTo>
                  <a:lnTo>
                    <a:pt x="520" y="26"/>
                  </a:lnTo>
                  <a:close/>
                  <a:moveTo>
                    <a:pt x="370" y="25"/>
                  </a:moveTo>
                  <a:cubicBezTo>
                    <a:pt x="388" y="25"/>
                    <a:pt x="399" y="26"/>
                    <a:pt x="416" y="26"/>
                  </a:cubicBezTo>
                  <a:cubicBezTo>
                    <a:pt x="431" y="26"/>
                    <a:pt x="446" y="32"/>
                    <a:pt x="447" y="49"/>
                  </a:cubicBezTo>
                  <a:cubicBezTo>
                    <a:pt x="448" y="68"/>
                    <a:pt x="437" y="72"/>
                    <a:pt x="427" y="75"/>
                  </a:cubicBezTo>
                  <a:cubicBezTo>
                    <a:pt x="450" y="80"/>
                    <a:pt x="442" y="107"/>
                    <a:pt x="448" y="123"/>
                  </a:cubicBezTo>
                  <a:cubicBezTo>
                    <a:pt x="429" y="123"/>
                    <a:pt x="429" y="123"/>
                    <a:pt x="429" y="123"/>
                  </a:cubicBezTo>
                  <a:cubicBezTo>
                    <a:pt x="424" y="123"/>
                    <a:pt x="431" y="84"/>
                    <a:pt x="414" y="83"/>
                  </a:cubicBezTo>
                  <a:cubicBezTo>
                    <a:pt x="405" y="82"/>
                    <a:pt x="399" y="83"/>
                    <a:pt x="390" y="83"/>
                  </a:cubicBezTo>
                  <a:cubicBezTo>
                    <a:pt x="390" y="123"/>
                    <a:pt x="390" y="123"/>
                    <a:pt x="390" y="123"/>
                  </a:cubicBezTo>
                  <a:cubicBezTo>
                    <a:pt x="370" y="123"/>
                    <a:pt x="370" y="123"/>
                    <a:pt x="370" y="123"/>
                  </a:cubicBezTo>
                  <a:lnTo>
                    <a:pt x="370" y="25"/>
                  </a:lnTo>
                  <a:close/>
                  <a:moveTo>
                    <a:pt x="230" y="25"/>
                  </a:moveTo>
                  <a:cubicBezTo>
                    <a:pt x="301" y="25"/>
                    <a:pt x="301" y="25"/>
                    <a:pt x="301" y="25"/>
                  </a:cubicBezTo>
                  <a:cubicBezTo>
                    <a:pt x="301" y="42"/>
                    <a:pt x="301" y="42"/>
                    <a:pt x="301" y="42"/>
                  </a:cubicBezTo>
                  <a:cubicBezTo>
                    <a:pt x="250" y="42"/>
                    <a:pt x="250" y="42"/>
                    <a:pt x="250" y="42"/>
                  </a:cubicBezTo>
                  <a:cubicBezTo>
                    <a:pt x="250" y="63"/>
                    <a:pt x="250" y="63"/>
                    <a:pt x="250" y="63"/>
                  </a:cubicBezTo>
                  <a:cubicBezTo>
                    <a:pt x="295" y="63"/>
                    <a:pt x="295" y="63"/>
                    <a:pt x="295" y="63"/>
                  </a:cubicBezTo>
                  <a:cubicBezTo>
                    <a:pt x="295" y="79"/>
                    <a:pt x="295" y="79"/>
                    <a:pt x="295" y="79"/>
                  </a:cubicBezTo>
                  <a:cubicBezTo>
                    <a:pt x="250" y="79"/>
                    <a:pt x="250" y="79"/>
                    <a:pt x="250" y="79"/>
                  </a:cubicBezTo>
                  <a:cubicBezTo>
                    <a:pt x="250" y="107"/>
                    <a:pt x="250" y="107"/>
                    <a:pt x="250" y="107"/>
                  </a:cubicBezTo>
                  <a:cubicBezTo>
                    <a:pt x="301" y="107"/>
                    <a:pt x="301" y="107"/>
                    <a:pt x="301" y="107"/>
                  </a:cubicBezTo>
                  <a:cubicBezTo>
                    <a:pt x="301" y="123"/>
                    <a:pt x="301" y="123"/>
                    <a:pt x="301" y="123"/>
                  </a:cubicBezTo>
                  <a:cubicBezTo>
                    <a:pt x="230" y="123"/>
                    <a:pt x="230" y="123"/>
                    <a:pt x="230" y="123"/>
                  </a:cubicBezTo>
                  <a:lnTo>
                    <a:pt x="230" y="25"/>
                  </a:lnTo>
                  <a:close/>
                  <a:moveTo>
                    <a:pt x="108" y="26"/>
                  </a:moveTo>
                  <a:cubicBezTo>
                    <a:pt x="115" y="50"/>
                    <a:pt x="122" y="77"/>
                    <a:pt x="129" y="98"/>
                  </a:cubicBezTo>
                  <a:cubicBezTo>
                    <a:pt x="136" y="77"/>
                    <a:pt x="144" y="50"/>
                    <a:pt x="150" y="26"/>
                  </a:cubicBezTo>
                  <a:cubicBezTo>
                    <a:pt x="171" y="26"/>
                    <a:pt x="171" y="26"/>
                    <a:pt x="171" y="26"/>
                  </a:cubicBezTo>
                  <a:cubicBezTo>
                    <a:pt x="139" y="123"/>
                    <a:pt x="139" y="123"/>
                    <a:pt x="139" y="123"/>
                  </a:cubicBezTo>
                  <a:cubicBezTo>
                    <a:pt x="120" y="123"/>
                    <a:pt x="120" y="123"/>
                    <a:pt x="120" y="123"/>
                  </a:cubicBezTo>
                  <a:cubicBezTo>
                    <a:pt x="87" y="26"/>
                    <a:pt x="87" y="26"/>
                    <a:pt x="87" y="26"/>
                  </a:cubicBezTo>
                  <a:lnTo>
                    <a:pt x="108" y="26"/>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4" name="Freeform 39">
              <a:extLst>
                <a:ext uri="{FF2B5EF4-FFF2-40B4-BE49-F238E27FC236}">
                  <a16:creationId xmlns:a16="http://schemas.microsoft.com/office/drawing/2014/main" id="{DBF12611-7BA5-A516-3A65-3F45B4AD1293}"/>
                </a:ext>
              </a:extLst>
            </p:cNvPr>
            <p:cNvSpPr>
              <a:spLocks/>
            </p:cNvSpPr>
            <p:nvPr/>
          </p:nvSpPr>
          <p:spPr bwMode="auto">
            <a:xfrm>
              <a:off x="1715" y="2872"/>
              <a:ext cx="34" cy="56"/>
            </a:xfrm>
            <a:custGeom>
              <a:avLst/>
              <a:gdLst>
                <a:gd name="T0" fmla="*/ 18 w 34"/>
                <a:gd name="T1" fmla="*/ 0 h 56"/>
                <a:gd name="T2" fmla="*/ 18 w 34"/>
                <a:gd name="T3" fmla="*/ 0 h 56"/>
                <a:gd name="T4" fmla="*/ 18 w 34"/>
                <a:gd name="T5" fmla="*/ 0 h 56"/>
                <a:gd name="T6" fmla="*/ 18 w 34"/>
                <a:gd name="T7" fmla="*/ 0 h 56"/>
                <a:gd name="T8" fmla="*/ 18 w 34"/>
                <a:gd name="T9" fmla="*/ 0 h 56"/>
                <a:gd name="T10" fmla="*/ 0 w 34"/>
                <a:gd name="T11" fmla="*/ 56 h 56"/>
                <a:gd name="T12" fmla="*/ 34 w 34"/>
                <a:gd name="T13" fmla="*/ 56 h 56"/>
                <a:gd name="T14" fmla="*/ 18 w 34"/>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56">
                  <a:moveTo>
                    <a:pt x="18" y="0"/>
                  </a:moveTo>
                  <a:lnTo>
                    <a:pt x="18" y="0"/>
                  </a:lnTo>
                  <a:lnTo>
                    <a:pt x="18" y="0"/>
                  </a:lnTo>
                  <a:lnTo>
                    <a:pt x="18" y="0"/>
                  </a:lnTo>
                  <a:lnTo>
                    <a:pt x="18" y="0"/>
                  </a:lnTo>
                  <a:lnTo>
                    <a:pt x="0" y="56"/>
                  </a:lnTo>
                  <a:lnTo>
                    <a:pt x="34" y="56"/>
                  </a:lnTo>
                  <a:lnTo>
                    <a:pt x="18" y="0"/>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5" name="Freeform 40">
              <a:extLst>
                <a:ext uri="{FF2B5EF4-FFF2-40B4-BE49-F238E27FC236}">
                  <a16:creationId xmlns:a16="http://schemas.microsoft.com/office/drawing/2014/main" id="{319C5132-C517-BE8E-E342-8BFE6AE534B8}"/>
                </a:ext>
              </a:extLst>
            </p:cNvPr>
            <p:cNvSpPr>
              <a:spLocks/>
            </p:cNvSpPr>
            <p:nvPr/>
          </p:nvSpPr>
          <p:spPr bwMode="auto">
            <a:xfrm>
              <a:off x="1226" y="2867"/>
              <a:ext cx="51" cy="35"/>
            </a:xfrm>
            <a:custGeom>
              <a:avLst/>
              <a:gdLst>
                <a:gd name="T0" fmla="*/ 27 w 37"/>
                <a:gd name="T1" fmla="*/ 25 h 26"/>
                <a:gd name="T2" fmla="*/ 37 w 37"/>
                <a:gd name="T3" fmla="*/ 12 h 26"/>
                <a:gd name="T4" fmla="*/ 26 w 37"/>
                <a:gd name="T5" fmla="*/ 1 h 26"/>
                <a:gd name="T6" fmla="*/ 0 w 37"/>
                <a:gd name="T7" fmla="*/ 1 h 26"/>
                <a:gd name="T8" fmla="*/ 0 w 37"/>
                <a:gd name="T9" fmla="*/ 26 h 26"/>
                <a:gd name="T10" fmla="*/ 27 w 37"/>
                <a:gd name="T11" fmla="*/ 25 h 26"/>
              </a:gdLst>
              <a:ahLst/>
              <a:cxnLst>
                <a:cxn ang="0">
                  <a:pos x="T0" y="T1"/>
                </a:cxn>
                <a:cxn ang="0">
                  <a:pos x="T2" y="T3"/>
                </a:cxn>
                <a:cxn ang="0">
                  <a:pos x="T4" y="T5"/>
                </a:cxn>
                <a:cxn ang="0">
                  <a:pos x="T6" y="T7"/>
                </a:cxn>
                <a:cxn ang="0">
                  <a:pos x="T8" y="T9"/>
                </a:cxn>
                <a:cxn ang="0">
                  <a:pos x="T10" y="T11"/>
                </a:cxn>
              </a:cxnLst>
              <a:rect l="0" t="0" r="r" b="b"/>
              <a:pathLst>
                <a:path w="37" h="26">
                  <a:moveTo>
                    <a:pt x="27" y="25"/>
                  </a:moveTo>
                  <a:cubicBezTo>
                    <a:pt x="33" y="24"/>
                    <a:pt x="37" y="19"/>
                    <a:pt x="37" y="12"/>
                  </a:cubicBezTo>
                  <a:cubicBezTo>
                    <a:pt x="37" y="5"/>
                    <a:pt x="32" y="1"/>
                    <a:pt x="26" y="1"/>
                  </a:cubicBezTo>
                  <a:cubicBezTo>
                    <a:pt x="20" y="0"/>
                    <a:pt x="10" y="1"/>
                    <a:pt x="0" y="1"/>
                  </a:cubicBezTo>
                  <a:cubicBezTo>
                    <a:pt x="0" y="26"/>
                    <a:pt x="0" y="26"/>
                    <a:pt x="0" y="26"/>
                  </a:cubicBezTo>
                  <a:cubicBezTo>
                    <a:pt x="19" y="26"/>
                    <a:pt x="22" y="26"/>
                    <a:pt x="27" y="25"/>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6" name="Freeform 41">
              <a:extLst>
                <a:ext uri="{FF2B5EF4-FFF2-40B4-BE49-F238E27FC236}">
                  <a16:creationId xmlns:a16="http://schemas.microsoft.com/office/drawing/2014/main" id="{91DD9C64-7805-63C2-B7B8-997C0351E2A0}"/>
                </a:ext>
              </a:extLst>
            </p:cNvPr>
            <p:cNvSpPr>
              <a:spLocks/>
            </p:cNvSpPr>
            <p:nvPr/>
          </p:nvSpPr>
          <p:spPr bwMode="auto">
            <a:xfrm>
              <a:off x="847" y="2681"/>
              <a:ext cx="52" cy="38"/>
            </a:xfrm>
            <a:custGeom>
              <a:avLst/>
              <a:gdLst>
                <a:gd name="T0" fmla="*/ 26 w 38"/>
                <a:gd name="T1" fmla="*/ 1 h 28"/>
                <a:gd name="T2" fmla="*/ 1 w 38"/>
                <a:gd name="T3" fmla="*/ 0 h 28"/>
                <a:gd name="T4" fmla="*/ 1 w 38"/>
                <a:gd name="T5" fmla="*/ 0 h 28"/>
                <a:gd name="T6" fmla="*/ 0 w 38"/>
                <a:gd name="T7" fmla="*/ 28 h 28"/>
                <a:gd name="T8" fmla="*/ 28 w 38"/>
                <a:gd name="T9" fmla="*/ 27 h 28"/>
                <a:gd name="T10" fmla="*/ 38 w 38"/>
                <a:gd name="T11" fmla="*/ 14 h 28"/>
                <a:gd name="T12" fmla="*/ 26 w 38"/>
                <a:gd name="T13" fmla="*/ 1 h 28"/>
              </a:gdLst>
              <a:ahLst/>
              <a:cxnLst>
                <a:cxn ang="0">
                  <a:pos x="T0" y="T1"/>
                </a:cxn>
                <a:cxn ang="0">
                  <a:pos x="T2" y="T3"/>
                </a:cxn>
                <a:cxn ang="0">
                  <a:pos x="T4" y="T5"/>
                </a:cxn>
                <a:cxn ang="0">
                  <a:pos x="T6" y="T7"/>
                </a:cxn>
                <a:cxn ang="0">
                  <a:pos x="T8" y="T9"/>
                </a:cxn>
                <a:cxn ang="0">
                  <a:pos x="T10" y="T11"/>
                </a:cxn>
                <a:cxn ang="0">
                  <a:pos x="T12" y="T13"/>
                </a:cxn>
              </a:cxnLst>
              <a:rect l="0" t="0" r="r" b="b"/>
              <a:pathLst>
                <a:path w="38" h="28">
                  <a:moveTo>
                    <a:pt x="26" y="1"/>
                  </a:moveTo>
                  <a:cubicBezTo>
                    <a:pt x="17" y="0"/>
                    <a:pt x="8" y="0"/>
                    <a:pt x="1" y="0"/>
                  </a:cubicBezTo>
                  <a:cubicBezTo>
                    <a:pt x="1" y="0"/>
                    <a:pt x="1" y="0"/>
                    <a:pt x="1" y="0"/>
                  </a:cubicBezTo>
                  <a:cubicBezTo>
                    <a:pt x="0" y="28"/>
                    <a:pt x="0" y="28"/>
                    <a:pt x="0" y="28"/>
                  </a:cubicBezTo>
                  <a:cubicBezTo>
                    <a:pt x="21" y="27"/>
                    <a:pt x="21" y="28"/>
                    <a:pt x="28" y="27"/>
                  </a:cubicBezTo>
                  <a:cubicBezTo>
                    <a:pt x="35" y="26"/>
                    <a:pt x="38" y="20"/>
                    <a:pt x="38" y="14"/>
                  </a:cubicBezTo>
                  <a:cubicBezTo>
                    <a:pt x="38" y="8"/>
                    <a:pt x="34" y="1"/>
                    <a:pt x="26" y="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7" name="Freeform 42">
              <a:extLst>
                <a:ext uri="{FF2B5EF4-FFF2-40B4-BE49-F238E27FC236}">
                  <a16:creationId xmlns:a16="http://schemas.microsoft.com/office/drawing/2014/main" id="{23597234-D5AA-470D-C1B0-4E0C344F8D0E}"/>
                </a:ext>
              </a:extLst>
            </p:cNvPr>
            <p:cNvSpPr>
              <a:spLocks/>
            </p:cNvSpPr>
            <p:nvPr/>
          </p:nvSpPr>
          <p:spPr bwMode="auto">
            <a:xfrm>
              <a:off x="848" y="2629"/>
              <a:ext cx="48" cy="31"/>
            </a:xfrm>
            <a:custGeom>
              <a:avLst/>
              <a:gdLst>
                <a:gd name="T0" fmla="*/ 24 w 35"/>
                <a:gd name="T1" fmla="*/ 23 h 23"/>
                <a:gd name="T2" fmla="*/ 35 w 35"/>
                <a:gd name="T3" fmla="*/ 10 h 23"/>
                <a:gd name="T4" fmla="*/ 23 w 35"/>
                <a:gd name="T5" fmla="*/ 0 h 23"/>
                <a:gd name="T6" fmla="*/ 0 w 35"/>
                <a:gd name="T7" fmla="*/ 0 h 23"/>
                <a:gd name="T8" fmla="*/ 0 w 35"/>
                <a:gd name="T9" fmla="*/ 23 h 23"/>
                <a:gd name="T10" fmla="*/ 24 w 35"/>
                <a:gd name="T11" fmla="*/ 23 h 23"/>
              </a:gdLst>
              <a:ahLst/>
              <a:cxnLst>
                <a:cxn ang="0">
                  <a:pos x="T0" y="T1"/>
                </a:cxn>
                <a:cxn ang="0">
                  <a:pos x="T2" y="T3"/>
                </a:cxn>
                <a:cxn ang="0">
                  <a:pos x="T4" y="T5"/>
                </a:cxn>
                <a:cxn ang="0">
                  <a:pos x="T6" y="T7"/>
                </a:cxn>
                <a:cxn ang="0">
                  <a:pos x="T8" y="T9"/>
                </a:cxn>
                <a:cxn ang="0">
                  <a:pos x="T10" y="T11"/>
                </a:cxn>
              </a:cxnLst>
              <a:rect l="0" t="0" r="r" b="b"/>
              <a:pathLst>
                <a:path w="35" h="23">
                  <a:moveTo>
                    <a:pt x="24" y="23"/>
                  </a:moveTo>
                  <a:cubicBezTo>
                    <a:pt x="31" y="23"/>
                    <a:pt x="35" y="18"/>
                    <a:pt x="35" y="10"/>
                  </a:cubicBezTo>
                  <a:cubicBezTo>
                    <a:pt x="35" y="3"/>
                    <a:pt x="30" y="0"/>
                    <a:pt x="23" y="0"/>
                  </a:cubicBezTo>
                  <a:cubicBezTo>
                    <a:pt x="0" y="0"/>
                    <a:pt x="0" y="0"/>
                    <a:pt x="0" y="0"/>
                  </a:cubicBezTo>
                  <a:cubicBezTo>
                    <a:pt x="0" y="23"/>
                    <a:pt x="0" y="23"/>
                    <a:pt x="0" y="23"/>
                  </a:cubicBezTo>
                  <a:lnTo>
                    <a:pt x="24" y="23"/>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grpSp>
      <p:grpSp>
        <p:nvGrpSpPr>
          <p:cNvPr id="4" name="Groupe 3">
            <a:extLst>
              <a:ext uri="{FF2B5EF4-FFF2-40B4-BE49-F238E27FC236}">
                <a16:creationId xmlns:a16="http://schemas.microsoft.com/office/drawing/2014/main" id="{3EE0C964-5298-DD39-F37F-75BC47157103}"/>
              </a:ext>
            </a:extLst>
          </p:cNvPr>
          <p:cNvGrpSpPr>
            <a:grpSpLocks noGrp="1" noUngrp="1" noRot="1" noMove="1" noResize="1"/>
          </p:cNvGrpSpPr>
          <p:nvPr/>
        </p:nvGrpSpPr>
        <p:grpSpPr>
          <a:xfrm>
            <a:off x="-2239464" y="0"/>
            <a:ext cx="1885826" cy="2913102"/>
            <a:chOff x="511520" y="2588002"/>
            <a:chExt cx="1885826" cy="2913102"/>
          </a:xfrm>
        </p:grpSpPr>
        <p:sp>
          <p:nvSpPr>
            <p:cNvPr id="5" name="Freeform 5">
              <a:extLst>
                <a:ext uri="{FF2B5EF4-FFF2-40B4-BE49-F238E27FC236}">
                  <a16:creationId xmlns:a16="http://schemas.microsoft.com/office/drawing/2014/main" id="{D1A67C0C-B80C-2A6D-10CC-4CF4D10FD1B2}"/>
                </a:ext>
              </a:extLst>
            </p:cNvPr>
            <p:cNvSpPr>
              <a:spLocks noGrp="1" noRot="1" noMove="1" noResize="1" noEditPoints="1" noAdjustHandles="1" noChangeArrowheads="1" noChangeShapeType="1"/>
            </p:cNvSpPr>
            <p:nvPr/>
          </p:nvSpPr>
          <p:spPr bwMode="auto">
            <a:xfrm>
              <a:off x="1241708" y="2588002"/>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6" name="Rectangle 5">
              <a:extLst>
                <a:ext uri="{FF2B5EF4-FFF2-40B4-BE49-F238E27FC236}">
                  <a16:creationId xmlns:a16="http://schemas.microsoft.com/office/drawing/2014/main" id="{0060D6B3-652D-B977-8ED6-1E970D4E574F}"/>
                </a:ext>
              </a:extLst>
            </p:cNvPr>
            <p:cNvSpPr>
              <a:spLocks noGrp="1" noRot="1" noMove="1" noResize="1" noEditPoints="1" noAdjustHandles="1" noChangeArrowheads="1" noChangeShapeType="1"/>
            </p:cNvSpPr>
            <p:nvPr/>
          </p:nvSpPr>
          <p:spPr>
            <a:xfrm>
              <a:off x="511520" y="2946559"/>
              <a:ext cx="1885826" cy="2554545"/>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chemeClr val="accent1"/>
                  </a:solidFill>
                  <a:effectLst/>
                  <a:uLnTx/>
                  <a:uFillTx/>
                  <a:latin typeface="+mj-lt"/>
                  <a:ea typeface="+mn-ea"/>
                  <a:cs typeface="+mn-cs"/>
                </a:rPr>
                <a:t>To install the default mask template</a:t>
              </a:r>
              <a:r>
                <a:rPr kumimoji="0" lang="fr-FR" sz="1000" b="1" i="0" u="none" strike="noStrike" kern="1200" cap="none" spc="0" normalizeH="0" baseline="0" noProof="0" dirty="0">
                  <a:ln>
                    <a:noFill/>
                  </a:ln>
                  <a:solidFill>
                    <a:schemeClr val="accent1"/>
                  </a:solidFill>
                  <a:effectLst/>
                  <a:uLnTx/>
                  <a:uFillTx/>
                  <a:latin typeface="+mj-lt"/>
                  <a:ea typeface="+mn-ea"/>
                  <a:cs typeface="+mn-cs"/>
                </a:rPr>
                <a: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chemeClr val="tx1"/>
                  </a:solidFill>
                  <a:effectLst/>
                  <a:uLnTx/>
                  <a:uFillTx/>
                  <a:ea typeface="+mn-ea"/>
                  <a:cs typeface="+mn-cs"/>
                </a:rPr>
                <a:t>In the "Creation" tab, open the themes window by clicking on the arrow pointing down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chemeClr val="tx1"/>
                  </a:solidFill>
                  <a:effectLst/>
                  <a:uLnTx/>
                  <a:uFillTx/>
                  <a:ea typeface="+mn-ea"/>
                  <a:cs typeface="+mn-cs"/>
                </a:rPr>
                <a:t>In this new window, click on "Search themes"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chemeClr val="tx1"/>
                  </a:solidFill>
                  <a:effectLst/>
                  <a:uLnTx/>
                  <a:uFillTx/>
                  <a:ea typeface="+mn-ea"/>
                  <a:cs typeface="+mn-cs"/>
                </a:rPr>
                <a:t>Browse the computer and select the mask in .</a:t>
              </a:r>
              <a:r>
                <a:rPr kumimoji="0" lang="en-US" sz="1000" b="0" i="0" u="none" strike="noStrike" kern="1200" cap="none" spc="0" normalizeH="0" baseline="0" noProof="0" dirty="0" err="1">
                  <a:ln>
                    <a:noFill/>
                  </a:ln>
                  <a:solidFill>
                    <a:schemeClr val="tx1"/>
                  </a:solidFill>
                  <a:effectLst/>
                  <a:uLnTx/>
                  <a:uFillTx/>
                  <a:ea typeface="+mn-ea"/>
                  <a:cs typeface="+mn-cs"/>
                </a:rPr>
                <a:t>potx</a:t>
              </a:r>
              <a:r>
                <a:rPr kumimoji="0" lang="en-US" sz="1000" b="0" i="0" u="none" strike="noStrike" kern="1200" cap="none" spc="0" normalizeH="0" baseline="0" noProof="0" dirty="0">
                  <a:ln>
                    <a:noFill/>
                  </a:ln>
                  <a:solidFill>
                    <a:schemeClr val="tx1"/>
                  </a:solidFill>
                  <a:effectLst/>
                  <a:uLnTx/>
                  <a:uFillTx/>
                  <a:ea typeface="+mn-ea"/>
                  <a:cs typeface="+mn-cs"/>
                </a:rPr>
                <a:t> format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chemeClr val="tx1"/>
                  </a:solidFill>
                  <a:effectLst/>
                  <a:uLnTx/>
                  <a:uFillTx/>
                  <a:ea typeface="+mn-ea"/>
                  <a:cs typeface="+mn-cs"/>
                </a:rPr>
                <a:t>Click on "Apply"</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chemeClr val="tx1"/>
                  </a:solidFill>
                  <a:effectLst/>
                  <a:uLnTx/>
                  <a:uFillTx/>
                  <a:ea typeface="+mn-ea"/>
                  <a:cs typeface="+mn-cs"/>
                </a:rPr>
                <a:t>Once the theme is saved, the next time you use it, you can save your presentation in .pptx format</a:t>
              </a:r>
              <a:endParaRPr kumimoji="0" lang="fr-FR" sz="1000" b="0" i="0" u="none" strike="noStrike" kern="1200" cap="none" spc="0" normalizeH="0" baseline="0" noProof="0" dirty="0">
                <a:ln>
                  <a:noFill/>
                </a:ln>
                <a:solidFill>
                  <a:schemeClr val="tx1"/>
                </a:solidFill>
                <a:effectLst/>
                <a:uLnTx/>
                <a:uFillTx/>
                <a:ea typeface="+mn-ea"/>
                <a:cs typeface="+mn-cs"/>
              </a:endParaRPr>
            </a:p>
          </p:txBody>
        </p:sp>
      </p:grpSp>
      <p:grpSp>
        <p:nvGrpSpPr>
          <p:cNvPr id="7" name="Groupe 6">
            <a:extLst>
              <a:ext uri="{FF2B5EF4-FFF2-40B4-BE49-F238E27FC236}">
                <a16:creationId xmlns:a16="http://schemas.microsoft.com/office/drawing/2014/main" id="{F3E6778D-4E77-0E69-B414-5BF03F52BD06}"/>
              </a:ext>
            </a:extLst>
          </p:cNvPr>
          <p:cNvGrpSpPr>
            <a:grpSpLocks noGrp="1" noUngrp="1" noRot="1" noMove="1" noResize="1"/>
          </p:cNvGrpSpPr>
          <p:nvPr/>
        </p:nvGrpSpPr>
        <p:grpSpPr>
          <a:xfrm>
            <a:off x="-2236452" y="3050756"/>
            <a:ext cx="1885826" cy="1374220"/>
            <a:chOff x="2689543" y="1651754"/>
            <a:chExt cx="1885826" cy="1374220"/>
          </a:xfrm>
        </p:grpSpPr>
        <p:sp>
          <p:nvSpPr>
            <p:cNvPr id="10" name="Freeform 5">
              <a:extLst>
                <a:ext uri="{FF2B5EF4-FFF2-40B4-BE49-F238E27FC236}">
                  <a16:creationId xmlns:a16="http://schemas.microsoft.com/office/drawing/2014/main" id="{E5EE3CAD-8D81-F673-B831-0FEAC79C3C81}"/>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2" name="Rectangle 11">
              <a:extLst>
                <a:ext uri="{FF2B5EF4-FFF2-40B4-BE49-F238E27FC236}">
                  <a16:creationId xmlns:a16="http://schemas.microsoft.com/office/drawing/2014/main" id="{F5740C8D-D658-CCEC-D53A-D2652F8A1D3B}"/>
                </a:ext>
              </a:extLst>
            </p:cNvPr>
            <p:cNvSpPr>
              <a:spLocks noGrp="1" noRot="1" noMove="1" noResize="1" noEditPoints="1" noAdjustHandles="1" noChangeArrowheads="1" noChangeShapeType="1"/>
            </p:cNvSpPr>
            <p:nvPr/>
          </p:nvSpPr>
          <p:spPr>
            <a:xfrm>
              <a:off x="2689543" y="2010311"/>
              <a:ext cx="1885826" cy="1015663"/>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chemeClr val="accent1"/>
                  </a:solidFill>
                  <a:effectLst/>
                  <a:uLnTx/>
                  <a:uFillTx/>
                  <a:latin typeface="+mj-lt"/>
                  <a:ea typeface="+mn-ea"/>
                  <a:cs typeface="+mn-cs"/>
                </a:rPr>
                <a:t>To insert a new slide</a:t>
              </a:r>
              <a:r>
                <a:rPr kumimoji="0" lang="fr-FR" sz="1000" b="1" i="0" u="none" strike="noStrike" kern="1200" cap="none" spc="0" normalizeH="0" baseline="0" noProof="0" dirty="0">
                  <a:ln>
                    <a:noFill/>
                  </a:ln>
                  <a:solidFill>
                    <a:schemeClr val="accent1"/>
                  </a:solidFill>
                  <a:effectLst/>
                  <a:uLnTx/>
                  <a:uFillTx/>
                  <a:latin typeface="+mj-lt"/>
                  <a:ea typeface="+mn-ea"/>
                  <a:cs typeface="+mn-cs"/>
                </a:rPr>
                <a:t>: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chemeClr val="tx1"/>
                  </a:solidFill>
                  <a:effectLst/>
                  <a:uLnTx/>
                  <a:uFillTx/>
                  <a:ea typeface="+mn-ea"/>
                  <a:cs typeface="+mn-cs"/>
                </a:rPr>
                <a:t>Click on "Home", "New slide"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chemeClr val="tx1"/>
                  </a:solidFill>
                  <a:effectLst/>
                  <a:uLnTx/>
                  <a:uFillTx/>
                  <a:ea typeface="+mn-ea"/>
                  <a:cs typeface="+mn-cs"/>
                </a:rPr>
                <a:t>Click on the arrow below "New slide" and select the desired template</a:t>
              </a:r>
              <a:endParaRPr kumimoji="0" lang="fr-FR" sz="1000" b="0" i="0" u="none" strike="noStrike" kern="1200" cap="none" spc="0" normalizeH="0" baseline="0" noProof="0" dirty="0">
                <a:ln>
                  <a:noFill/>
                </a:ln>
                <a:solidFill>
                  <a:schemeClr val="tx1"/>
                </a:solidFill>
                <a:effectLst/>
                <a:uLnTx/>
                <a:uFillTx/>
                <a:ea typeface="+mn-ea"/>
                <a:cs typeface="+mn-cs"/>
              </a:endParaRPr>
            </a:p>
          </p:txBody>
        </p:sp>
      </p:grpSp>
      <p:grpSp>
        <p:nvGrpSpPr>
          <p:cNvPr id="20" name="Groupe 19">
            <a:extLst>
              <a:ext uri="{FF2B5EF4-FFF2-40B4-BE49-F238E27FC236}">
                <a16:creationId xmlns:a16="http://schemas.microsoft.com/office/drawing/2014/main" id="{436BE5D0-1DBC-2983-0FC8-F3134F9B4753}"/>
              </a:ext>
            </a:extLst>
          </p:cNvPr>
          <p:cNvGrpSpPr>
            <a:grpSpLocks/>
          </p:cNvGrpSpPr>
          <p:nvPr/>
        </p:nvGrpSpPr>
        <p:grpSpPr>
          <a:xfrm>
            <a:off x="12405628" y="0"/>
            <a:ext cx="1885826" cy="2451438"/>
            <a:chOff x="511520" y="2588002"/>
            <a:chExt cx="1885826" cy="2451438"/>
          </a:xfrm>
        </p:grpSpPr>
        <p:sp>
          <p:nvSpPr>
            <p:cNvPr id="21" name="Freeform 5">
              <a:extLst>
                <a:ext uri="{FF2B5EF4-FFF2-40B4-BE49-F238E27FC236}">
                  <a16:creationId xmlns:a16="http://schemas.microsoft.com/office/drawing/2014/main" id="{2C97A152-05D3-C059-C79E-0D536251773B}"/>
                </a:ext>
              </a:extLst>
            </p:cNvPr>
            <p:cNvSpPr>
              <a:spLocks/>
            </p:cNvSpPr>
            <p:nvPr/>
          </p:nvSpPr>
          <p:spPr bwMode="auto">
            <a:xfrm>
              <a:off x="1241708" y="2588002"/>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22" name="Rectangle 21">
              <a:extLst>
                <a:ext uri="{FF2B5EF4-FFF2-40B4-BE49-F238E27FC236}">
                  <a16:creationId xmlns:a16="http://schemas.microsoft.com/office/drawing/2014/main" id="{4DCDFB3D-6FDF-D6C6-0584-C0BC2B282869}"/>
                </a:ext>
              </a:extLst>
            </p:cNvPr>
            <p:cNvSpPr>
              <a:spLocks/>
            </p:cNvSpPr>
            <p:nvPr/>
          </p:nvSpPr>
          <p:spPr>
            <a:xfrm>
              <a:off x="511520" y="2946559"/>
              <a:ext cx="1885826" cy="2092881"/>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visual</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Remove the visual</a:t>
              </a:r>
            </a:p>
            <a:p>
              <a:pPr marL="171450" lvl="0" indent="-171450">
                <a:buFont typeface="Arial" panose="020B0604020202020204" pitchFamily="34" charset="0"/>
                <a:buChar char="•"/>
              </a:pPr>
              <a:r>
                <a:rPr lang="en-US" sz="1000" dirty="0">
                  <a:solidFill>
                    <a:schemeClr val="tx1"/>
                  </a:solidFill>
                </a:rPr>
                <a:t>Click on the icon </a:t>
              </a:r>
              <a:br>
                <a:rPr lang="en-US" sz="1000" dirty="0">
                  <a:solidFill>
                    <a:schemeClr val="tx1"/>
                  </a:solidFill>
                </a:rPr>
              </a:br>
              <a:r>
                <a:rPr lang="en-US" sz="1000" dirty="0">
                  <a:solidFill>
                    <a:schemeClr val="tx1"/>
                  </a:solidFill>
                </a:rPr>
                <a:t>in the center of the gray block</a:t>
              </a:r>
            </a:p>
            <a:p>
              <a:pPr marL="171450" lvl="0" indent="-171450">
                <a:buFont typeface="Arial" panose="020B0604020202020204" pitchFamily="34" charset="0"/>
                <a:buChar char="•"/>
              </a:pPr>
              <a:r>
                <a:rPr lang="en-US" sz="1000" dirty="0">
                  <a:solidFill>
                    <a:schemeClr val="tx1"/>
                  </a:solidFill>
                </a:rPr>
                <a:t>Import a visual</a:t>
              </a:r>
              <a:br>
                <a:rPr lang="en-US" sz="1000" dirty="0">
                  <a:solidFill>
                    <a:schemeClr val="tx1"/>
                  </a:solidFill>
                </a:rPr>
              </a:br>
              <a:r>
                <a:rPr lang="en-US" sz="1000" dirty="0">
                  <a:solidFill>
                    <a:schemeClr val="tx1"/>
                  </a:solidFill>
                </a:rPr>
                <a:t>from your computer</a:t>
              </a:r>
            </a:p>
            <a:p>
              <a:pPr marL="171450" lvl="0" indent="-171450">
                <a:buFont typeface="Arial" panose="020B0604020202020204" pitchFamily="34" charset="0"/>
                <a:buChar char="•"/>
              </a:pPr>
              <a:r>
                <a:rPr lang="en-US" sz="1000" dirty="0">
                  <a:solidFill>
                    <a:schemeClr val="tx1"/>
                  </a:solidFill>
                </a:rPr>
                <a:t>To crop the image,</a:t>
              </a:r>
              <a:br>
                <a:rPr lang="en-US" sz="1000" dirty="0">
                  <a:solidFill>
                    <a:schemeClr val="tx1"/>
                  </a:solidFill>
                </a:rPr>
              </a:br>
              <a:r>
                <a:rPr lang="en-US" sz="1000" dirty="0">
                  <a:solidFill>
                    <a:schemeClr val="tx1"/>
                  </a:solidFill>
                </a:rPr>
                <a:t>in “Picture Tools”, click on “crop” tab and choose</a:t>
              </a:r>
              <a:br>
                <a:rPr lang="en-US" sz="1000" dirty="0">
                  <a:solidFill>
                    <a:schemeClr val="tx1"/>
                  </a:solidFill>
                </a:rPr>
              </a:br>
              <a:r>
                <a:rPr lang="en-US" sz="1000" dirty="0">
                  <a:solidFill>
                    <a:schemeClr val="tx1"/>
                  </a:solidFill>
                </a:rPr>
                <a:t>the desired option. </a:t>
              </a:r>
              <a:br>
                <a:rPr lang="en-US" sz="1000" dirty="0">
                  <a:solidFill>
                    <a:schemeClr val="tx1"/>
                  </a:solidFill>
                </a:rPr>
              </a:br>
              <a:r>
                <a:rPr lang="en-US" sz="1000" dirty="0">
                  <a:solidFill>
                    <a:schemeClr val="tx1"/>
                  </a:solidFill>
                </a:rPr>
                <a:t>Adapt (move, zoom</a:t>
              </a:r>
              <a:br>
                <a:rPr lang="en-US" sz="1000" dirty="0">
                  <a:solidFill>
                    <a:schemeClr val="tx1"/>
                  </a:solidFill>
                </a:rPr>
              </a:br>
              <a:r>
                <a:rPr lang="en-US" sz="1000" dirty="0">
                  <a:solidFill>
                    <a:schemeClr val="tx1"/>
                  </a:solidFill>
                </a:rPr>
                <a:t>in or out) the image</a:t>
              </a:r>
            </a:p>
          </p:txBody>
        </p:sp>
      </p:grpSp>
      <p:sp>
        <p:nvSpPr>
          <p:cNvPr id="13" name="Espace réservé de la date 3">
            <a:extLst>
              <a:ext uri="{FF2B5EF4-FFF2-40B4-BE49-F238E27FC236}">
                <a16:creationId xmlns:a16="http://schemas.microsoft.com/office/drawing/2014/main" id="{8F31D688-BA40-9A04-AB82-F92AA870B560}"/>
              </a:ext>
            </a:extLst>
          </p:cNvPr>
          <p:cNvSpPr>
            <a:spLocks noGrp="1"/>
          </p:cNvSpPr>
          <p:nvPr>
            <p:ph type="dt" sz="half" idx="2"/>
          </p:nvPr>
        </p:nvSpPr>
        <p:spPr>
          <a:xfrm>
            <a:off x="6188600" y="5574864"/>
            <a:ext cx="1159640" cy="276999"/>
          </a:xfrm>
          <a:prstGeom prst="rect">
            <a:avLst/>
          </a:prstGeom>
        </p:spPr>
        <p:txBody>
          <a:bodyPr vert="horz" wrap="none" lIns="180000" tIns="45720" rIns="108000" bIns="45720" rtlCol="0" anchor="ctr">
            <a:spAutoFit/>
          </a:bodyPr>
          <a:lstStyle>
            <a:lvl1pPr algn="l">
              <a:defRPr sz="1200" b="0">
                <a:solidFill>
                  <a:schemeClr val="tx1">
                    <a:tint val="75000"/>
                  </a:schemeClr>
                </a:solidFill>
              </a:defRPr>
            </a:lvl1pPr>
          </a:lstStyle>
          <a:p>
            <a:endParaRPr lang="fr-FR" dirty="0"/>
          </a:p>
        </p:txBody>
      </p:sp>
    </p:spTree>
    <p:extLst>
      <p:ext uri="{BB962C8B-B14F-4D97-AF65-F5344CB8AC3E}">
        <p14:creationId xmlns:p14="http://schemas.microsoft.com/office/powerpoint/2010/main" val="2348906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0DC43-63BA-E193-4828-AB63E86BF7C2}"/>
              </a:ext>
            </a:extLst>
          </p:cNvPr>
          <p:cNvSpPr>
            <a:spLocks noGrp="1"/>
          </p:cNvSpPr>
          <p:nvPr>
            <p:ph type="title" hasCustomPrompt="1"/>
          </p:nvPr>
        </p:nvSpPr>
        <p:spPr>
          <a:xfrm>
            <a:off x="584200" y="719018"/>
            <a:ext cx="11009627" cy="808459"/>
          </a:xfrm>
        </p:spPr>
        <p:txBody>
          <a:bodyPr/>
          <a:lstStyle>
            <a:lvl1pPr>
              <a:defRPr/>
            </a:lvl1pPr>
          </a:lstStyle>
          <a:p>
            <a:r>
              <a:rPr lang="en-GB" dirty="0"/>
              <a:t>Insert your title here</a:t>
            </a:r>
          </a:p>
        </p:txBody>
      </p:sp>
      <p:sp>
        <p:nvSpPr>
          <p:cNvPr id="4" name="Espace réservé du pied de page 3">
            <a:extLst>
              <a:ext uri="{FF2B5EF4-FFF2-40B4-BE49-F238E27FC236}">
                <a16:creationId xmlns:a16="http://schemas.microsoft.com/office/drawing/2014/main" id="{C15250D9-B9E0-D941-6B9F-DC73764B8794}"/>
              </a:ext>
            </a:extLst>
          </p:cNvPr>
          <p:cNvSpPr>
            <a:spLocks noGrp="1"/>
          </p:cNvSpPr>
          <p:nvPr>
            <p:ph type="ftr" sz="quarter" idx="11"/>
          </p:nvPr>
        </p:nvSpPr>
        <p:spPr/>
        <p:txBody>
          <a:bodyPr/>
          <a:lstStyle/>
          <a:p>
            <a:r>
              <a:rPr lang="en-GB"/>
              <a:t>Corporate Presentation</a:t>
            </a:r>
            <a:endParaRPr lang="en-GB" dirty="0"/>
          </a:p>
        </p:txBody>
      </p:sp>
      <p:sp>
        <p:nvSpPr>
          <p:cNvPr id="5" name="Espace réservé du numéro de diapositive 4">
            <a:extLst>
              <a:ext uri="{FF2B5EF4-FFF2-40B4-BE49-F238E27FC236}">
                <a16:creationId xmlns:a16="http://schemas.microsoft.com/office/drawing/2014/main" id="{3D928C7A-EE32-AB47-08EB-348936AD6454}"/>
              </a:ext>
            </a:extLst>
          </p:cNvPr>
          <p:cNvSpPr>
            <a:spLocks noGrp="1"/>
          </p:cNvSpPr>
          <p:nvPr>
            <p:ph type="sldNum" sz="quarter" idx="12"/>
          </p:nvPr>
        </p:nvSpPr>
        <p:spPr/>
        <p:txBody>
          <a:bodyPr/>
          <a:lstStyle/>
          <a:p>
            <a:fld id="{E46092E9-BB48-4D0B-9FEF-88367916AF73}" type="slidenum">
              <a:rPr lang="en-GB" smtClean="0"/>
              <a:pPr/>
              <a:t>‹Nº›</a:t>
            </a:fld>
            <a:endParaRPr lang="en-GB" dirty="0"/>
          </a:p>
        </p:txBody>
      </p:sp>
      <p:sp>
        <p:nvSpPr>
          <p:cNvPr id="7" name="Text Placeholder 6">
            <a:extLst>
              <a:ext uri="{FF2B5EF4-FFF2-40B4-BE49-F238E27FC236}">
                <a16:creationId xmlns:a16="http://schemas.microsoft.com/office/drawing/2014/main" id="{079E7128-F3DF-F163-5098-174BF57240B7}"/>
              </a:ext>
            </a:extLst>
          </p:cNvPr>
          <p:cNvSpPr>
            <a:spLocks noGrp="1"/>
          </p:cNvSpPr>
          <p:nvPr>
            <p:ph type="body" sz="quarter" idx="13" hasCustomPrompt="1"/>
          </p:nvPr>
        </p:nvSpPr>
        <p:spPr>
          <a:xfrm>
            <a:off x="584200" y="1939925"/>
            <a:ext cx="11009627" cy="4237038"/>
          </a:xfrm>
        </p:spPr>
        <p:txBody>
          <a:bodyPr/>
          <a:lstStyle/>
          <a:p>
            <a:pPr lvl="0"/>
            <a:r>
              <a:rPr lang="en-US" dirty="0"/>
              <a:t>Click to edit mask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Rectangle 7">
            <a:extLst>
              <a:ext uri="{FF2B5EF4-FFF2-40B4-BE49-F238E27FC236}">
                <a16:creationId xmlns:a16="http://schemas.microsoft.com/office/drawing/2014/main" id="{9247D0EB-EAB5-48DF-C7A0-B3F9D08A001B}"/>
              </a:ext>
            </a:extLst>
          </p:cNvPr>
          <p:cNvSpPr/>
          <p:nvPr/>
        </p:nvSpPr>
        <p:spPr>
          <a:xfrm>
            <a:off x="0" y="0"/>
            <a:ext cx="90000" cy="6857999"/>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Espace réservé du texte 6">
            <a:extLst>
              <a:ext uri="{FF2B5EF4-FFF2-40B4-BE49-F238E27FC236}">
                <a16:creationId xmlns:a16="http://schemas.microsoft.com/office/drawing/2014/main" id="{3FAB1402-2A8A-24F7-AC09-F19E3721B5B0}"/>
              </a:ext>
            </a:extLst>
          </p:cNvPr>
          <p:cNvSpPr>
            <a:spLocks noGrp="1"/>
          </p:cNvSpPr>
          <p:nvPr>
            <p:ph type="body" sz="quarter" idx="17" hasCustomPrompt="1"/>
          </p:nvPr>
        </p:nvSpPr>
        <p:spPr>
          <a:xfrm>
            <a:off x="584200" y="412229"/>
            <a:ext cx="1322528" cy="237757"/>
          </a:xfrm>
        </p:spPr>
        <p:txBody>
          <a:bodyPr wrap="none" lIns="36000" rIns="36000">
            <a:spAutoFit/>
          </a:bodyPr>
          <a:lstStyle>
            <a:lvl1pPr algn="l">
              <a:defRPr sz="1050" b="0" cap="all" spc="200" baseline="0">
                <a:solidFill>
                  <a:schemeClr val="tx1">
                    <a:lumMod val="25000"/>
                    <a:lumOff val="75000"/>
                  </a:schemeClr>
                </a:solidFill>
              </a:defRPr>
            </a:lvl1pPr>
          </a:lstStyle>
          <a:p>
            <a:pPr lvl="0"/>
            <a:r>
              <a:rPr lang="en-GB"/>
              <a:t>00 / Chapter</a:t>
            </a:r>
            <a:endParaRPr lang="en-GB" dirty="0"/>
          </a:p>
        </p:txBody>
      </p:sp>
      <p:grpSp>
        <p:nvGrpSpPr>
          <p:cNvPr id="6" name="Groupe 5">
            <a:extLst>
              <a:ext uri="{FF2B5EF4-FFF2-40B4-BE49-F238E27FC236}">
                <a16:creationId xmlns:a16="http://schemas.microsoft.com/office/drawing/2014/main" id="{685253C5-5432-AE6A-B192-E4AD4ADC6D95}"/>
              </a:ext>
            </a:extLst>
          </p:cNvPr>
          <p:cNvGrpSpPr>
            <a:grpSpLocks noGrp="1" noUngrp="1" noRot="1" noMove="1" noResize="1"/>
          </p:cNvGrpSpPr>
          <p:nvPr/>
        </p:nvGrpSpPr>
        <p:grpSpPr>
          <a:xfrm>
            <a:off x="-2139933" y="0"/>
            <a:ext cx="1885826" cy="1835885"/>
            <a:chOff x="2689543" y="1651754"/>
            <a:chExt cx="1885826" cy="1835885"/>
          </a:xfrm>
        </p:grpSpPr>
        <p:sp>
          <p:nvSpPr>
            <p:cNvPr id="10" name="Freeform 5">
              <a:extLst>
                <a:ext uri="{FF2B5EF4-FFF2-40B4-BE49-F238E27FC236}">
                  <a16:creationId xmlns:a16="http://schemas.microsoft.com/office/drawing/2014/main" id="{940437C7-7F03-49DB-92F1-EC17F581D2E2}"/>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1" name="Rectangle 10">
              <a:extLst>
                <a:ext uri="{FF2B5EF4-FFF2-40B4-BE49-F238E27FC236}">
                  <a16:creationId xmlns:a16="http://schemas.microsoft.com/office/drawing/2014/main" id="{AA59624C-3C96-0BD7-9A5E-17EA496280A1}"/>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Tree>
    <p:extLst>
      <p:ext uri="{BB962C8B-B14F-4D97-AF65-F5344CB8AC3E}">
        <p14:creationId xmlns:p14="http://schemas.microsoft.com/office/powerpoint/2010/main" val="459023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Chapter V2">
    <p:bg>
      <p:bgPr>
        <a:solidFill>
          <a:schemeClr val="bg1">
            <a:lumMod val="9500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17CE2C4-0CDF-58CC-9137-4E3A6F2C715D}"/>
              </a:ext>
            </a:extLst>
          </p:cNvPr>
          <p:cNvSpPr/>
          <p:nvPr/>
        </p:nvSpPr>
        <p:spPr>
          <a:xfrm>
            <a:off x="0" y="0"/>
            <a:ext cx="1270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ource Sans Pro" panose="020B0503030403020204" pitchFamily="34" charset="0"/>
              <a:ea typeface="Calibri" panose="020F0502020204030204" pitchFamily="34" charset="0"/>
              <a:cs typeface="Calibri" panose="020F0502020204030204" pitchFamily="34" charset="0"/>
            </a:endParaRPr>
          </a:p>
        </p:txBody>
      </p:sp>
      <p:sp>
        <p:nvSpPr>
          <p:cNvPr id="31" name="Espace réservé pour une image  30">
            <a:extLst>
              <a:ext uri="{FF2B5EF4-FFF2-40B4-BE49-F238E27FC236}">
                <a16:creationId xmlns:a16="http://schemas.microsoft.com/office/drawing/2014/main" id="{E47AB9FD-EBCC-E035-B043-4CA9F4C2EE95}"/>
              </a:ext>
            </a:extLst>
          </p:cNvPr>
          <p:cNvSpPr>
            <a:spLocks noGrp="1"/>
          </p:cNvSpPr>
          <p:nvPr>
            <p:ph type="pic" sz="quarter" idx="16" hasCustomPrompt="1"/>
          </p:nvPr>
        </p:nvSpPr>
        <p:spPr>
          <a:xfrm>
            <a:off x="506414" y="452438"/>
            <a:ext cx="11687175" cy="5953125"/>
          </a:xfrm>
          <a:custGeom>
            <a:avLst/>
            <a:gdLst>
              <a:gd name="connsiteX0" fmla="*/ 9272585 w 11687175"/>
              <a:gd name="connsiteY0" fmla="*/ 4274982 h 5953125"/>
              <a:gd name="connsiteX1" fmla="*/ 9272585 w 11687175"/>
              <a:gd name="connsiteY1" fmla="*/ 5953124 h 5953125"/>
              <a:gd name="connsiteX2" fmla="*/ 11099570 w 11687175"/>
              <a:gd name="connsiteY2" fmla="*/ 5953124 h 5953125"/>
              <a:gd name="connsiteX3" fmla="*/ 11099570 w 11687175"/>
              <a:gd name="connsiteY3" fmla="*/ 4274982 h 5953125"/>
              <a:gd name="connsiteX4" fmla="*/ 0 w 11687175"/>
              <a:gd name="connsiteY4" fmla="*/ 0 h 5953125"/>
              <a:gd name="connsiteX5" fmla="*/ 11687175 w 11687175"/>
              <a:gd name="connsiteY5" fmla="*/ 0 h 5953125"/>
              <a:gd name="connsiteX6" fmla="*/ 11687175 w 11687175"/>
              <a:gd name="connsiteY6" fmla="*/ 5953125 h 5953125"/>
              <a:gd name="connsiteX7" fmla="*/ 0 w 11687175"/>
              <a:gd name="connsiteY7" fmla="*/ 5953125 h 595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87175" h="5953125">
                <a:moveTo>
                  <a:pt x="9272585" y="4274982"/>
                </a:moveTo>
                <a:lnTo>
                  <a:pt x="9272585" y="5953124"/>
                </a:lnTo>
                <a:lnTo>
                  <a:pt x="11099570" y="5953124"/>
                </a:lnTo>
                <a:lnTo>
                  <a:pt x="11099570" y="4274982"/>
                </a:lnTo>
                <a:close/>
                <a:moveTo>
                  <a:pt x="0" y="0"/>
                </a:moveTo>
                <a:lnTo>
                  <a:pt x="11687175" y="0"/>
                </a:lnTo>
                <a:lnTo>
                  <a:pt x="11687175" y="5953125"/>
                </a:lnTo>
                <a:lnTo>
                  <a:pt x="0" y="5953125"/>
                </a:lnTo>
                <a:close/>
              </a:path>
            </a:pathLst>
          </a:custGeom>
          <a:solidFill>
            <a:schemeClr val="accent4"/>
          </a:solidFill>
        </p:spPr>
        <p:txBody>
          <a:bodyPr wrap="square">
            <a:noAutofit/>
          </a:bodyPr>
          <a:lstStyle>
            <a:lvl1pPr>
              <a:defRPr sz="100"/>
            </a:lvl1pPr>
          </a:lstStyle>
          <a:p>
            <a:r>
              <a:rPr lang="fr-FR" dirty="0"/>
              <a:t> </a:t>
            </a:r>
          </a:p>
        </p:txBody>
      </p:sp>
      <p:sp>
        <p:nvSpPr>
          <p:cNvPr id="20" name="Espace réservé du texte 19">
            <a:extLst>
              <a:ext uri="{FF2B5EF4-FFF2-40B4-BE49-F238E27FC236}">
                <a16:creationId xmlns:a16="http://schemas.microsoft.com/office/drawing/2014/main" id="{17031C6C-250E-9705-D55E-27339EB8ED54}"/>
              </a:ext>
            </a:extLst>
          </p:cNvPr>
          <p:cNvSpPr>
            <a:spLocks noGrp="1"/>
          </p:cNvSpPr>
          <p:nvPr>
            <p:ph type="body" sz="quarter" idx="14" hasCustomPrompt="1"/>
          </p:nvPr>
        </p:nvSpPr>
        <p:spPr>
          <a:xfrm>
            <a:off x="1270000" y="3229222"/>
            <a:ext cx="1324550" cy="1200329"/>
          </a:xfrm>
        </p:spPr>
        <p:txBody>
          <a:bodyPr wrap="none" lIns="90000">
            <a:spAutoFit/>
          </a:bodyPr>
          <a:lstStyle>
            <a:lvl1pPr marL="0" indent="0" algn="l">
              <a:buNone/>
              <a:defRPr sz="8000" b="1">
                <a:solidFill>
                  <a:schemeClr val="bg1"/>
                </a:solidFill>
              </a:defRPr>
            </a:lvl1pPr>
          </a:lstStyle>
          <a:p>
            <a:pPr lvl="0"/>
            <a:r>
              <a:rPr lang="fr-FR" dirty="0"/>
              <a:t>00</a:t>
            </a:r>
          </a:p>
        </p:txBody>
      </p:sp>
      <p:sp>
        <p:nvSpPr>
          <p:cNvPr id="2" name="Titre 1">
            <a:extLst>
              <a:ext uri="{FF2B5EF4-FFF2-40B4-BE49-F238E27FC236}">
                <a16:creationId xmlns:a16="http://schemas.microsoft.com/office/drawing/2014/main" id="{25BB02A2-BD5E-4006-ED8F-7FAC01516316}"/>
              </a:ext>
            </a:extLst>
          </p:cNvPr>
          <p:cNvSpPr>
            <a:spLocks noGrp="1"/>
          </p:cNvSpPr>
          <p:nvPr>
            <p:ph type="title" hasCustomPrompt="1"/>
          </p:nvPr>
        </p:nvSpPr>
        <p:spPr>
          <a:xfrm>
            <a:off x="1269999" y="4422762"/>
            <a:ext cx="3097433" cy="919258"/>
          </a:xfrm>
        </p:spPr>
        <p:txBody>
          <a:bodyPr wrap="none">
            <a:spAutoFit/>
          </a:bodyPr>
          <a:lstStyle>
            <a:lvl1pPr>
              <a:lnSpc>
                <a:spcPct val="80000"/>
              </a:lnSpc>
              <a:defRPr sz="5400" b="0" cap="none" baseline="0">
                <a:solidFill>
                  <a:schemeClr val="bg1"/>
                </a:solidFill>
              </a:defRPr>
            </a:lvl1pPr>
          </a:lstStyle>
          <a:p>
            <a:r>
              <a:rPr lang="en-GB" dirty="0"/>
              <a:t>Title here</a:t>
            </a:r>
          </a:p>
        </p:txBody>
      </p:sp>
      <p:sp>
        <p:nvSpPr>
          <p:cNvPr id="5" name="Espace réservé du pied de page 4">
            <a:extLst>
              <a:ext uri="{FF2B5EF4-FFF2-40B4-BE49-F238E27FC236}">
                <a16:creationId xmlns:a16="http://schemas.microsoft.com/office/drawing/2014/main" id="{1CC0460E-3F01-E281-7E23-DDE68592BD29}"/>
              </a:ext>
            </a:extLst>
          </p:cNvPr>
          <p:cNvSpPr>
            <a:spLocks noGrp="1"/>
          </p:cNvSpPr>
          <p:nvPr>
            <p:ph type="ftr" sz="quarter" idx="11"/>
          </p:nvPr>
        </p:nvSpPr>
        <p:spPr/>
        <p:txBody>
          <a:bodyPr/>
          <a:lstStyle/>
          <a:p>
            <a:r>
              <a:rPr lang="en-GB"/>
              <a:t>Corporate Presentation</a:t>
            </a:r>
            <a:endParaRPr lang="en-GB" dirty="0"/>
          </a:p>
        </p:txBody>
      </p:sp>
      <p:sp>
        <p:nvSpPr>
          <p:cNvPr id="6" name="Espace réservé du numéro de diapositive 5">
            <a:extLst>
              <a:ext uri="{FF2B5EF4-FFF2-40B4-BE49-F238E27FC236}">
                <a16:creationId xmlns:a16="http://schemas.microsoft.com/office/drawing/2014/main" id="{6F1F5B4D-1386-FD2D-FE81-552722CBCD42}"/>
              </a:ext>
            </a:extLst>
          </p:cNvPr>
          <p:cNvSpPr>
            <a:spLocks noGrp="1"/>
          </p:cNvSpPr>
          <p:nvPr>
            <p:ph type="sldNum" sz="quarter" idx="12"/>
          </p:nvPr>
        </p:nvSpPr>
        <p:spPr/>
        <p:txBody>
          <a:bodyPr/>
          <a:lstStyle/>
          <a:p>
            <a:fld id="{E46092E9-BB48-4D0B-9FEF-88367916AF73}" type="slidenum">
              <a:rPr lang="en-GB" smtClean="0"/>
              <a:t>‹Nº›</a:t>
            </a:fld>
            <a:endParaRPr lang="en-GB" dirty="0"/>
          </a:p>
        </p:txBody>
      </p:sp>
      <p:grpSp>
        <p:nvGrpSpPr>
          <p:cNvPr id="3" name="Groupe 2">
            <a:extLst>
              <a:ext uri="{FF2B5EF4-FFF2-40B4-BE49-F238E27FC236}">
                <a16:creationId xmlns:a16="http://schemas.microsoft.com/office/drawing/2014/main" id="{3F97FCFB-5D83-6020-1FB4-1866E66FB947}"/>
              </a:ext>
            </a:extLst>
          </p:cNvPr>
          <p:cNvGrpSpPr>
            <a:grpSpLocks noGrp="1" noUngrp="1" noRot="1" noMove="1" noResize="1"/>
          </p:cNvGrpSpPr>
          <p:nvPr/>
        </p:nvGrpSpPr>
        <p:grpSpPr>
          <a:xfrm>
            <a:off x="12405628" y="0"/>
            <a:ext cx="1885826" cy="2451438"/>
            <a:chOff x="511520" y="2588002"/>
            <a:chExt cx="1885826" cy="2451438"/>
          </a:xfrm>
        </p:grpSpPr>
        <p:sp>
          <p:nvSpPr>
            <p:cNvPr id="8" name="Freeform 5">
              <a:extLst>
                <a:ext uri="{FF2B5EF4-FFF2-40B4-BE49-F238E27FC236}">
                  <a16:creationId xmlns:a16="http://schemas.microsoft.com/office/drawing/2014/main" id="{AB4C5182-9D12-5228-0171-E4EC1A64C53D}"/>
                </a:ext>
              </a:extLst>
            </p:cNvPr>
            <p:cNvSpPr>
              <a:spLocks noGrp="1" noRot="1" noMove="1" noResize="1" noEditPoints="1" noAdjustHandles="1" noChangeArrowheads="1" noChangeShapeType="1"/>
            </p:cNvSpPr>
            <p:nvPr/>
          </p:nvSpPr>
          <p:spPr bwMode="auto">
            <a:xfrm>
              <a:off x="1241708" y="2588002"/>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9" name="Rectangle 8">
              <a:extLst>
                <a:ext uri="{FF2B5EF4-FFF2-40B4-BE49-F238E27FC236}">
                  <a16:creationId xmlns:a16="http://schemas.microsoft.com/office/drawing/2014/main" id="{01777C29-3CC9-AE50-095A-FD0FCE458A1B}"/>
                </a:ext>
              </a:extLst>
            </p:cNvPr>
            <p:cNvSpPr>
              <a:spLocks noGrp="1" noRot="1" noMove="1" noResize="1" noEditPoints="1" noAdjustHandles="1" noChangeArrowheads="1" noChangeShapeType="1"/>
            </p:cNvSpPr>
            <p:nvPr/>
          </p:nvSpPr>
          <p:spPr>
            <a:xfrm>
              <a:off x="511520" y="2946559"/>
              <a:ext cx="1885826" cy="2092881"/>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visual</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Remove the visual</a:t>
              </a:r>
            </a:p>
            <a:p>
              <a:pPr marL="171450" lvl="0" indent="-171450">
                <a:buFont typeface="Arial" panose="020B0604020202020204" pitchFamily="34" charset="0"/>
                <a:buChar char="•"/>
              </a:pPr>
              <a:r>
                <a:rPr lang="en-US" sz="1000" dirty="0">
                  <a:solidFill>
                    <a:schemeClr val="tx1"/>
                  </a:solidFill>
                </a:rPr>
                <a:t>Click on the icon </a:t>
              </a:r>
              <a:br>
                <a:rPr lang="en-US" sz="1000" dirty="0">
                  <a:solidFill>
                    <a:schemeClr val="tx1"/>
                  </a:solidFill>
                </a:rPr>
              </a:br>
              <a:r>
                <a:rPr lang="en-US" sz="1000" dirty="0">
                  <a:solidFill>
                    <a:schemeClr val="tx1"/>
                  </a:solidFill>
                </a:rPr>
                <a:t>in the center of the gray block</a:t>
              </a:r>
            </a:p>
            <a:p>
              <a:pPr marL="171450" lvl="0" indent="-171450">
                <a:buFont typeface="Arial" panose="020B0604020202020204" pitchFamily="34" charset="0"/>
                <a:buChar char="•"/>
              </a:pPr>
              <a:r>
                <a:rPr lang="en-US" sz="1000" dirty="0">
                  <a:solidFill>
                    <a:schemeClr val="tx1"/>
                  </a:solidFill>
                </a:rPr>
                <a:t>Import a visual</a:t>
              </a:r>
              <a:br>
                <a:rPr lang="en-US" sz="1000" dirty="0">
                  <a:solidFill>
                    <a:schemeClr val="tx1"/>
                  </a:solidFill>
                </a:rPr>
              </a:br>
              <a:r>
                <a:rPr lang="en-US" sz="1000" dirty="0">
                  <a:solidFill>
                    <a:schemeClr val="tx1"/>
                  </a:solidFill>
                </a:rPr>
                <a:t>from your computer</a:t>
              </a:r>
            </a:p>
            <a:p>
              <a:pPr marL="171450" lvl="0" indent="-171450">
                <a:buFont typeface="Arial" panose="020B0604020202020204" pitchFamily="34" charset="0"/>
                <a:buChar char="•"/>
              </a:pPr>
              <a:r>
                <a:rPr lang="en-US" sz="1000" dirty="0">
                  <a:solidFill>
                    <a:schemeClr val="tx1"/>
                  </a:solidFill>
                </a:rPr>
                <a:t>To crop the image,</a:t>
              </a:r>
              <a:br>
                <a:rPr lang="en-US" sz="1000" dirty="0">
                  <a:solidFill>
                    <a:schemeClr val="tx1"/>
                  </a:solidFill>
                </a:rPr>
              </a:br>
              <a:r>
                <a:rPr lang="en-US" sz="1000" dirty="0">
                  <a:solidFill>
                    <a:schemeClr val="tx1"/>
                  </a:solidFill>
                </a:rPr>
                <a:t>in “Picture Tools”, click on “crop” tab and choose</a:t>
              </a:r>
              <a:br>
                <a:rPr lang="en-US" sz="1000" dirty="0">
                  <a:solidFill>
                    <a:schemeClr val="tx1"/>
                  </a:solidFill>
                </a:rPr>
              </a:br>
              <a:r>
                <a:rPr lang="en-US" sz="1000" dirty="0">
                  <a:solidFill>
                    <a:schemeClr val="tx1"/>
                  </a:solidFill>
                </a:rPr>
                <a:t>the desired option. </a:t>
              </a:r>
              <a:br>
                <a:rPr lang="en-US" sz="1000" dirty="0">
                  <a:solidFill>
                    <a:schemeClr val="tx1"/>
                  </a:solidFill>
                </a:rPr>
              </a:br>
              <a:r>
                <a:rPr lang="en-US" sz="1000" dirty="0">
                  <a:solidFill>
                    <a:schemeClr val="tx1"/>
                  </a:solidFill>
                </a:rPr>
                <a:t>Adapt (move, zoom</a:t>
              </a:r>
              <a:br>
                <a:rPr lang="en-US" sz="1000" dirty="0">
                  <a:solidFill>
                    <a:schemeClr val="tx1"/>
                  </a:solidFill>
                </a:rPr>
              </a:br>
              <a:r>
                <a:rPr lang="en-US" sz="1000" dirty="0">
                  <a:solidFill>
                    <a:schemeClr val="tx1"/>
                  </a:solidFill>
                </a:rPr>
                <a:t>in or out) the image</a:t>
              </a:r>
            </a:p>
          </p:txBody>
        </p:sp>
      </p:grpSp>
      <p:grpSp>
        <p:nvGrpSpPr>
          <p:cNvPr id="11" name="Groupe 10">
            <a:extLst>
              <a:ext uri="{FF2B5EF4-FFF2-40B4-BE49-F238E27FC236}">
                <a16:creationId xmlns:a16="http://schemas.microsoft.com/office/drawing/2014/main" id="{79F8A994-838C-884D-AA9D-4B7A109AE739}"/>
              </a:ext>
            </a:extLst>
          </p:cNvPr>
          <p:cNvGrpSpPr>
            <a:grpSpLocks noGrp="1" noUngrp="1" noRot="1" noMove="1" noResize="1"/>
          </p:cNvGrpSpPr>
          <p:nvPr/>
        </p:nvGrpSpPr>
        <p:grpSpPr>
          <a:xfrm>
            <a:off x="-2139933" y="0"/>
            <a:ext cx="1885826" cy="1835885"/>
            <a:chOff x="2689543" y="1651754"/>
            <a:chExt cx="1885826" cy="1835885"/>
          </a:xfrm>
        </p:grpSpPr>
        <p:sp>
          <p:nvSpPr>
            <p:cNvPr id="12" name="Freeform 5">
              <a:extLst>
                <a:ext uri="{FF2B5EF4-FFF2-40B4-BE49-F238E27FC236}">
                  <a16:creationId xmlns:a16="http://schemas.microsoft.com/office/drawing/2014/main" id="{E90572F5-71A3-74FF-88B1-E2EC82F0912E}"/>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3" name="Rectangle 12">
              <a:extLst>
                <a:ext uri="{FF2B5EF4-FFF2-40B4-BE49-F238E27FC236}">
                  <a16:creationId xmlns:a16="http://schemas.microsoft.com/office/drawing/2014/main" id="{314BC0D0-8F8D-AE43-3296-972B12F888A3}"/>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
        <p:nvSpPr>
          <p:cNvPr id="22" name="Espace réservé du texte 21">
            <a:extLst>
              <a:ext uri="{FF2B5EF4-FFF2-40B4-BE49-F238E27FC236}">
                <a16:creationId xmlns:a16="http://schemas.microsoft.com/office/drawing/2014/main" id="{01364B37-7B99-C279-1D79-74BF3F0058A5}"/>
              </a:ext>
            </a:extLst>
          </p:cNvPr>
          <p:cNvSpPr>
            <a:spLocks noGrp="1"/>
          </p:cNvSpPr>
          <p:nvPr>
            <p:ph type="body" sz="quarter" idx="15" hasCustomPrompt="1"/>
          </p:nvPr>
        </p:nvSpPr>
        <p:spPr>
          <a:xfrm>
            <a:off x="1269999" y="5512677"/>
            <a:ext cx="3924300" cy="883361"/>
          </a:xfrm>
          <a:solidFill>
            <a:schemeClr val="bg2"/>
          </a:solidFill>
        </p:spPr>
        <p:txBody>
          <a:bodyPr wrap="none" lIns="180000" anchor="ctr">
            <a:noAutofit/>
          </a:bodyPr>
          <a:lstStyle>
            <a:lvl1pPr marL="0" indent="0">
              <a:buNone/>
              <a:defRPr sz="3200"/>
            </a:lvl1pPr>
            <a:lvl2pPr marL="222250" indent="0">
              <a:buNone/>
              <a:defRPr/>
            </a:lvl2pPr>
          </a:lstStyle>
          <a:p>
            <a:pPr lvl="0"/>
            <a:r>
              <a:rPr lang="fr-FR" dirty="0"/>
              <a:t>Title </a:t>
            </a:r>
            <a:r>
              <a:rPr lang="fr-FR" dirty="0" err="1"/>
              <a:t>here</a:t>
            </a:r>
            <a:endParaRPr lang="fr-FR" dirty="0"/>
          </a:p>
        </p:txBody>
      </p:sp>
      <p:sp>
        <p:nvSpPr>
          <p:cNvPr id="23" name="Rectangle 22">
            <a:extLst>
              <a:ext uri="{FF2B5EF4-FFF2-40B4-BE49-F238E27FC236}">
                <a16:creationId xmlns:a16="http://schemas.microsoft.com/office/drawing/2014/main" id="{3E4D60D0-E0E9-C817-8FDA-0060DBE7FAAB}"/>
              </a:ext>
            </a:extLst>
          </p:cNvPr>
          <p:cNvSpPr/>
          <p:nvPr/>
        </p:nvSpPr>
        <p:spPr>
          <a:xfrm>
            <a:off x="9778999" y="4727420"/>
            <a:ext cx="1826985" cy="16781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ource Sans Pro" panose="020B0503030403020204" pitchFamily="34" charset="0"/>
              <a:ea typeface="Calibri" panose="020F0502020204030204" pitchFamily="34" charset="0"/>
              <a:cs typeface="Calibri" panose="020F0502020204030204" pitchFamily="34" charset="0"/>
            </a:endParaRPr>
          </a:p>
        </p:txBody>
      </p:sp>
      <p:grpSp>
        <p:nvGrpSpPr>
          <p:cNvPr id="32" name="Group 12">
            <a:extLst>
              <a:ext uri="{FF2B5EF4-FFF2-40B4-BE49-F238E27FC236}">
                <a16:creationId xmlns:a16="http://schemas.microsoft.com/office/drawing/2014/main" id="{479CE338-ECDE-4349-70D1-97EC129E7AD9}"/>
              </a:ext>
            </a:extLst>
          </p:cNvPr>
          <p:cNvGrpSpPr>
            <a:grpSpLocks noChangeAspect="1"/>
          </p:cNvGrpSpPr>
          <p:nvPr/>
        </p:nvGrpSpPr>
        <p:grpSpPr bwMode="auto">
          <a:xfrm>
            <a:off x="10310697" y="5091922"/>
            <a:ext cx="763588" cy="946850"/>
            <a:chOff x="690" y="1280"/>
            <a:chExt cx="1400" cy="1736"/>
          </a:xfrm>
        </p:grpSpPr>
        <p:sp>
          <p:nvSpPr>
            <p:cNvPr id="33" name="Freeform 13">
              <a:extLst>
                <a:ext uri="{FF2B5EF4-FFF2-40B4-BE49-F238E27FC236}">
                  <a16:creationId xmlns:a16="http://schemas.microsoft.com/office/drawing/2014/main" id="{EA5A4452-55B9-6B58-30F3-41E9E880544A}"/>
                </a:ext>
              </a:extLst>
            </p:cNvPr>
            <p:cNvSpPr>
              <a:spLocks/>
            </p:cNvSpPr>
            <p:nvPr/>
          </p:nvSpPr>
          <p:spPr bwMode="auto">
            <a:xfrm>
              <a:off x="1194" y="1308"/>
              <a:ext cx="4" cy="1"/>
            </a:xfrm>
            <a:custGeom>
              <a:avLst/>
              <a:gdLst>
                <a:gd name="T0" fmla="*/ 1 w 3"/>
                <a:gd name="T1" fmla="*/ 1 h 1"/>
                <a:gd name="T2" fmla="*/ 1 w 3"/>
                <a:gd name="T3" fmla="*/ 1 h 1"/>
              </a:gdLst>
              <a:ahLst/>
              <a:cxnLst>
                <a:cxn ang="0">
                  <a:pos x="T0" y="T1"/>
                </a:cxn>
                <a:cxn ang="0">
                  <a:pos x="T2" y="T3"/>
                </a:cxn>
              </a:cxnLst>
              <a:rect l="0" t="0" r="r" b="b"/>
              <a:pathLst>
                <a:path w="3" h="1">
                  <a:moveTo>
                    <a:pt x="1" y="1"/>
                  </a:moveTo>
                  <a:cubicBezTo>
                    <a:pt x="3" y="0"/>
                    <a:pt x="0" y="1"/>
                    <a:pt x="1" y="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4" name="Freeform 14">
              <a:extLst>
                <a:ext uri="{FF2B5EF4-FFF2-40B4-BE49-F238E27FC236}">
                  <a16:creationId xmlns:a16="http://schemas.microsoft.com/office/drawing/2014/main" id="{A48F2556-E1A4-9EFF-D849-11A692C22AA3}"/>
                </a:ext>
              </a:extLst>
            </p:cNvPr>
            <p:cNvSpPr>
              <a:spLocks noEditPoints="1"/>
            </p:cNvSpPr>
            <p:nvPr/>
          </p:nvSpPr>
          <p:spPr bwMode="auto">
            <a:xfrm>
              <a:off x="906" y="1280"/>
              <a:ext cx="976" cy="1214"/>
            </a:xfrm>
            <a:custGeom>
              <a:avLst/>
              <a:gdLst>
                <a:gd name="T0" fmla="*/ 211 w 711"/>
                <a:gd name="T1" fmla="*/ 862 h 883"/>
                <a:gd name="T2" fmla="*/ 354 w 711"/>
                <a:gd name="T3" fmla="*/ 883 h 883"/>
                <a:gd name="T4" fmla="*/ 355 w 711"/>
                <a:gd name="T5" fmla="*/ 883 h 883"/>
                <a:gd name="T6" fmla="*/ 356 w 711"/>
                <a:gd name="T7" fmla="*/ 883 h 883"/>
                <a:gd name="T8" fmla="*/ 498 w 711"/>
                <a:gd name="T9" fmla="*/ 862 h 883"/>
                <a:gd name="T10" fmla="*/ 621 w 711"/>
                <a:gd name="T11" fmla="*/ 769 h 883"/>
                <a:gd name="T12" fmla="*/ 711 w 711"/>
                <a:gd name="T13" fmla="*/ 442 h 883"/>
                <a:gd name="T14" fmla="*/ 711 w 711"/>
                <a:gd name="T15" fmla="*/ 441 h 883"/>
                <a:gd name="T16" fmla="*/ 621 w 711"/>
                <a:gd name="T17" fmla="*/ 114 h 883"/>
                <a:gd name="T18" fmla="*/ 499 w 711"/>
                <a:gd name="T19" fmla="*/ 21 h 883"/>
                <a:gd name="T20" fmla="*/ 355 w 711"/>
                <a:gd name="T21" fmla="*/ 0 h 883"/>
                <a:gd name="T22" fmla="*/ 211 w 711"/>
                <a:gd name="T23" fmla="*/ 21 h 883"/>
                <a:gd name="T24" fmla="*/ 211 w 711"/>
                <a:gd name="T25" fmla="*/ 21 h 883"/>
                <a:gd name="T26" fmla="*/ 211 w 711"/>
                <a:gd name="T27" fmla="*/ 21 h 883"/>
                <a:gd name="T28" fmla="*/ 90 w 711"/>
                <a:gd name="T29" fmla="*/ 114 h 883"/>
                <a:gd name="T30" fmla="*/ 0 w 711"/>
                <a:gd name="T31" fmla="*/ 441 h 883"/>
                <a:gd name="T32" fmla="*/ 0 w 711"/>
                <a:gd name="T33" fmla="*/ 442 h 883"/>
                <a:gd name="T34" fmla="*/ 90 w 711"/>
                <a:gd name="T35" fmla="*/ 769 h 883"/>
                <a:gd name="T36" fmla="*/ 211 w 711"/>
                <a:gd name="T37" fmla="*/ 862 h 883"/>
                <a:gd name="T38" fmla="*/ 26 w 711"/>
                <a:gd name="T39" fmla="*/ 441 h 883"/>
                <a:gd name="T40" fmla="*/ 83 w 711"/>
                <a:gd name="T41" fmla="*/ 162 h 883"/>
                <a:gd name="T42" fmla="*/ 235 w 711"/>
                <a:gd name="T43" fmla="*/ 27 h 883"/>
                <a:gd name="T44" fmla="*/ 355 w 711"/>
                <a:gd name="T45" fmla="*/ 12 h 883"/>
                <a:gd name="T46" fmla="*/ 475 w 711"/>
                <a:gd name="T47" fmla="*/ 27 h 883"/>
                <a:gd name="T48" fmla="*/ 626 w 711"/>
                <a:gd name="T49" fmla="*/ 162 h 883"/>
                <a:gd name="T50" fmla="*/ 683 w 711"/>
                <a:gd name="T51" fmla="*/ 441 h 883"/>
                <a:gd name="T52" fmla="*/ 626 w 711"/>
                <a:gd name="T53" fmla="*/ 721 h 883"/>
                <a:gd name="T54" fmla="*/ 475 w 711"/>
                <a:gd name="T55" fmla="*/ 856 h 883"/>
                <a:gd name="T56" fmla="*/ 355 w 711"/>
                <a:gd name="T57" fmla="*/ 871 h 883"/>
                <a:gd name="T58" fmla="*/ 235 w 711"/>
                <a:gd name="T59" fmla="*/ 856 h 883"/>
                <a:gd name="T60" fmla="*/ 83 w 711"/>
                <a:gd name="T61" fmla="*/ 721 h 883"/>
                <a:gd name="T62" fmla="*/ 26 w 711"/>
                <a:gd name="T63" fmla="*/ 441 h 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1" h="883">
                  <a:moveTo>
                    <a:pt x="211" y="862"/>
                  </a:moveTo>
                  <a:cubicBezTo>
                    <a:pt x="257" y="875"/>
                    <a:pt x="305" y="883"/>
                    <a:pt x="354" y="883"/>
                  </a:cubicBezTo>
                  <a:cubicBezTo>
                    <a:pt x="355" y="883"/>
                    <a:pt x="355" y="883"/>
                    <a:pt x="355" y="883"/>
                  </a:cubicBezTo>
                  <a:cubicBezTo>
                    <a:pt x="356" y="883"/>
                    <a:pt x="356" y="883"/>
                    <a:pt x="356" y="883"/>
                  </a:cubicBezTo>
                  <a:cubicBezTo>
                    <a:pt x="406" y="883"/>
                    <a:pt x="453" y="876"/>
                    <a:pt x="498" y="862"/>
                  </a:cubicBezTo>
                  <a:cubicBezTo>
                    <a:pt x="547" y="845"/>
                    <a:pt x="593" y="811"/>
                    <a:pt x="621" y="769"/>
                  </a:cubicBezTo>
                  <a:cubicBezTo>
                    <a:pt x="667" y="701"/>
                    <a:pt x="709" y="571"/>
                    <a:pt x="711" y="442"/>
                  </a:cubicBezTo>
                  <a:cubicBezTo>
                    <a:pt x="711" y="441"/>
                    <a:pt x="711" y="441"/>
                    <a:pt x="711" y="441"/>
                  </a:cubicBezTo>
                  <a:cubicBezTo>
                    <a:pt x="709" y="312"/>
                    <a:pt x="667" y="181"/>
                    <a:pt x="621" y="114"/>
                  </a:cubicBezTo>
                  <a:cubicBezTo>
                    <a:pt x="593" y="72"/>
                    <a:pt x="548" y="38"/>
                    <a:pt x="499" y="21"/>
                  </a:cubicBezTo>
                  <a:cubicBezTo>
                    <a:pt x="454" y="7"/>
                    <a:pt x="405" y="0"/>
                    <a:pt x="355" y="0"/>
                  </a:cubicBezTo>
                  <a:cubicBezTo>
                    <a:pt x="306" y="0"/>
                    <a:pt x="257" y="7"/>
                    <a:pt x="211" y="21"/>
                  </a:cubicBezTo>
                  <a:cubicBezTo>
                    <a:pt x="212" y="21"/>
                    <a:pt x="212" y="21"/>
                    <a:pt x="211" y="21"/>
                  </a:cubicBezTo>
                  <a:cubicBezTo>
                    <a:pt x="212" y="21"/>
                    <a:pt x="212" y="21"/>
                    <a:pt x="211" y="21"/>
                  </a:cubicBezTo>
                  <a:cubicBezTo>
                    <a:pt x="163" y="38"/>
                    <a:pt x="118" y="72"/>
                    <a:pt x="90" y="114"/>
                  </a:cubicBezTo>
                  <a:cubicBezTo>
                    <a:pt x="44" y="181"/>
                    <a:pt x="2" y="312"/>
                    <a:pt x="0" y="441"/>
                  </a:cubicBezTo>
                  <a:cubicBezTo>
                    <a:pt x="0" y="442"/>
                    <a:pt x="0" y="442"/>
                    <a:pt x="0" y="442"/>
                  </a:cubicBezTo>
                  <a:cubicBezTo>
                    <a:pt x="2" y="571"/>
                    <a:pt x="44" y="701"/>
                    <a:pt x="90" y="769"/>
                  </a:cubicBezTo>
                  <a:cubicBezTo>
                    <a:pt x="118" y="811"/>
                    <a:pt x="163" y="845"/>
                    <a:pt x="211" y="862"/>
                  </a:cubicBezTo>
                  <a:moveTo>
                    <a:pt x="26" y="441"/>
                  </a:moveTo>
                  <a:cubicBezTo>
                    <a:pt x="25" y="344"/>
                    <a:pt x="54" y="225"/>
                    <a:pt x="83" y="162"/>
                  </a:cubicBezTo>
                  <a:cubicBezTo>
                    <a:pt x="115" y="90"/>
                    <a:pt x="163" y="46"/>
                    <a:pt x="235" y="27"/>
                  </a:cubicBezTo>
                  <a:cubicBezTo>
                    <a:pt x="273" y="17"/>
                    <a:pt x="313" y="12"/>
                    <a:pt x="355" y="12"/>
                  </a:cubicBezTo>
                  <a:cubicBezTo>
                    <a:pt x="396" y="12"/>
                    <a:pt x="436" y="17"/>
                    <a:pt x="475" y="27"/>
                  </a:cubicBezTo>
                  <a:cubicBezTo>
                    <a:pt x="546" y="46"/>
                    <a:pt x="595" y="90"/>
                    <a:pt x="626" y="162"/>
                  </a:cubicBezTo>
                  <a:cubicBezTo>
                    <a:pt x="655" y="225"/>
                    <a:pt x="685" y="344"/>
                    <a:pt x="683" y="441"/>
                  </a:cubicBezTo>
                  <a:cubicBezTo>
                    <a:pt x="685" y="539"/>
                    <a:pt x="655" y="658"/>
                    <a:pt x="626" y="721"/>
                  </a:cubicBezTo>
                  <a:cubicBezTo>
                    <a:pt x="595" y="793"/>
                    <a:pt x="546" y="837"/>
                    <a:pt x="475" y="856"/>
                  </a:cubicBezTo>
                  <a:cubicBezTo>
                    <a:pt x="436" y="866"/>
                    <a:pt x="396" y="871"/>
                    <a:pt x="355" y="871"/>
                  </a:cubicBezTo>
                  <a:cubicBezTo>
                    <a:pt x="313" y="871"/>
                    <a:pt x="273" y="866"/>
                    <a:pt x="235" y="856"/>
                  </a:cubicBezTo>
                  <a:cubicBezTo>
                    <a:pt x="163" y="837"/>
                    <a:pt x="115" y="793"/>
                    <a:pt x="83" y="721"/>
                  </a:cubicBezTo>
                  <a:cubicBezTo>
                    <a:pt x="54" y="658"/>
                    <a:pt x="25" y="539"/>
                    <a:pt x="26" y="44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5" name="Freeform 15">
              <a:extLst>
                <a:ext uri="{FF2B5EF4-FFF2-40B4-BE49-F238E27FC236}">
                  <a16:creationId xmlns:a16="http://schemas.microsoft.com/office/drawing/2014/main" id="{6D4D995F-8773-88CB-27D3-23AACE139ABF}"/>
                </a:ext>
              </a:extLst>
            </p:cNvPr>
            <p:cNvSpPr>
              <a:spLocks noEditPoints="1"/>
            </p:cNvSpPr>
            <p:nvPr/>
          </p:nvSpPr>
          <p:spPr bwMode="auto">
            <a:xfrm>
              <a:off x="1086" y="1440"/>
              <a:ext cx="616" cy="895"/>
            </a:xfrm>
            <a:custGeom>
              <a:avLst/>
              <a:gdLst>
                <a:gd name="T0" fmla="*/ 324 w 449"/>
                <a:gd name="T1" fmla="*/ 637 h 651"/>
                <a:gd name="T2" fmla="*/ 324 w 449"/>
                <a:gd name="T3" fmla="*/ 13 h 651"/>
                <a:gd name="T4" fmla="*/ 50 w 449"/>
                <a:gd name="T5" fmla="*/ 77 h 651"/>
                <a:gd name="T6" fmla="*/ 96 w 449"/>
                <a:gd name="T7" fmla="*/ 474 h 651"/>
                <a:gd name="T8" fmla="*/ 70 w 449"/>
                <a:gd name="T9" fmla="*/ 459 h 651"/>
                <a:gd name="T10" fmla="*/ 59 w 449"/>
                <a:gd name="T11" fmla="*/ 380 h 651"/>
                <a:gd name="T12" fmla="*/ 91 w 449"/>
                <a:gd name="T13" fmla="*/ 432 h 651"/>
                <a:gd name="T14" fmla="*/ 115 w 449"/>
                <a:gd name="T15" fmla="*/ 371 h 651"/>
                <a:gd name="T16" fmla="*/ 127 w 449"/>
                <a:gd name="T17" fmla="*/ 414 h 651"/>
                <a:gd name="T18" fmla="*/ 194 w 449"/>
                <a:gd name="T19" fmla="*/ 603 h 651"/>
                <a:gd name="T20" fmla="*/ 207 w 449"/>
                <a:gd name="T21" fmla="*/ 579 h 651"/>
                <a:gd name="T22" fmla="*/ 216 w 449"/>
                <a:gd name="T23" fmla="*/ 565 h 651"/>
                <a:gd name="T24" fmla="*/ 227 w 449"/>
                <a:gd name="T25" fmla="*/ 536 h 651"/>
                <a:gd name="T26" fmla="*/ 238 w 449"/>
                <a:gd name="T27" fmla="*/ 565 h 651"/>
                <a:gd name="T28" fmla="*/ 276 w 449"/>
                <a:gd name="T29" fmla="*/ 518 h 651"/>
                <a:gd name="T30" fmla="*/ 251 w 449"/>
                <a:gd name="T31" fmla="*/ 475 h 651"/>
                <a:gd name="T32" fmla="*/ 297 w 449"/>
                <a:gd name="T33" fmla="*/ 359 h 651"/>
                <a:gd name="T34" fmla="*/ 293 w 449"/>
                <a:gd name="T35" fmla="*/ 605 h 651"/>
                <a:gd name="T36" fmla="*/ 307 w 449"/>
                <a:gd name="T37" fmla="*/ 591 h 651"/>
                <a:gd name="T38" fmla="*/ 339 w 449"/>
                <a:gd name="T39" fmla="*/ 478 h 651"/>
                <a:gd name="T40" fmla="*/ 356 w 449"/>
                <a:gd name="T41" fmla="*/ 490 h 651"/>
                <a:gd name="T42" fmla="*/ 379 w 449"/>
                <a:gd name="T43" fmla="*/ 453 h 651"/>
                <a:gd name="T44" fmla="*/ 313 w 449"/>
                <a:gd name="T45" fmla="*/ 372 h 651"/>
                <a:gd name="T46" fmla="*/ 365 w 449"/>
                <a:gd name="T47" fmla="*/ 515 h 651"/>
                <a:gd name="T48" fmla="*/ 320 w 449"/>
                <a:gd name="T49" fmla="*/ 411 h 651"/>
                <a:gd name="T50" fmla="*/ 366 w 449"/>
                <a:gd name="T51" fmla="*/ 412 h 651"/>
                <a:gd name="T52" fmla="*/ 354 w 449"/>
                <a:gd name="T53" fmla="*/ 368 h 651"/>
                <a:gd name="T54" fmla="*/ 366 w 449"/>
                <a:gd name="T55" fmla="*/ 412 h 651"/>
                <a:gd name="T56" fmla="*/ 392 w 449"/>
                <a:gd name="T57" fmla="*/ 308 h 651"/>
                <a:gd name="T58" fmla="*/ 347 w 449"/>
                <a:gd name="T59" fmla="*/ 201 h 651"/>
                <a:gd name="T60" fmla="*/ 382 w 449"/>
                <a:gd name="T61" fmla="*/ 273 h 651"/>
                <a:gd name="T62" fmla="*/ 306 w 449"/>
                <a:gd name="T63" fmla="*/ 277 h 651"/>
                <a:gd name="T64" fmla="*/ 335 w 449"/>
                <a:gd name="T65" fmla="*/ 203 h 651"/>
                <a:gd name="T66" fmla="*/ 312 w 449"/>
                <a:gd name="T67" fmla="*/ 51 h 651"/>
                <a:gd name="T68" fmla="*/ 292 w 449"/>
                <a:gd name="T69" fmla="*/ 86 h 651"/>
                <a:gd name="T70" fmla="*/ 259 w 449"/>
                <a:gd name="T71" fmla="*/ 140 h 651"/>
                <a:gd name="T72" fmla="*/ 88 w 449"/>
                <a:gd name="T73" fmla="*/ 93 h 651"/>
                <a:gd name="T74" fmla="*/ 115 w 449"/>
                <a:gd name="T75" fmla="*/ 60 h 651"/>
                <a:gd name="T76" fmla="*/ 133 w 449"/>
                <a:gd name="T77" fmla="*/ 116 h 651"/>
                <a:gd name="T78" fmla="*/ 119 w 449"/>
                <a:gd name="T79" fmla="*/ 151 h 651"/>
                <a:gd name="T80" fmla="*/ 121 w 449"/>
                <a:gd name="T81" fmla="*/ 169 h 651"/>
                <a:gd name="T82" fmla="*/ 88 w 449"/>
                <a:gd name="T83" fmla="*/ 169 h 651"/>
                <a:gd name="T84" fmla="*/ 104 w 449"/>
                <a:gd name="T85" fmla="*/ 204 h 651"/>
                <a:gd name="T86" fmla="*/ 207 w 449"/>
                <a:gd name="T87" fmla="*/ 212 h 651"/>
                <a:gd name="T88" fmla="*/ 208 w 449"/>
                <a:gd name="T89" fmla="*/ 131 h 651"/>
                <a:gd name="T90" fmla="*/ 237 w 449"/>
                <a:gd name="T91" fmla="*/ 182 h 651"/>
                <a:gd name="T92" fmla="*/ 268 w 449"/>
                <a:gd name="T93" fmla="*/ 180 h 651"/>
                <a:gd name="T94" fmla="*/ 280 w 449"/>
                <a:gd name="T95" fmla="*/ 84 h 651"/>
                <a:gd name="T96" fmla="*/ 273 w 449"/>
                <a:gd name="T97" fmla="*/ 204 h 651"/>
                <a:gd name="T98" fmla="*/ 242 w 449"/>
                <a:gd name="T99" fmla="*/ 356 h 651"/>
                <a:gd name="T100" fmla="*/ 231 w 449"/>
                <a:gd name="T101" fmla="*/ 498 h 651"/>
                <a:gd name="T102" fmla="*/ 222 w 449"/>
                <a:gd name="T103" fmla="*/ 459 h 651"/>
                <a:gd name="T104" fmla="*/ 162 w 449"/>
                <a:gd name="T105" fmla="*/ 498 h 651"/>
                <a:gd name="T106" fmla="*/ 147 w 449"/>
                <a:gd name="T107" fmla="*/ 482 h 651"/>
                <a:gd name="T108" fmla="*/ 200 w 449"/>
                <a:gd name="T109" fmla="*/ 259 h 651"/>
                <a:gd name="T110" fmla="*/ 100 w 449"/>
                <a:gd name="T111" fmla="*/ 234 h 651"/>
                <a:gd name="T112" fmla="*/ 115 w 449"/>
                <a:gd name="T113" fmla="*/ 285 h 651"/>
                <a:gd name="T114" fmla="*/ 116 w 449"/>
                <a:gd name="T115" fmla="*/ 247 h 651"/>
                <a:gd name="T116" fmla="*/ 59 w 449"/>
                <a:gd name="T117" fmla="*/ 341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9" h="651">
                  <a:moveTo>
                    <a:pt x="124" y="637"/>
                  </a:moveTo>
                  <a:cubicBezTo>
                    <a:pt x="156" y="646"/>
                    <a:pt x="190" y="651"/>
                    <a:pt x="224" y="651"/>
                  </a:cubicBezTo>
                  <a:cubicBezTo>
                    <a:pt x="225" y="651"/>
                    <a:pt x="225" y="651"/>
                    <a:pt x="225" y="651"/>
                  </a:cubicBezTo>
                  <a:cubicBezTo>
                    <a:pt x="259" y="651"/>
                    <a:pt x="293" y="646"/>
                    <a:pt x="324" y="637"/>
                  </a:cubicBezTo>
                  <a:cubicBezTo>
                    <a:pt x="358" y="628"/>
                    <a:pt x="385" y="605"/>
                    <a:pt x="399" y="573"/>
                  </a:cubicBezTo>
                  <a:cubicBezTo>
                    <a:pt x="429" y="509"/>
                    <a:pt x="449" y="417"/>
                    <a:pt x="449" y="325"/>
                  </a:cubicBezTo>
                  <a:cubicBezTo>
                    <a:pt x="449" y="234"/>
                    <a:pt x="429" y="142"/>
                    <a:pt x="399" y="77"/>
                  </a:cubicBezTo>
                  <a:cubicBezTo>
                    <a:pt x="385" y="46"/>
                    <a:pt x="358" y="23"/>
                    <a:pt x="324" y="13"/>
                  </a:cubicBezTo>
                  <a:cubicBezTo>
                    <a:pt x="293" y="5"/>
                    <a:pt x="259" y="0"/>
                    <a:pt x="225" y="0"/>
                  </a:cubicBezTo>
                  <a:cubicBezTo>
                    <a:pt x="224" y="0"/>
                    <a:pt x="224" y="0"/>
                    <a:pt x="224" y="0"/>
                  </a:cubicBezTo>
                  <a:cubicBezTo>
                    <a:pt x="190" y="0"/>
                    <a:pt x="156" y="5"/>
                    <a:pt x="124" y="13"/>
                  </a:cubicBezTo>
                  <a:cubicBezTo>
                    <a:pt x="91" y="23"/>
                    <a:pt x="63" y="46"/>
                    <a:pt x="50" y="77"/>
                  </a:cubicBezTo>
                  <a:cubicBezTo>
                    <a:pt x="19" y="142"/>
                    <a:pt x="0" y="234"/>
                    <a:pt x="0" y="325"/>
                  </a:cubicBezTo>
                  <a:cubicBezTo>
                    <a:pt x="0" y="417"/>
                    <a:pt x="19" y="509"/>
                    <a:pt x="50" y="573"/>
                  </a:cubicBezTo>
                  <a:cubicBezTo>
                    <a:pt x="63" y="605"/>
                    <a:pt x="91" y="628"/>
                    <a:pt x="124" y="637"/>
                  </a:cubicBezTo>
                  <a:moveTo>
                    <a:pt x="96" y="474"/>
                  </a:moveTo>
                  <a:cubicBezTo>
                    <a:pt x="94" y="474"/>
                    <a:pt x="90" y="473"/>
                    <a:pt x="88" y="473"/>
                  </a:cubicBezTo>
                  <a:cubicBezTo>
                    <a:pt x="83" y="471"/>
                    <a:pt x="76" y="469"/>
                    <a:pt x="72" y="462"/>
                  </a:cubicBezTo>
                  <a:cubicBezTo>
                    <a:pt x="71" y="461"/>
                    <a:pt x="71" y="461"/>
                    <a:pt x="71" y="461"/>
                  </a:cubicBezTo>
                  <a:cubicBezTo>
                    <a:pt x="70" y="459"/>
                    <a:pt x="70" y="459"/>
                    <a:pt x="70" y="459"/>
                  </a:cubicBezTo>
                  <a:cubicBezTo>
                    <a:pt x="69" y="457"/>
                    <a:pt x="69" y="457"/>
                    <a:pt x="69" y="457"/>
                  </a:cubicBezTo>
                  <a:cubicBezTo>
                    <a:pt x="69" y="453"/>
                    <a:pt x="69" y="453"/>
                    <a:pt x="69" y="453"/>
                  </a:cubicBezTo>
                  <a:cubicBezTo>
                    <a:pt x="69" y="392"/>
                    <a:pt x="69" y="392"/>
                    <a:pt x="69" y="392"/>
                  </a:cubicBezTo>
                  <a:cubicBezTo>
                    <a:pt x="68" y="384"/>
                    <a:pt x="66" y="384"/>
                    <a:pt x="59" y="380"/>
                  </a:cubicBezTo>
                  <a:cubicBezTo>
                    <a:pt x="62" y="379"/>
                    <a:pt x="62" y="379"/>
                    <a:pt x="62" y="379"/>
                  </a:cubicBezTo>
                  <a:cubicBezTo>
                    <a:pt x="86" y="371"/>
                    <a:pt x="86" y="371"/>
                    <a:pt x="86" y="371"/>
                  </a:cubicBezTo>
                  <a:cubicBezTo>
                    <a:pt x="90" y="375"/>
                    <a:pt x="91" y="379"/>
                    <a:pt x="91" y="385"/>
                  </a:cubicBezTo>
                  <a:cubicBezTo>
                    <a:pt x="91" y="432"/>
                    <a:pt x="91" y="432"/>
                    <a:pt x="91" y="432"/>
                  </a:cubicBezTo>
                  <a:cubicBezTo>
                    <a:pt x="91" y="436"/>
                    <a:pt x="94" y="437"/>
                    <a:pt x="97" y="437"/>
                  </a:cubicBezTo>
                  <a:cubicBezTo>
                    <a:pt x="101" y="437"/>
                    <a:pt x="103" y="436"/>
                    <a:pt x="104" y="433"/>
                  </a:cubicBezTo>
                  <a:cubicBezTo>
                    <a:pt x="104" y="411"/>
                    <a:pt x="103" y="405"/>
                    <a:pt x="104" y="386"/>
                  </a:cubicBezTo>
                  <a:cubicBezTo>
                    <a:pt x="104" y="379"/>
                    <a:pt x="110" y="373"/>
                    <a:pt x="115" y="371"/>
                  </a:cubicBezTo>
                  <a:cubicBezTo>
                    <a:pt x="122" y="368"/>
                    <a:pt x="131" y="369"/>
                    <a:pt x="137" y="372"/>
                  </a:cubicBezTo>
                  <a:cubicBezTo>
                    <a:pt x="148" y="377"/>
                    <a:pt x="147" y="399"/>
                    <a:pt x="147" y="416"/>
                  </a:cubicBezTo>
                  <a:cubicBezTo>
                    <a:pt x="143" y="414"/>
                    <a:pt x="142" y="413"/>
                    <a:pt x="138" y="412"/>
                  </a:cubicBezTo>
                  <a:cubicBezTo>
                    <a:pt x="134" y="411"/>
                    <a:pt x="130" y="412"/>
                    <a:pt x="127" y="414"/>
                  </a:cubicBezTo>
                  <a:cubicBezTo>
                    <a:pt x="123" y="417"/>
                    <a:pt x="123" y="421"/>
                    <a:pt x="123" y="426"/>
                  </a:cubicBezTo>
                  <a:cubicBezTo>
                    <a:pt x="123" y="447"/>
                    <a:pt x="125" y="461"/>
                    <a:pt x="115" y="469"/>
                  </a:cubicBezTo>
                  <a:cubicBezTo>
                    <a:pt x="108" y="473"/>
                    <a:pt x="102" y="474"/>
                    <a:pt x="96" y="474"/>
                  </a:cubicBezTo>
                  <a:moveTo>
                    <a:pt x="194" y="603"/>
                  </a:moveTo>
                  <a:cubicBezTo>
                    <a:pt x="185" y="609"/>
                    <a:pt x="170" y="611"/>
                    <a:pt x="160" y="605"/>
                  </a:cubicBezTo>
                  <a:cubicBezTo>
                    <a:pt x="154" y="602"/>
                    <a:pt x="149" y="597"/>
                    <a:pt x="146" y="591"/>
                  </a:cubicBezTo>
                  <a:cubicBezTo>
                    <a:pt x="144" y="586"/>
                    <a:pt x="143" y="584"/>
                    <a:pt x="143" y="579"/>
                  </a:cubicBezTo>
                  <a:cubicBezTo>
                    <a:pt x="166" y="579"/>
                    <a:pt x="182" y="579"/>
                    <a:pt x="207" y="579"/>
                  </a:cubicBezTo>
                  <a:cubicBezTo>
                    <a:pt x="207" y="588"/>
                    <a:pt x="202" y="597"/>
                    <a:pt x="194" y="603"/>
                  </a:cubicBezTo>
                  <a:moveTo>
                    <a:pt x="238" y="605"/>
                  </a:moveTo>
                  <a:cubicBezTo>
                    <a:pt x="216" y="605"/>
                    <a:pt x="216" y="605"/>
                    <a:pt x="216" y="605"/>
                  </a:cubicBezTo>
                  <a:cubicBezTo>
                    <a:pt x="216" y="565"/>
                    <a:pt x="216" y="565"/>
                    <a:pt x="216" y="565"/>
                  </a:cubicBezTo>
                  <a:cubicBezTo>
                    <a:pt x="181" y="565"/>
                    <a:pt x="181" y="565"/>
                    <a:pt x="181" y="565"/>
                  </a:cubicBezTo>
                  <a:cubicBezTo>
                    <a:pt x="181" y="549"/>
                    <a:pt x="181" y="549"/>
                    <a:pt x="181" y="549"/>
                  </a:cubicBezTo>
                  <a:cubicBezTo>
                    <a:pt x="216" y="549"/>
                    <a:pt x="216" y="549"/>
                    <a:pt x="216" y="549"/>
                  </a:cubicBezTo>
                  <a:cubicBezTo>
                    <a:pt x="227" y="536"/>
                    <a:pt x="227" y="536"/>
                    <a:pt x="227" y="536"/>
                  </a:cubicBezTo>
                  <a:cubicBezTo>
                    <a:pt x="232" y="543"/>
                    <a:pt x="233" y="543"/>
                    <a:pt x="238" y="549"/>
                  </a:cubicBezTo>
                  <a:cubicBezTo>
                    <a:pt x="273" y="549"/>
                    <a:pt x="273" y="549"/>
                    <a:pt x="273" y="549"/>
                  </a:cubicBezTo>
                  <a:cubicBezTo>
                    <a:pt x="273" y="565"/>
                    <a:pt x="273" y="565"/>
                    <a:pt x="273" y="565"/>
                  </a:cubicBezTo>
                  <a:cubicBezTo>
                    <a:pt x="238" y="565"/>
                    <a:pt x="238" y="565"/>
                    <a:pt x="238" y="565"/>
                  </a:cubicBezTo>
                  <a:lnTo>
                    <a:pt x="238" y="605"/>
                  </a:lnTo>
                  <a:close/>
                  <a:moveTo>
                    <a:pt x="254" y="465"/>
                  </a:moveTo>
                  <a:cubicBezTo>
                    <a:pt x="265" y="465"/>
                    <a:pt x="276" y="474"/>
                    <a:pt x="280" y="485"/>
                  </a:cubicBezTo>
                  <a:cubicBezTo>
                    <a:pt x="284" y="495"/>
                    <a:pt x="283" y="509"/>
                    <a:pt x="276" y="518"/>
                  </a:cubicBezTo>
                  <a:cubicBezTo>
                    <a:pt x="267" y="528"/>
                    <a:pt x="256" y="533"/>
                    <a:pt x="242" y="531"/>
                  </a:cubicBezTo>
                  <a:cubicBezTo>
                    <a:pt x="233" y="529"/>
                    <a:pt x="225" y="524"/>
                    <a:pt x="220" y="516"/>
                  </a:cubicBezTo>
                  <a:cubicBezTo>
                    <a:pt x="227" y="513"/>
                    <a:pt x="237" y="509"/>
                    <a:pt x="239" y="502"/>
                  </a:cubicBezTo>
                  <a:cubicBezTo>
                    <a:pt x="238" y="492"/>
                    <a:pt x="246" y="483"/>
                    <a:pt x="251" y="475"/>
                  </a:cubicBezTo>
                  <a:cubicBezTo>
                    <a:pt x="254" y="471"/>
                    <a:pt x="254" y="469"/>
                    <a:pt x="254" y="465"/>
                  </a:cubicBezTo>
                  <a:moveTo>
                    <a:pt x="264" y="455"/>
                  </a:moveTo>
                  <a:cubicBezTo>
                    <a:pt x="264" y="359"/>
                    <a:pt x="264" y="359"/>
                    <a:pt x="264" y="359"/>
                  </a:cubicBezTo>
                  <a:cubicBezTo>
                    <a:pt x="278" y="358"/>
                    <a:pt x="282" y="359"/>
                    <a:pt x="297" y="359"/>
                  </a:cubicBezTo>
                  <a:cubicBezTo>
                    <a:pt x="297" y="455"/>
                    <a:pt x="297" y="455"/>
                    <a:pt x="297" y="455"/>
                  </a:cubicBezTo>
                  <a:lnTo>
                    <a:pt x="264" y="455"/>
                  </a:lnTo>
                  <a:close/>
                  <a:moveTo>
                    <a:pt x="307" y="591"/>
                  </a:moveTo>
                  <a:cubicBezTo>
                    <a:pt x="304" y="597"/>
                    <a:pt x="299" y="602"/>
                    <a:pt x="293" y="605"/>
                  </a:cubicBezTo>
                  <a:cubicBezTo>
                    <a:pt x="284" y="611"/>
                    <a:pt x="269" y="609"/>
                    <a:pt x="260" y="603"/>
                  </a:cubicBezTo>
                  <a:cubicBezTo>
                    <a:pt x="252" y="597"/>
                    <a:pt x="247" y="588"/>
                    <a:pt x="247" y="579"/>
                  </a:cubicBezTo>
                  <a:cubicBezTo>
                    <a:pt x="271" y="579"/>
                    <a:pt x="287" y="579"/>
                    <a:pt x="311" y="579"/>
                  </a:cubicBezTo>
                  <a:cubicBezTo>
                    <a:pt x="311" y="584"/>
                    <a:pt x="310" y="586"/>
                    <a:pt x="307" y="591"/>
                  </a:cubicBezTo>
                  <a:moveTo>
                    <a:pt x="356" y="507"/>
                  </a:moveTo>
                  <a:cubicBezTo>
                    <a:pt x="353" y="511"/>
                    <a:pt x="351" y="512"/>
                    <a:pt x="347" y="516"/>
                  </a:cubicBezTo>
                  <a:cubicBezTo>
                    <a:pt x="339" y="506"/>
                    <a:pt x="339" y="506"/>
                    <a:pt x="339" y="506"/>
                  </a:cubicBezTo>
                  <a:cubicBezTo>
                    <a:pt x="339" y="478"/>
                    <a:pt x="339" y="478"/>
                    <a:pt x="339" y="478"/>
                  </a:cubicBezTo>
                  <a:cubicBezTo>
                    <a:pt x="328" y="484"/>
                    <a:pt x="330" y="501"/>
                    <a:pt x="330" y="515"/>
                  </a:cubicBezTo>
                  <a:cubicBezTo>
                    <a:pt x="323" y="509"/>
                    <a:pt x="320" y="506"/>
                    <a:pt x="313" y="500"/>
                  </a:cubicBezTo>
                  <a:cubicBezTo>
                    <a:pt x="310" y="483"/>
                    <a:pt x="320" y="474"/>
                    <a:pt x="327" y="463"/>
                  </a:cubicBezTo>
                  <a:cubicBezTo>
                    <a:pt x="356" y="490"/>
                    <a:pt x="356" y="490"/>
                    <a:pt x="356" y="490"/>
                  </a:cubicBezTo>
                  <a:lnTo>
                    <a:pt x="356" y="507"/>
                  </a:lnTo>
                  <a:close/>
                  <a:moveTo>
                    <a:pt x="332" y="392"/>
                  </a:moveTo>
                  <a:cubicBezTo>
                    <a:pt x="347" y="407"/>
                    <a:pt x="360" y="420"/>
                    <a:pt x="374" y="433"/>
                  </a:cubicBezTo>
                  <a:cubicBezTo>
                    <a:pt x="379" y="439"/>
                    <a:pt x="383" y="446"/>
                    <a:pt x="379" y="453"/>
                  </a:cubicBezTo>
                  <a:cubicBezTo>
                    <a:pt x="378" y="457"/>
                    <a:pt x="376" y="460"/>
                    <a:pt x="373" y="464"/>
                  </a:cubicBezTo>
                  <a:cubicBezTo>
                    <a:pt x="373" y="457"/>
                    <a:pt x="370" y="453"/>
                    <a:pt x="367" y="449"/>
                  </a:cubicBezTo>
                  <a:cubicBezTo>
                    <a:pt x="348" y="431"/>
                    <a:pt x="317" y="406"/>
                    <a:pt x="315" y="396"/>
                  </a:cubicBezTo>
                  <a:cubicBezTo>
                    <a:pt x="312" y="389"/>
                    <a:pt x="313" y="380"/>
                    <a:pt x="313" y="372"/>
                  </a:cubicBezTo>
                  <a:cubicBezTo>
                    <a:pt x="318" y="368"/>
                    <a:pt x="322" y="364"/>
                    <a:pt x="328" y="359"/>
                  </a:cubicBezTo>
                  <a:cubicBezTo>
                    <a:pt x="328" y="372"/>
                    <a:pt x="326" y="385"/>
                    <a:pt x="332" y="392"/>
                  </a:cubicBezTo>
                  <a:moveTo>
                    <a:pt x="381" y="502"/>
                  </a:moveTo>
                  <a:cubicBezTo>
                    <a:pt x="376" y="506"/>
                    <a:pt x="371" y="510"/>
                    <a:pt x="365" y="515"/>
                  </a:cubicBezTo>
                  <a:cubicBezTo>
                    <a:pt x="365" y="502"/>
                    <a:pt x="367" y="490"/>
                    <a:pt x="361" y="482"/>
                  </a:cubicBezTo>
                  <a:cubicBezTo>
                    <a:pt x="346" y="468"/>
                    <a:pt x="333" y="454"/>
                    <a:pt x="320" y="441"/>
                  </a:cubicBezTo>
                  <a:cubicBezTo>
                    <a:pt x="315" y="436"/>
                    <a:pt x="311" y="428"/>
                    <a:pt x="314" y="421"/>
                  </a:cubicBezTo>
                  <a:cubicBezTo>
                    <a:pt x="316" y="418"/>
                    <a:pt x="318" y="414"/>
                    <a:pt x="320" y="411"/>
                  </a:cubicBezTo>
                  <a:cubicBezTo>
                    <a:pt x="320" y="418"/>
                    <a:pt x="323" y="422"/>
                    <a:pt x="327" y="425"/>
                  </a:cubicBezTo>
                  <a:cubicBezTo>
                    <a:pt x="345" y="443"/>
                    <a:pt x="376" y="468"/>
                    <a:pt x="379" y="478"/>
                  </a:cubicBezTo>
                  <a:cubicBezTo>
                    <a:pt x="381" y="486"/>
                    <a:pt x="381" y="494"/>
                    <a:pt x="381" y="502"/>
                  </a:cubicBezTo>
                  <a:moveTo>
                    <a:pt x="366" y="412"/>
                  </a:moveTo>
                  <a:cubicBezTo>
                    <a:pt x="337" y="384"/>
                    <a:pt x="337" y="384"/>
                    <a:pt x="337" y="384"/>
                  </a:cubicBezTo>
                  <a:cubicBezTo>
                    <a:pt x="337" y="368"/>
                    <a:pt x="337" y="368"/>
                    <a:pt x="337" y="368"/>
                  </a:cubicBezTo>
                  <a:cubicBezTo>
                    <a:pt x="341" y="364"/>
                    <a:pt x="342" y="362"/>
                    <a:pt x="346" y="358"/>
                  </a:cubicBezTo>
                  <a:cubicBezTo>
                    <a:pt x="354" y="368"/>
                    <a:pt x="354" y="368"/>
                    <a:pt x="354" y="368"/>
                  </a:cubicBezTo>
                  <a:cubicBezTo>
                    <a:pt x="354" y="396"/>
                    <a:pt x="354" y="396"/>
                    <a:pt x="354" y="396"/>
                  </a:cubicBezTo>
                  <a:cubicBezTo>
                    <a:pt x="366" y="390"/>
                    <a:pt x="363" y="374"/>
                    <a:pt x="363" y="359"/>
                  </a:cubicBezTo>
                  <a:cubicBezTo>
                    <a:pt x="370" y="365"/>
                    <a:pt x="373" y="368"/>
                    <a:pt x="380" y="374"/>
                  </a:cubicBezTo>
                  <a:cubicBezTo>
                    <a:pt x="384" y="391"/>
                    <a:pt x="374" y="400"/>
                    <a:pt x="366" y="412"/>
                  </a:cubicBezTo>
                  <a:moveTo>
                    <a:pt x="392" y="341"/>
                  </a:moveTo>
                  <a:cubicBezTo>
                    <a:pt x="279" y="341"/>
                    <a:pt x="279" y="341"/>
                    <a:pt x="279" y="341"/>
                  </a:cubicBezTo>
                  <a:cubicBezTo>
                    <a:pt x="279" y="308"/>
                    <a:pt x="279" y="308"/>
                    <a:pt x="279" y="308"/>
                  </a:cubicBezTo>
                  <a:cubicBezTo>
                    <a:pt x="392" y="308"/>
                    <a:pt x="392" y="308"/>
                    <a:pt x="392" y="308"/>
                  </a:cubicBezTo>
                  <a:lnTo>
                    <a:pt x="392" y="341"/>
                  </a:lnTo>
                  <a:close/>
                  <a:moveTo>
                    <a:pt x="341" y="262"/>
                  </a:moveTo>
                  <a:cubicBezTo>
                    <a:pt x="342" y="262"/>
                    <a:pt x="347" y="261"/>
                    <a:pt x="347" y="258"/>
                  </a:cubicBezTo>
                  <a:cubicBezTo>
                    <a:pt x="347" y="201"/>
                    <a:pt x="347" y="201"/>
                    <a:pt x="347" y="201"/>
                  </a:cubicBezTo>
                  <a:cubicBezTo>
                    <a:pt x="355" y="199"/>
                    <a:pt x="363" y="196"/>
                    <a:pt x="370" y="195"/>
                  </a:cubicBezTo>
                  <a:cubicBezTo>
                    <a:pt x="370" y="229"/>
                    <a:pt x="370" y="229"/>
                    <a:pt x="370" y="229"/>
                  </a:cubicBezTo>
                  <a:cubicBezTo>
                    <a:pt x="375" y="229"/>
                    <a:pt x="377" y="228"/>
                    <a:pt x="382" y="227"/>
                  </a:cubicBezTo>
                  <a:cubicBezTo>
                    <a:pt x="382" y="273"/>
                    <a:pt x="382" y="273"/>
                    <a:pt x="382" y="273"/>
                  </a:cubicBezTo>
                  <a:cubicBezTo>
                    <a:pt x="368" y="275"/>
                    <a:pt x="368" y="275"/>
                    <a:pt x="368" y="275"/>
                  </a:cubicBezTo>
                  <a:cubicBezTo>
                    <a:pt x="364" y="294"/>
                    <a:pt x="364" y="294"/>
                    <a:pt x="364" y="294"/>
                  </a:cubicBezTo>
                  <a:cubicBezTo>
                    <a:pt x="313" y="294"/>
                    <a:pt x="313" y="294"/>
                    <a:pt x="313" y="294"/>
                  </a:cubicBezTo>
                  <a:cubicBezTo>
                    <a:pt x="306" y="277"/>
                    <a:pt x="306" y="277"/>
                    <a:pt x="306" y="277"/>
                  </a:cubicBezTo>
                  <a:cubicBezTo>
                    <a:pt x="293" y="276"/>
                    <a:pt x="292" y="276"/>
                    <a:pt x="280" y="275"/>
                  </a:cubicBezTo>
                  <a:cubicBezTo>
                    <a:pt x="292" y="260"/>
                    <a:pt x="304" y="245"/>
                    <a:pt x="312" y="229"/>
                  </a:cubicBezTo>
                  <a:cubicBezTo>
                    <a:pt x="312" y="206"/>
                    <a:pt x="312" y="206"/>
                    <a:pt x="312" y="206"/>
                  </a:cubicBezTo>
                  <a:cubicBezTo>
                    <a:pt x="335" y="203"/>
                    <a:pt x="335" y="203"/>
                    <a:pt x="335" y="203"/>
                  </a:cubicBezTo>
                  <a:cubicBezTo>
                    <a:pt x="335" y="258"/>
                    <a:pt x="335" y="258"/>
                    <a:pt x="335" y="258"/>
                  </a:cubicBezTo>
                  <a:cubicBezTo>
                    <a:pt x="335" y="260"/>
                    <a:pt x="337" y="262"/>
                    <a:pt x="340" y="262"/>
                  </a:cubicBezTo>
                  <a:lnTo>
                    <a:pt x="341" y="262"/>
                  </a:lnTo>
                  <a:close/>
                  <a:moveTo>
                    <a:pt x="312" y="51"/>
                  </a:moveTo>
                  <a:cubicBezTo>
                    <a:pt x="317" y="49"/>
                    <a:pt x="325" y="50"/>
                    <a:pt x="330" y="54"/>
                  </a:cubicBezTo>
                  <a:cubicBezTo>
                    <a:pt x="336" y="59"/>
                    <a:pt x="338" y="67"/>
                    <a:pt x="337" y="74"/>
                  </a:cubicBezTo>
                  <a:cubicBezTo>
                    <a:pt x="332" y="90"/>
                    <a:pt x="314" y="93"/>
                    <a:pt x="300" y="97"/>
                  </a:cubicBezTo>
                  <a:cubicBezTo>
                    <a:pt x="292" y="86"/>
                    <a:pt x="292" y="86"/>
                    <a:pt x="292" y="86"/>
                  </a:cubicBezTo>
                  <a:cubicBezTo>
                    <a:pt x="295" y="72"/>
                    <a:pt x="297" y="56"/>
                    <a:pt x="312" y="51"/>
                  </a:cubicBezTo>
                  <a:moveTo>
                    <a:pt x="267" y="114"/>
                  </a:moveTo>
                  <a:cubicBezTo>
                    <a:pt x="273" y="124"/>
                    <a:pt x="273" y="124"/>
                    <a:pt x="273" y="124"/>
                  </a:cubicBezTo>
                  <a:cubicBezTo>
                    <a:pt x="259" y="140"/>
                    <a:pt x="259" y="140"/>
                    <a:pt x="259" y="140"/>
                  </a:cubicBezTo>
                  <a:cubicBezTo>
                    <a:pt x="255" y="137"/>
                    <a:pt x="254" y="136"/>
                    <a:pt x="251" y="132"/>
                  </a:cubicBezTo>
                  <a:cubicBezTo>
                    <a:pt x="258" y="124"/>
                    <a:pt x="259" y="124"/>
                    <a:pt x="267" y="114"/>
                  </a:cubicBezTo>
                  <a:moveTo>
                    <a:pt x="88" y="93"/>
                  </a:moveTo>
                  <a:cubicBezTo>
                    <a:pt x="88" y="93"/>
                    <a:pt x="88" y="93"/>
                    <a:pt x="88" y="93"/>
                  </a:cubicBezTo>
                  <a:cubicBezTo>
                    <a:pt x="91" y="100"/>
                    <a:pt x="95" y="106"/>
                    <a:pt x="103" y="109"/>
                  </a:cubicBezTo>
                  <a:cubicBezTo>
                    <a:pt x="102" y="105"/>
                    <a:pt x="99" y="102"/>
                    <a:pt x="97" y="97"/>
                  </a:cubicBezTo>
                  <a:cubicBezTo>
                    <a:pt x="94" y="89"/>
                    <a:pt x="94" y="77"/>
                    <a:pt x="100" y="70"/>
                  </a:cubicBezTo>
                  <a:cubicBezTo>
                    <a:pt x="104" y="64"/>
                    <a:pt x="109" y="62"/>
                    <a:pt x="115" y="60"/>
                  </a:cubicBezTo>
                  <a:cubicBezTo>
                    <a:pt x="113" y="67"/>
                    <a:pt x="112" y="75"/>
                    <a:pt x="115" y="82"/>
                  </a:cubicBezTo>
                  <a:cubicBezTo>
                    <a:pt x="119" y="79"/>
                    <a:pt x="119" y="79"/>
                    <a:pt x="122" y="76"/>
                  </a:cubicBezTo>
                  <a:cubicBezTo>
                    <a:pt x="123" y="75"/>
                    <a:pt x="124" y="74"/>
                    <a:pt x="125" y="74"/>
                  </a:cubicBezTo>
                  <a:cubicBezTo>
                    <a:pt x="130" y="86"/>
                    <a:pt x="137" y="102"/>
                    <a:pt x="133" y="116"/>
                  </a:cubicBezTo>
                  <a:cubicBezTo>
                    <a:pt x="131" y="122"/>
                    <a:pt x="131" y="122"/>
                    <a:pt x="131" y="122"/>
                  </a:cubicBezTo>
                  <a:cubicBezTo>
                    <a:pt x="130" y="112"/>
                    <a:pt x="128" y="107"/>
                    <a:pt x="122" y="104"/>
                  </a:cubicBezTo>
                  <a:cubicBezTo>
                    <a:pt x="121" y="109"/>
                    <a:pt x="124" y="114"/>
                    <a:pt x="125" y="121"/>
                  </a:cubicBezTo>
                  <a:cubicBezTo>
                    <a:pt x="128" y="133"/>
                    <a:pt x="126" y="144"/>
                    <a:pt x="119" y="151"/>
                  </a:cubicBezTo>
                  <a:cubicBezTo>
                    <a:pt x="100" y="151"/>
                    <a:pt x="100" y="151"/>
                    <a:pt x="100" y="151"/>
                  </a:cubicBezTo>
                  <a:cubicBezTo>
                    <a:pt x="86" y="136"/>
                    <a:pt x="85" y="113"/>
                    <a:pt x="88" y="93"/>
                  </a:cubicBezTo>
                  <a:moveTo>
                    <a:pt x="130" y="169"/>
                  </a:moveTo>
                  <a:cubicBezTo>
                    <a:pt x="121" y="169"/>
                    <a:pt x="121" y="169"/>
                    <a:pt x="121" y="169"/>
                  </a:cubicBezTo>
                  <a:cubicBezTo>
                    <a:pt x="116" y="204"/>
                    <a:pt x="116" y="204"/>
                    <a:pt x="116" y="204"/>
                  </a:cubicBezTo>
                  <a:cubicBezTo>
                    <a:pt x="112" y="200"/>
                    <a:pt x="107" y="197"/>
                    <a:pt x="102" y="195"/>
                  </a:cubicBezTo>
                  <a:cubicBezTo>
                    <a:pt x="100" y="181"/>
                    <a:pt x="99" y="179"/>
                    <a:pt x="98" y="169"/>
                  </a:cubicBezTo>
                  <a:cubicBezTo>
                    <a:pt x="88" y="169"/>
                    <a:pt x="88" y="169"/>
                    <a:pt x="88" y="169"/>
                  </a:cubicBezTo>
                  <a:cubicBezTo>
                    <a:pt x="88" y="158"/>
                    <a:pt x="88" y="158"/>
                    <a:pt x="88" y="158"/>
                  </a:cubicBezTo>
                  <a:cubicBezTo>
                    <a:pt x="105" y="158"/>
                    <a:pt x="114" y="158"/>
                    <a:pt x="130" y="158"/>
                  </a:cubicBezTo>
                  <a:lnTo>
                    <a:pt x="130" y="169"/>
                  </a:lnTo>
                  <a:close/>
                  <a:moveTo>
                    <a:pt x="104" y="204"/>
                  </a:moveTo>
                  <a:cubicBezTo>
                    <a:pt x="120" y="213"/>
                    <a:pt x="132" y="232"/>
                    <a:pt x="147" y="245"/>
                  </a:cubicBezTo>
                  <a:cubicBezTo>
                    <a:pt x="152" y="248"/>
                    <a:pt x="155" y="252"/>
                    <a:pt x="159" y="254"/>
                  </a:cubicBezTo>
                  <a:cubicBezTo>
                    <a:pt x="170" y="245"/>
                    <a:pt x="178" y="238"/>
                    <a:pt x="185" y="224"/>
                  </a:cubicBezTo>
                  <a:cubicBezTo>
                    <a:pt x="190" y="216"/>
                    <a:pt x="198" y="213"/>
                    <a:pt x="207" y="212"/>
                  </a:cubicBezTo>
                  <a:cubicBezTo>
                    <a:pt x="213" y="205"/>
                    <a:pt x="213" y="205"/>
                    <a:pt x="213" y="205"/>
                  </a:cubicBezTo>
                  <a:cubicBezTo>
                    <a:pt x="210" y="186"/>
                    <a:pt x="210" y="186"/>
                    <a:pt x="210" y="186"/>
                  </a:cubicBezTo>
                  <a:cubicBezTo>
                    <a:pt x="203" y="178"/>
                    <a:pt x="198" y="169"/>
                    <a:pt x="193" y="160"/>
                  </a:cubicBezTo>
                  <a:cubicBezTo>
                    <a:pt x="196" y="149"/>
                    <a:pt x="197" y="137"/>
                    <a:pt x="208" y="131"/>
                  </a:cubicBezTo>
                  <a:cubicBezTo>
                    <a:pt x="215" y="126"/>
                    <a:pt x="221" y="136"/>
                    <a:pt x="227" y="130"/>
                  </a:cubicBezTo>
                  <a:cubicBezTo>
                    <a:pt x="231" y="129"/>
                    <a:pt x="235" y="130"/>
                    <a:pt x="238" y="133"/>
                  </a:cubicBezTo>
                  <a:cubicBezTo>
                    <a:pt x="242" y="140"/>
                    <a:pt x="247" y="148"/>
                    <a:pt x="247" y="157"/>
                  </a:cubicBezTo>
                  <a:cubicBezTo>
                    <a:pt x="245" y="165"/>
                    <a:pt x="241" y="173"/>
                    <a:pt x="237" y="182"/>
                  </a:cubicBezTo>
                  <a:cubicBezTo>
                    <a:pt x="236" y="183"/>
                    <a:pt x="233" y="184"/>
                    <a:pt x="231" y="185"/>
                  </a:cubicBezTo>
                  <a:cubicBezTo>
                    <a:pt x="233" y="189"/>
                    <a:pt x="233" y="193"/>
                    <a:pt x="236" y="196"/>
                  </a:cubicBezTo>
                  <a:cubicBezTo>
                    <a:pt x="239" y="197"/>
                    <a:pt x="242" y="197"/>
                    <a:pt x="246" y="196"/>
                  </a:cubicBezTo>
                  <a:cubicBezTo>
                    <a:pt x="249" y="187"/>
                    <a:pt x="259" y="183"/>
                    <a:pt x="268" y="180"/>
                  </a:cubicBezTo>
                  <a:cubicBezTo>
                    <a:pt x="287" y="168"/>
                    <a:pt x="287" y="168"/>
                    <a:pt x="287" y="168"/>
                  </a:cubicBezTo>
                  <a:cubicBezTo>
                    <a:pt x="284" y="154"/>
                    <a:pt x="293" y="141"/>
                    <a:pt x="288" y="127"/>
                  </a:cubicBezTo>
                  <a:cubicBezTo>
                    <a:pt x="277" y="122"/>
                    <a:pt x="274" y="110"/>
                    <a:pt x="272" y="101"/>
                  </a:cubicBezTo>
                  <a:cubicBezTo>
                    <a:pt x="273" y="95"/>
                    <a:pt x="276" y="89"/>
                    <a:pt x="280" y="84"/>
                  </a:cubicBezTo>
                  <a:cubicBezTo>
                    <a:pt x="281" y="84"/>
                    <a:pt x="281" y="84"/>
                    <a:pt x="281" y="84"/>
                  </a:cubicBezTo>
                  <a:cubicBezTo>
                    <a:pt x="291" y="96"/>
                    <a:pt x="301" y="108"/>
                    <a:pt x="304" y="123"/>
                  </a:cubicBezTo>
                  <a:cubicBezTo>
                    <a:pt x="306" y="142"/>
                    <a:pt x="307" y="161"/>
                    <a:pt x="306" y="181"/>
                  </a:cubicBezTo>
                  <a:cubicBezTo>
                    <a:pt x="296" y="191"/>
                    <a:pt x="284" y="197"/>
                    <a:pt x="273" y="204"/>
                  </a:cubicBezTo>
                  <a:cubicBezTo>
                    <a:pt x="264" y="221"/>
                    <a:pt x="264" y="221"/>
                    <a:pt x="264" y="221"/>
                  </a:cubicBezTo>
                  <a:cubicBezTo>
                    <a:pt x="263" y="237"/>
                    <a:pt x="258" y="253"/>
                    <a:pt x="256" y="269"/>
                  </a:cubicBezTo>
                  <a:cubicBezTo>
                    <a:pt x="263" y="289"/>
                    <a:pt x="271" y="315"/>
                    <a:pt x="265" y="333"/>
                  </a:cubicBezTo>
                  <a:cubicBezTo>
                    <a:pt x="260" y="344"/>
                    <a:pt x="250" y="350"/>
                    <a:pt x="242" y="356"/>
                  </a:cubicBezTo>
                  <a:cubicBezTo>
                    <a:pt x="223" y="371"/>
                    <a:pt x="223" y="371"/>
                    <a:pt x="223" y="371"/>
                  </a:cubicBezTo>
                  <a:cubicBezTo>
                    <a:pt x="242" y="392"/>
                    <a:pt x="238" y="416"/>
                    <a:pt x="239" y="447"/>
                  </a:cubicBezTo>
                  <a:cubicBezTo>
                    <a:pt x="238" y="454"/>
                    <a:pt x="252" y="460"/>
                    <a:pt x="245" y="469"/>
                  </a:cubicBezTo>
                  <a:cubicBezTo>
                    <a:pt x="239" y="478"/>
                    <a:pt x="230" y="486"/>
                    <a:pt x="231" y="498"/>
                  </a:cubicBezTo>
                  <a:cubicBezTo>
                    <a:pt x="225" y="508"/>
                    <a:pt x="211" y="510"/>
                    <a:pt x="204" y="510"/>
                  </a:cubicBezTo>
                  <a:cubicBezTo>
                    <a:pt x="203" y="510"/>
                    <a:pt x="202" y="509"/>
                    <a:pt x="202" y="508"/>
                  </a:cubicBezTo>
                  <a:cubicBezTo>
                    <a:pt x="203" y="503"/>
                    <a:pt x="207" y="499"/>
                    <a:pt x="209" y="494"/>
                  </a:cubicBezTo>
                  <a:cubicBezTo>
                    <a:pt x="216" y="484"/>
                    <a:pt x="213" y="469"/>
                    <a:pt x="222" y="459"/>
                  </a:cubicBezTo>
                  <a:cubicBezTo>
                    <a:pt x="215" y="437"/>
                    <a:pt x="204" y="415"/>
                    <a:pt x="201" y="391"/>
                  </a:cubicBezTo>
                  <a:cubicBezTo>
                    <a:pt x="201" y="390"/>
                    <a:pt x="201" y="390"/>
                    <a:pt x="201" y="390"/>
                  </a:cubicBezTo>
                  <a:cubicBezTo>
                    <a:pt x="195" y="401"/>
                    <a:pt x="198" y="412"/>
                    <a:pt x="201" y="421"/>
                  </a:cubicBezTo>
                  <a:cubicBezTo>
                    <a:pt x="183" y="444"/>
                    <a:pt x="162" y="467"/>
                    <a:pt x="162" y="498"/>
                  </a:cubicBezTo>
                  <a:cubicBezTo>
                    <a:pt x="154" y="513"/>
                    <a:pt x="143" y="526"/>
                    <a:pt x="137" y="541"/>
                  </a:cubicBezTo>
                  <a:cubicBezTo>
                    <a:pt x="135" y="543"/>
                    <a:pt x="131" y="541"/>
                    <a:pt x="129" y="540"/>
                  </a:cubicBezTo>
                  <a:cubicBezTo>
                    <a:pt x="123" y="536"/>
                    <a:pt x="122" y="533"/>
                    <a:pt x="120" y="528"/>
                  </a:cubicBezTo>
                  <a:cubicBezTo>
                    <a:pt x="116" y="507"/>
                    <a:pt x="141" y="500"/>
                    <a:pt x="147" y="482"/>
                  </a:cubicBezTo>
                  <a:cubicBezTo>
                    <a:pt x="151" y="454"/>
                    <a:pt x="153" y="423"/>
                    <a:pt x="173" y="401"/>
                  </a:cubicBezTo>
                  <a:cubicBezTo>
                    <a:pt x="175" y="358"/>
                    <a:pt x="188" y="321"/>
                    <a:pt x="219" y="290"/>
                  </a:cubicBezTo>
                  <a:cubicBezTo>
                    <a:pt x="217" y="280"/>
                    <a:pt x="213" y="272"/>
                    <a:pt x="210" y="263"/>
                  </a:cubicBezTo>
                  <a:cubicBezTo>
                    <a:pt x="206" y="263"/>
                    <a:pt x="204" y="262"/>
                    <a:pt x="200" y="259"/>
                  </a:cubicBezTo>
                  <a:cubicBezTo>
                    <a:pt x="198" y="255"/>
                    <a:pt x="197" y="253"/>
                    <a:pt x="196" y="248"/>
                  </a:cubicBezTo>
                  <a:cubicBezTo>
                    <a:pt x="185" y="261"/>
                    <a:pt x="172" y="276"/>
                    <a:pt x="158" y="284"/>
                  </a:cubicBezTo>
                  <a:cubicBezTo>
                    <a:pt x="155" y="286"/>
                    <a:pt x="152" y="283"/>
                    <a:pt x="147" y="278"/>
                  </a:cubicBezTo>
                  <a:cubicBezTo>
                    <a:pt x="130" y="264"/>
                    <a:pt x="127" y="233"/>
                    <a:pt x="100" y="234"/>
                  </a:cubicBezTo>
                  <a:cubicBezTo>
                    <a:pt x="88" y="230"/>
                    <a:pt x="88" y="216"/>
                    <a:pt x="86" y="205"/>
                  </a:cubicBezTo>
                  <a:cubicBezTo>
                    <a:pt x="91" y="202"/>
                    <a:pt x="98" y="202"/>
                    <a:pt x="104" y="204"/>
                  </a:cubicBezTo>
                  <a:moveTo>
                    <a:pt x="116" y="247"/>
                  </a:moveTo>
                  <a:cubicBezTo>
                    <a:pt x="115" y="266"/>
                    <a:pt x="115" y="266"/>
                    <a:pt x="115" y="285"/>
                  </a:cubicBezTo>
                  <a:cubicBezTo>
                    <a:pt x="104" y="285"/>
                    <a:pt x="104" y="285"/>
                    <a:pt x="104" y="285"/>
                  </a:cubicBezTo>
                  <a:cubicBezTo>
                    <a:pt x="104" y="282"/>
                    <a:pt x="104" y="282"/>
                    <a:pt x="104" y="282"/>
                  </a:cubicBezTo>
                  <a:cubicBezTo>
                    <a:pt x="104" y="267"/>
                    <a:pt x="103" y="257"/>
                    <a:pt x="103" y="242"/>
                  </a:cubicBezTo>
                  <a:cubicBezTo>
                    <a:pt x="107" y="241"/>
                    <a:pt x="112" y="244"/>
                    <a:pt x="116" y="247"/>
                  </a:cubicBezTo>
                  <a:moveTo>
                    <a:pt x="59" y="308"/>
                  </a:moveTo>
                  <a:cubicBezTo>
                    <a:pt x="172" y="308"/>
                    <a:pt x="172" y="308"/>
                    <a:pt x="172" y="308"/>
                  </a:cubicBezTo>
                  <a:cubicBezTo>
                    <a:pt x="172" y="341"/>
                    <a:pt x="172" y="341"/>
                    <a:pt x="172" y="341"/>
                  </a:cubicBezTo>
                  <a:cubicBezTo>
                    <a:pt x="59" y="341"/>
                    <a:pt x="59" y="341"/>
                    <a:pt x="59" y="341"/>
                  </a:cubicBezTo>
                  <a:lnTo>
                    <a:pt x="59" y="308"/>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6" name="Freeform 16">
              <a:extLst>
                <a:ext uri="{FF2B5EF4-FFF2-40B4-BE49-F238E27FC236}">
                  <a16:creationId xmlns:a16="http://schemas.microsoft.com/office/drawing/2014/main" id="{B002BC15-64EE-6C04-331B-0C8AD10E5039}"/>
                </a:ext>
              </a:extLst>
            </p:cNvPr>
            <p:cNvSpPr>
              <a:spLocks/>
            </p:cNvSpPr>
            <p:nvPr/>
          </p:nvSpPr>
          <p:spPr bwMode="auto">
            <a:xfrm>
              <a:off x="1406" y="2351"/>
              <a:ext cx="70" cy="95"/>
            </a:xfrm>
            <a:custGeom>
              <a:avLst/>
              <a:gdLst>
                <a:gd name="T0" fmla="*/ 20 w 51"/>
                <a:gd name="T1" fmla="*/ 57 h 69"/>
                <a:gd name="T2" fmla="*/ 43 w 51"/>
                <a:gd name="T3" fmla="*/ 36 h 69"/>
                <a:gd name="T4" fmla="*/ 46 w 51"/>
                <a:gd name="T5" fmla="*/ 13 h 69"/>
                <a:gd name="T6" fmla="*/ 29 w 51"/>
                <a:gd name="T7" fmla="*/ 1 h 69"/>
                <a:gd name="T8" fmla="*/ 6 w 51"/>
                <a:gd name="T9" fmla="*/ 8 h 69"/>
                <a:gd name="T10" fmla="*/ 1 w 51"/>
                <a:gd name="T11" fmla="*/ 26 h 69"/>
                <a:gd name="T12" fmla="*/ 13 w 51"/>
                <a:gd name="T13" fmla="*/ 26 h 69"/>
                <a:gd name="T14" fmla="*/ 18 w 51"/>
                <a:gd name="T15" fmla="*/ 14 h 69"/>
                <a:gd name="T16" fmla="*/ 27 w 51"/>
                <a:gd name="T17" fmla="*/ 12 h 69"/>
                <a:gd name="T18" fmla="*/ 33 w 51"/>
                <a:gd name="T19" fmla="*/ 17 h 69"/>
                <a:gd name="T20" fmla="*/ 31 w 51"/>
                <a:gd name="T21" fmla="*/ 30 h 69"/>
                <a:gd name="T22" fmla="*/ 3 w 51"/>
                <a:gd name="T23" fmla="*/ 69 h 69"/>
                <a:gd name="T24" fmla="*/ 51 w 51"/>
                <a:gd name="T25" fmla="*/ 66 h 69"/>
                <a:gd name="T26" fmla="*/ 51 w 51"/>
                <a:gd name="T27" fmla="*/ 55 h 69"/>
                <a:gd name="T28" fmla="*/ 20 w 51"/>
                <a:gd name="T29" fmla="*/ 5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69">
                  <a:moveTo>
                    <a:pt x="20" y="57"/>
                  </a:moveTo>
                  <a:cubicBezTo>
                    <a:pt x="26" y="48"/>
                    <a:pt x="35" y="44"/>
                    <a:pt x="43" y="36"/>
                  </a:cubicBezTo>
                  <a:cubicBezTo>
                    <a:pt x="48" y="30"/>
                    <a:pt x="49" y="20"/>
                    <a:pt x="46" y="13"/>
                  </a:cubicBezTo>
                  <a:cubicBezTo>
                    <a:pt x="43" y="6"/>
                    <a:pt x="35" y="2"/>
                    <a:pt x="29" y="1"/>
                  </a:cubicBezTo>
                  <a:cubicBezTo>
                    <a:pt x="20" y="0"/>
                    <a:pt x="12" y="2"/>
                    <a:pt x="6" y="8"/>
                  </a:cubicBezTo>
                  <a:cubicBezTo>
                    <a:pt x="2" y="13"/>
                    <a:pt x="0" y="20"/>
                    <a:pt x="1" y="26"/>
                  </a:cubicBezTo>
                  <a:cubicBezTo>
                    <a:pt x="13" y="26"/>
                    <a:pt x="13" y="26"/>
                    <a:pt x="13" y="26"/>
                  </a:cubicBezTo>
                  <a:cubicBezTo>
                    <a:pt x="13" y="21"/>
                    <a:pt x="14" y="17"/>
                    <a:pt x="18" y="14"/>
                  </a:cubicBezTo>
                  <a:cubicBezTo>
                    <a:pt x="20" y="12"/>
                    <a:pt x="23" y="11"/>
                    <a:pt x="27" y="12"/>
                  </a:cubicBezTo>
                  <a:cubicBezTo>
                    <a:pt x="30" y="13"/>
                    <a:pt x="32" y="14"/>
                    <a:pt x="33" y="17"/>
                  </a:cubicBezTo>
                  <a:cubicBezTo>
                    <a:pt x="35" y="22"/>
                    <a:pt x="34" y="27"/>
                    <a:pt x="31" y="30"/>
                  </a:cubicBezTo>
                  <a:cubicBezTo>
                    <a:pt x="20" y="42"/>
                    <a:pt x="2" y="51"/>
                    <a:pt x="3" y="69"/>
                  </a:cubicBezTo>
                  <a:cubicBezTo>
                    <a:pt x="51" y="66"/>
                    <a:pt x="51" y="66"/>
                    <a:pt x="51" y="66"/>
                  </a:cubicBezTo>
                  <a:cubicBezTo>
                    <a:pt x="51" y="63"/>
                    <a:pt x="51" y="59"/>
                    <a:pt x="51" y="55"/>
                  </a:cubicBezTo>
                  <a:lnTo>
                    <a:pt x="20" y="57"/>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7" name="Freeform 17">
              <a:extLst>
                <a:ext uri="{FF2B5EF4-FFF2-40B4-BE49-F238E27FC236}">
                  <a16:creationId xmlns:a16="http://schemas.microsoft.com/office/drawing/2014/main" id="{4E512C3A-9373-802C-221E-C17A10FD0C42}"/>
                </a:ext>
              </a:extLst>
            </p:cNvPr>
            <p:cNvSpPr>
              <a:spLocks/>
            </p:cNvSpPr>
            <p:nvPr/>
          </p:nvSpPr>
          <p:spPr bwMode="auto">
            <a:xfrm>
              <a:off x="1211" y="2335"/>
              <a:ext cx="48" cy="90"/>
            </a:xfrm>
            <a:custGeom>
              <a:avLst/>
              <a:gdLst>
                <a:gd name="T0" fmla="*/ 21 w 35"/>
                <a:gd name="T1" fmla="*/ 4 h 66"/>
                <a:gd name="T2" fmla="*/ 2 w 35"/>
                <a:gd name="T3" fmla="*/ 5 h 66"/>
                <a:gd name="T4" fmla="*/ 0 w 35"/>
                <a:gd name="T5" fmla="*/ 14 h 66"/>
                <a:gd name="T6" fmla="*/ 16 w 35"/>
                <a:gd name="T7" fmla="*/ 19 h 66"/>
                <a:gd name="T8" fmla="*/ 16 w 35"/>
                <a:gd name="T9" fmla="*/ 20 h 66"/>
                <a:gd name="T10" fmla="*/ 2 w 35"/>
                <a:gd name="T11" fmla="*/ 62 h 66"/>
                <a:gd name="T12" fmla="*/ 15 w 35"/>
                <a:gd name="T13" fmla="*/ 66 h 66"/>
                <a:gd name="T14" fmla="*/ 35 w 35"/>
                <a:gd name="T15" fmla="*/ 4 h 66"/>
                <a:gd name="T16" fmla="*/ 35 w 35"/>
                <a:gd name="T17" fmla="*/ 4 h 66"/>
                <a:gd name="T18" fmla="*/ 25 w 35"/>
                <a:gd name="T19" fmla="*/ 0 h 66"/>
                <a:gd name="T20" fmla="*/ 21 w 35"/>
                <a:gd name="T21"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66">
                  <a:moveTo>
                    <a:pt x="21" y="4"/>
                  </a:moveTo>
                  <a:cubicBezTo>
                    <a:pt x="15" y="8"/>
                    <a:pt x="9" y="7"/>
                    <a:pt x="2" y="5"/>
                  </a:cubicBezTo>
                  <a:cubicBezTo>
                    <a:pt x="0" y="14"/>
                    <a:pt x="0" y="14"/>
                    <a:pt x="0" y="14"/>
                  </a:cubicBezTo>
                  <a:cubicBezTo>
                    <a:pt x="5" y="15"/>
                    <a:pt x="11" y="17"/>
                    <a:pt x="16" y="19"/>
                  </a:cubicBezTo>
                  <a:cubicBezTo>
                    <a:pt x="16" y="20"/>
                    <a:pt x="16" y="20"/>
                    <a:pt x="16" y="20"/>
                  </a:cubicBezTo>
                  <a:cubicBezTo>
                    <a:pt x="2" y="62"/>
                    <a:pt x="2" y="62"/>
                    <a:pt x="2" y="62"/>
                  </a:cubicBezTo>
                  <a:cubicBezTo>
                    <a:pt x="15" y="66"/>
                    <a:pt x="15" y="66"/>
                    <a:pt x="15" y="66"/>
                  </a:cubicBezTo>
                  <a:cubicBezTo>
                    <a:pt x="35" y="4"/>
                    <a:pt x="35" y="4"/>
                    <a:pt x="35" y="4"/>
                  </a:cubicBezTo>
                  <a:cubicBezTo>
                    <a:pt x="35" y="4"/>
                    <a:pt x="35" y="4"/>
                    <a:pt x="35" y="4"/>
                  </a:cubicBezTo>
                  <a:cubicBezTo>
                    <a:pt x="25" y="0"/>
                    <a:pt x="25" y="0"/>
                    <a:pt x="25" y="0"/>
                  </a:cubicBezTo>
                  <a:cubicBezTo>
                    <a:pt x="24" y="2"/>
                    <a:pt x="23" y="2"/>
                    <a:pt x="21" y="4"/>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8" name="Freeform 18">
              <a:extLst>
                <a:ext uri="{FF2B5EF4-FFF2-40B4-BE49-F238E27FC236}">
                  <a16:creationId xmlns:a16="http://schemas.microsoft.com/office/drawing/2014/main" id="{5B01BC76-FE60-6E3A-19D5-1BC1FB13F629}"/>
                </a:ext>
              </a:extLst>
            </p:cNvPr>
            <p:cNvSpPr>
              <a:spLocks noEditPoints="1"/>
            </p:cNvSpPr>
            <p:nvPr/>
          </p:nvSpPr>
          <p:spPr bwMode="auto">
            <a:xfrm>
              <a:off x="1514" y="2329"/>
              <a:ext cx="83" cy="96"/>
            </a:xfrm>
            <a:custGeom>
              <a:avLst/>
              <a:gdLst>
                <a:gd name="T0" fmla="*/ 47 w 60"/>
                <a:gd name="T1" fmla="*/ 29 h 70"/>
                <a:gd name="T2" fmla="*/ 43 w 60"/>
                <a:gd name="T3" fmla="*/ 28 h 70"/>
                <a:gd name="T4" fmla="*/ 49 w 60"/>
                <a:gd name="T5" fmla="*/ 14 h 70"/>
                <a:gd name="T6" fmla="*/ 38 w 60"/>
                <a:gd name="T7" fmla="*/ 1 h 70"/>
                <a:gd name="T8" fmla="*/ 21 w 60"/>
                <a:gd name="T9" fmla="*/ 2 h 70"/>
                <a:gd name="T10" fmla="*/ 7 w 60"/>
                <a:gd name="T11" fmla="*/ 9 h 70"/>
                <a:gd name="T12" fmla="*/ 3 w 60"/>
                <a:gd name="T13" fmla="*/ 26 h 70"/>
                <a:gd name="T14" fmla="*/ 15 w 60"/>
                <a:gd name="T15" fmla="*/ 35 h 70"/>
                <a:gd name="T16" fmla="*/ 12 w 60"/>
                <a:gd name="T17" fmla="*/ 38 h 70"/>
                <a:gd name="T18" fmla="*/ 7 w 60"/>
                <a:gd name="T19" fmla="*/ 55 h 70"/>
                <a:gd name="T20" fmla="*/ 21 w 60"/>
                <a:gd name="T21" fmla="*/ 69 h 70"/>
                <a:gd name="T22" fmla="*/ 38 w 60"/>
                <a:gd name="T23" fmla="*/ 69 h 70"/>
                <a:gd name="T24" fmla="*/ 53 w 60"/>
                <a:gd name="T25" fmla="*/ 61 h 70"/>
                <a:gd name="T26" fmla="*/ 59 w 60"/>
                <a:gd name="T27" fmla="*/ 42 h 70"/>
                <a:gd name="T28" fmla="*/ 47 w 60"/>
                <a:gd name="T29" fmla="*/ 29 h 70"/>
                <a:gd name="T30" fmla="*/ 16 w 60"/>
                <a:gd name="T31" fmla="*/ 24 h 70"/>
                <a:gd name="T32" fmla="*/ 17 w 60"/>
                <a:gd name="T33" fmla="*/ 14 h 70"/>
                <a:gd name="T34" fmla="*/ 24 w 60"/>
                <a:gd name="T35" fmla="*/ 11 h 70"/>
                <a:gd name="T36" fmla="*/ 31 w 60"/>
                <a:gd name="T37" fmla="*/ 11 h 70"/>
                <a:gd name="T38" fmla="*/ 37 w 60"/>
                <a:gd name="T39" fmla="*/ 19 h 70"/>
                <a:gd name="T40" fmla="*/ 34 w 60"/>
                <a:gd name="T41" fmla="*/ 25 h 70"/>
                <a:gd name="T42" fmla="*/ 28 w 60"/>
                <a:gd name="T43" fmla="*/ 28 h 70"/>
                <a:gd name="T44" fmla="*/ 21 w 60"/>
                <a:gd name="T45" fmla="*/ 28 h 70"/>
                <a:gd name="T46" fmla="*/ 16 w 60"/>
                <a:gd name="T47" fmla="*/ 24 h 70"/>
                <a:gd name="T48" fmla="*/ 43 w 60"/>
                <a:gd name="T49" fmla="*/ 54 h 70"/>
                <a:gd name="T50" fmla="*/ 35 w 60"/>
                <a:gd name="T51" fmla="*/ 58 h 70"/>
                <a:gd name="T52" fmla="*/ 27 w 60"/>
                <a:gd name="T53" fmla="*/ 58 h 70"/>
                <a:gd name="T54" fmla="*/ 20 w 60"/>
                <a:gd name="T55" fmla="*/ 52 h 70"/>
                <a:gd name="T56" fmla="*/ 24 w 60"/>
                <a:gd name="T57" fmla="*/ 40 h 70"/>
                <a:gd name="T58" fmla="*/ 30 w 60"/>
                <a:gd name="T59" fmla="*/ 38 h 70"/>
                <a:gd name="T60" fmla="*/ 37 w 60"/>
                <a:gd name="T61" fmla="*/ 37 h 70"/>
                <a:gd name="T62" fmla="*/ 45 w 60"/>
                <a:gd name="T63" fmla="*/ 45 h 70"/>
                <a:gd name="T64" fmla="*/ 43 w 60"/>
                <a:gd name="T65" fmla="*/ 5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70">
                  <a:moveTo>
                    <a:pt x="47" y="29"/>
                  </a:moveTo>
                  <a:cubicBezTo>
                    <a:pt x="43" y="28"/>
                    <a:pt x="43" y="28"/>
                    <a:pt x="43" y="28"/>
                  </a:cubicBezTo>
                  <a:cubicBezTo>
                    <a:pt x="47" y="25"/>
                    <a:pt x="51" y="20"/>
                    <a:pt x="49" y="14"/>
                  </a:cubicBezTo>
                  <a:cubicBezTo>
                    <a:pt x="48" y="8"/>
                    <a:pt x="44" y="4"/>
                    <a:pt x="38" y="1"/>
                  </a:cubicBezTo>
                  <a:cubicBezTo>
                    <a:pt x="33" y="0"/>
                    <a:pt x="27" y="0"/>
                    <a:pt x="21" y="2"/>
                  </a:cubicBezTo>
                  <a:cubicBezTo>
                    <a:pt x="16" y="3"/>
                    <a:pt x="10" y="5"/>
                    <a:pt x="7" y="9"/>
                  </a:cubicBezTo>
                  <a:cubicBezTo>
                    <a:pt x="3" y="14"/>
                    <a:pt x="0" y="19"/>
                    <a:pt x="3" y="26"/>
                  </a:cubicBezTo>
                  <a:cubicBezTo>
                    <a:pt x="4" y="31"/>
                    <a:pt x="10" y="34"/>
                    <a:pt x="15" y="35"/>
                  </a:cubicBezTo>
                  <a:cubicBezTo>
                    <a:pt x="12" y="38"/>
                    <a:pt x="12" y="38"/>
                    <a:pt x="12" y="38"/>
                  </a:cubicBezTo>
                  <a:cubicBezTo>
                    <a:pt x="7" y="43"/>
                    <a:pt x="6" y="48"/>
                    <a:pt x="7" y="55"/>
                  </a:cubicBezTo>
                  <a:cubicBezTo>
                    <a:pt x="9" y="61"/>
                    <a:pt x="14" y="67"/>
                    <a:pt x="21" y="69"/>
                  </a:cubicBezTo>
                  <a:cubicBezTo>
                    <a:pt x="26" y="70"/>
                    <a:pt x="32" y="70"/>
                    <a:pt x="38" y="69"/>
                  </a:cubicBezTo>
                  <a:cubicBezTo>
                    <a:pt x="44" y="67"/>
                    <a:pt x="49" y="64"/>
                    <a:pt x="53" y="61"/>
                  </a:cubicBezTo>
                  <a:cubicBezTo>
                    <a:pt x="58" y="56"/>
                    <a:pt x="60" y="49"/>
                    <a:pt x="59" y="42"/>
                  </a:cubicBezTo>
                  <a:cubicBezTo>
                    <a:pt x="57" y="36"/>
                    <a:pt x="54" y="31"/>
                    <a:pt x="47" y="29"/>
                  </a:cubicBezTo>
                  <a:moveTo>
                    <a:pt x="16" y="24"/>
                  </a:moveTo>
                  <a:cubicBezTo>
                    <a:pt x="15" y="22"/>
                    <a:pt x="15" y="17"/>
                    <a:pt x="17" y="14"/>
                  </a:cubicBezTo>
                  <a:cubicBezTo>
                    <a:pt x="19" y="13"/>
                    <a:pt x="21" y="12"/>
                    <a:pt x="24" y="11"/>
                  </a:cubicBezTo>
                  <a:cubicBezTo>
                    <a:pt x="26" y="10"/>
                    <a:pt x="29" y="10"/>
                    <a:pt x="31" y="11"/>
                  </a:cubicBezTo>
                  <a:cubicBezTo>
                    <a:pt x="35" y="12"/>
                    <a:pt x="37" y="16"/>
                    <a:pt x="37" y="19"/>
                  </a:cubicBezTo>
                  <a:cubicBezTo>
                    <a:pt x="37" y="22"/>
                    <a:pt x="36" y="23"/>
                    <a:pt x="34" y="25"/>
                  </a:cubicBezTo>
                  <a:cubicBezTo>
                    <a:pt x="32" y="26"/>
                    <a:pt x="30" y="27"/>
                    <a:pt x="28" y="28"/>
                  </a:cubicBezTo>
                  <a:cubicBezTo>
                    <a:pt x="26" y="29"/>
                    <a:pt x="23" y="29"/>
                    <a:pt x="21" y="28"/>
                  </a:cubicBezTo>
                  <a:cubicBezTo>
                    <a:pt x="19" y="28"/>
                    <a:pt x="17" y="26"/>
                    <a:pt x="16" y="24"/>
                  </a:cubicBezTo>
                  <a:moveTo>
                    <a:pt x="43" y="54"/>
                  </a:moveTo>
                  <a:cubicBezTo>
                    <a:pt x="41" y="56"/>
                    <a:pt x="39" y="57"/>
                    <a:pt x="35" y="58"/>
                  </a:cubicBezTo>
                  <a:cubicBezTo>
                    <a:pt x="32" y="59"/>
                    <a:pt x="29" y="59"/>
                    <a:pt x="27" y="58"/>
                  </a:cubicBezTo>
                  <a:cubicBezTo>
                    <a:pt x="23" y="57"/>
                    <a:pt x="21" y="54"/>
                    <a:pt x="20" y="52"/>
                  </a:cubicBezTo>
                  <a:cubicBezTo>
                    <a:pt x="19" y="47"/>
                    <a:pt x="20" y="43"/>
                    <a:pt x="24" y="40"/>
                  </a:cubicBezTo>
                  <a:cubicBezTo>
                    <a:pt x="26" y="39"/>
                    <a:pt x="28" y="38"/>
                    <a:pt x="30" y="38"/>
                  </a:cubicBezTo>
                  <a:cubicBezTo>
                    <a:pt x="33" y="37"/>
                    <a:pt x="35" y="37"/>
                    <a:pt x="37" y="37"/>
                  </a:cubicBezTo>
                  <a:cubicBezTo>
                    <a:pt x="41" y="38"/>
                    <a:pt x="45" y="41"/>
                    <a:pt x="45" y="45"/>
                  </a:cubicBezTo>
                  <a:cubicBezTo>
                    <a:pt x="46" y="48"/>
                    <a:pt x="45" y="52"/>
                    <a:pt x="43" y="54"/>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9" name="Freeform 19">
              <a:extLst>
                <a:ext uri="{FF2B5EF4-FFF2-40B4-BE49-F238E27FC236}">
                  <a16:creationId xmlns:a16="http://schemas.microsoft.com/office/drawing/2014/main" id="{690779D8-4509-FB28-AE5C-71B9D0A2E2DB}"/>
                </a:ext>
              </a:extLst>
            </p:cNvPr>
            <p:cNvSpPr>
              <a:spLocks noEditPoints="1"/>
            </p:cNvSpPr>
            <p:nvPr/>
          </p:nvSpPr>
          <p:spPr bwMode="auto">
            <a:xfrm>
              <a:off x="1292" y="2350"/>
              <a:ext cx="74" cy="96"/>
            </a:xfrm>
            <a:custGeom>
              <a:avLst/>
              <a:gdLst>
                <a:gd name="T0" fmla="*/ 46 w 54"/>
                <a:gd name="T1" fmla="*/ 34 h 70"/>
                <a:gd name="T2" fmla="*/ 43 w 54"/>
                <a:gd name="T3" fmla="*/ 32 h 70"/>
                <a:gd name="T4" fmla="*/ 53 w 54"/>
                <a:gd name="T5" fmla="*/ 21 h 70"/>
                <a:gd name="T6" fmla="*/ 46 w 54"/>
                <a:gd name="T7" fmla="*/ 5 h 70"/>
                <a:gd name="T8" fmla="*/ 30 w 54"/>
                <a:gd name="T9" fmla="*/ 1 h 70"/>
                <a:gd name="T10" fmla="*/ 14 w 54"/>
                <a:gd name="T11" fmla="*/ 3 h 70"/>
                <a:gd name="T12" fmla="*/ 5 w 54"/>
                <a:gd name="T13" fmla="*/ 18 h 70"/>
                <a:gd name="T14" fmla="*/ 14 w 54"/>
                <a:gd name="T15" fmla="*/ 31 h 70"/>
                <a:gd name="T16" fmla="*/ 10 w 54"/>
                <a:gd name="T17" fmla="*/ 32 h 70"/>
                <a:gd name="T18" fmla="*/ 1 w 54"/>
                <a:gd name="T19" fmla="*/ 47 h 70"/>
                <a:gd name="T20" fmla="*/ 10 w 54"/>
                <a:gd name="T21" fmla="*/ 64 h 70"/>
                <a:gd name="T22" fmla="*/ 26 w 54"/>
                <a:gd name="T23" fmla="*/ 69 h 70"/>
                <a:gd name="T24" fmla="*/ 43 w 54"/>
                <a:gd name="T25" fmla="*/ 66 h 70"/>
                <a:gd name="T26" fmla="*/ 54 w 54"/>
                <a:gd name="T27" fmla="*/ 50 h 70"/>
                <a:gd name="T28" fmla="*/ 46 w 54"/>
                <a:gd name="T29" fmla="*/ 34 h 70"/>
                <a:gd name="T30" fmla="*/ 23 w 54"/>
                <a:gd name="T31" fmla="*/ 12 h 70"/>
                <a:gd name="T32" fmla="*/ 30 w 54"/>
                <a:gd name="T33" fmla="*/ 10 h 70"/>
                <a:gd name="T34" fmla="*/ 37 w 54"/>
                <a:gd name="T35" fmla="*/ 12 h 70"/>
                <a:gd name="T36" fmla="*/ 40 w 54"/>
                <a:gd name="T37" fmla="*/ 22 h 70"/>
                <a:gd name="T38" fmla="*/ 35 w 54"/>
                <a:gd name="T39" fmla="*/ 27 h 70"/>
                <a:gd name="T40" fmla="*/ 29 w 54"/>
                <a:gd name="T41" fmla="*/ 28 h 70"/>
                <a:gd name="T42" fmla="*/ 22 w 54"/>
                <a:gd name="T43" fmla="*/ 26 h 70"/>
                <a:gd name="T44" fmla="*/ 18 w 54"/>
                <a:gd name="T45" fmla="*/ 21 h 70"/>
                <a:gd name="T46" fmla="*/ 23 w 54"/>
                <a:gd name="T47" fmla="*/ 12 h 70"/>
                <a:gd name="T48" fmla="*/ 35 w 54"/>
                <a:gd name="T49" fmla="*/ 57 h 70"/>
                <a:gd name="T50" fmla="*/ 27 w 54"/>
                <a:gd name="T51" fmla="*/ 59 h 70"/>
                <a:gd name="T52" fmla="*/ 18 w 54"/>
                <a:gd name="T53" fmla="*/ 56 h 70"/>
                <a:gd name="T54" fmla="*/ 14 w 54"/>
                <a:gd name="T55" fmla="*/ 48 h 70"/>
                <a:gd name="T56" fmla="*/ 21 w 54"/>
                <a:gd name="T57" fmla="*/ 38 h 70"/>
                <a:gd name="T58" fmla="*/ 28 w 54"/>
                <a:gd name="T59" fmla="*/ 38 h 70"/>
                <a:gd name="T60" fmla="*/ 35 w 54"/>
                <a:gd name="T61" fmla="*/ 39 h 70"/>
                <a:gd name="T62" fmla="*/ 40 w 54"/>
                <a:gd name="T63" fmla="*/ 50 h 70"/>
                <a:gd name="T64" fmla="*/ 35 w 54"/>
                <a:gd name="T65" fmla="*/ 5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 h="70">
                  <a:moveTo>
                    <a:pt x="46" y="34"/>
                  </a:moveTo>
                  <a:cubicBezTo>
                    <a:pt x="43" y="32"/>
                    <a:pt x="43" y="32"/>
                    <a:pt x="43" y="32"/>
                  </a:cubicBezTo>
                  <a:cubicBezTo>
                    <a:pt x="48" y="31"/>
                    <a:pt x="53" y="26"/>
                    <a:pt x="53" y="21"/>
                  </a:cubicBezTo>
                  <a:cubicBezTo>
                    <a:pt x="54" y="14"/>
                    <a:pt x="51" y="9"/>
                    <a:pt x="46" y="5"/>
                  </a:cubicBezTo>
                  <a:cubicBezTo>
                    <a:pt x="42" y="2"/>
                    <a:pt x="36" y="1"/>
                    <a:pt x="30" y="1"/>
                  </a:cubicBezTo>
                  <a:cubicBezTo>
                    <a:pt x="24" y="0"/>
                    <a:pt x="19" y="1"/>
                    <a:pt x="14" y="3"/>
                  </a:cubicBezTo>
                  <a:cubicBezTo>
                    <a:pt x="9" y="7"/>
                    <a:pt x="5" y="11"/>
                    <a:pt x="5" y="18"/>
                  </a:cubicBezTo>
                  <a:cubicBezTo>
                    <a:pt x="5" y="23"/>
                    <a:pt x="9" y="28"/>
                    <a:pt x="14" y="31"/>
                  </a:cubicBezTo>
                  <a:cubicBezTo>
                    <a:pt x="10" y="32"/>
                    <a:pt x="10" y="32"/>
                    <a:pt x="10" y="32"/>
                  </a:cubicBezTo>
                  <a:cubicBezTo>
                    <a:pt x="4" y="35"/>
                    <a:pt x="1" y="41"/>
                    <a:pt x="1" y="47"/>
                  </a:cubicBezTo>
                  <a:cubicBezTo>
                    <a:pt x="0" y="54"/>
                    <a:pt x="4" y="61"/>
                    <a:pt x="10" y="64"/>
                  </a:cubicBezTo>
                  <a:cubicBezTo>
                    <a:pt x="14" y="67"/>
                    <a:pt x="20" y="69"/>
                    <a:pt x="26" y="69"/>
                  </a:cubicBezTo>
                  <a:cubicBezTo>
                    <a:pt x="32" y="70"/>
                    <a:pt x="38" y="69"/>
                    <a:pt x="43" y="66"/>
                  </a:cubicBezTo>
                  <a:cubicBezTo>
                    <a:pt x="49" y="63"/>
                    <a:pt x="53" y="57"/>
                    <a:pt x="54" y="50"/>
                  </a:cubicBezTo>
                  <a:cubicBezTo>
                    <a:pt x="54" y="44"/>
                    <a:pt x="52" y="38"/>
                    <a:pt x="46" y="34"/>
                  </a:cubicBezTo>
                  <a:moveTo>
                    <a:pt x="23" y="12"/>
                  </a:moveTo>
                  <a:cubicBezTo>
                    <a:pt x="25" y="10"/>
                    <a:pt x="27" y="10"/>
                    <a:pt x="30" y="10"/>
                  </a:cubicBezTo>
                  <a:cubicBezTo>
                    <a:pt x="32" y="10"/>
                    <a:pt x="35" y="11"/>
                    <a:pt x="37" y="12"/>
                  </a:cubicBezTo>
                  <a:cubicBezTo>
                    <a:pt x="40" y="15"/>
                    <a:pt x="41" y="19"/>
                    <a:pt x="40" y="22"/>
                  </a:cubicBezTo>
                  <a:cubicBezTo>
                    <a:pt x="39" y="24"/>
                    <a:pt x="37" y="26"/>
                    <a:pt x="35" y="27"/>
                  </a:cubicBezTo>
                  <a:cubicBezTo>
                    <a:pt x="33" y="27"/>
                    <a:pt x="31" y="28"/>
                    <a:pt x="29" y="28"/>
                  </a:cubicBezTo>
                  <a:cubicBezTo>
                    <a:pt x="26" y="28"/>
                    <a:pt x="24" y="27"/>
                    <a:pt x="22" y="26"/>
                  </a:cubicBezTo>
                  <a:cubicBezTo>
                    <a:pt x="20" y="25"/>
                    <a:pt x="19" y="23"/>
                    <a:pt x="18" y="21"/>
                  </a:cubicBezTo>
                  <a:cubicBezTo>
                    <a:pt x="18" y="18"/>
                    <a:pt x="19" y="13"/>
                    <a:pt x="23" y="12"/>
                  </a:cubicBezTo>
                  <a:moveTo>
                    <a:pt x="35" y="57"/>
                  </a:moveTo>
                  <a:cubicBezTo>
                    <a:pt x="33" y="58"/>
                    <a:pt x="30" y="59"/>
                    <a:pt x="27" y="59"/>
                  </a:cubicBezTo>
                  <a:cubicBezTo>
                    <a:pt x="24" y="59"/>
                    <a:pt x="20" y="58"/>
                    <a:pt x="18" y="56"/>
                  </a:cubicBezTo>
                  <a:cubicBezTo>
                    <a:pt x="16" y="54"/>
                    <a:pt x="14" y="51"/>
                    <a:pt x="14" y="48"/>
                  </a:cubicBezTo>
                  <a:cubicBezTo>
                    <a:pt x="15" y="44"/>
                    <a:pt x="17" y="40"/>
                    <a:pt x="21" y="38"/>
                  </a:cubicBezTo>
                  <a:cubicBezTo>
                    <a:pt x="23" y="38"/>
                    <a:pt x="25" y="37"/>
                    <a:pt x="28" y="38"/>
                  </a:cubicBezTo>
                  <a:cubicBezTo>
                    <a:pt x="31" y="38"/>
                    <a:pt x="33" y="38"/>
                    <a:pt x="35" y="39"/>
                  </a:cubicBezTo>
                  <a:cubicBezTo>
                    <a:pt x="39" y="41"/>
                    <a:pt x="41" y="45"/>
                    <a:pt x="40" y="50"/>
                  </a:cubicBezTo>
                  <a:cubicBezTo>
                    <a:pt x="40" y="52"/>
                    <a:pt x="38" y="55"/>
                    <a:pt x="35" y="57"/>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0" name="Freeform 20">
              <a:extLst>
                <a:ext uri="{FF2B5EF4-FFF2-40B4-BE49-F238E27FC236}">
                  <a16:creationId xmlns:a16="http://schemas.microsoft.com/office/drawing/2014/main" id="{227C4618-B272-8886-9C13-7FA0DF7BFF13}"/>
                </a:ext>
              </a:extLst>
            </p:cNvPr>
            <p:cNvSpPr>
              <a:spLocks/>
            </p:cNvSpPr>
            <p:nvPr/>
          </p:nvSpPr>
          <p:spPr bwMode="auto">
            <a:xfrm>
              <a:off x="1675" y="1540"/>
              <a:ext cx="89" cy="54"/>
            </a:xfrm>
            <a:custGeom>
              <a:avLst/>
              <a:gdLst>
                <a:gd name="T0" fmla="*/ 7 w 89"/>
                <a:gd name="T1" fmla="*/ 54 h 54"/>
                <a:gd name="T2" fmla="*/ 89 w 89"/>
                <a:gd name="T3" fmla="*/ 18 h 54"/>
                <a:gd name="T4" fmla="*/ 82 w 89"/>
                <a:gd name="T5" fmla="*/ 0 h 54"/>
                <a:gd name="T6" fmla="*/ 0 w 89"/>
                <a:gd name="T7" fmla="*/ 36 h 54"/>
                <a:gd name="T8" fmla="*/ 7 w 89"/>
                <a:gd name="T9" fmla="*/ 54 h 54"/>
              </a:gdLst>
              <a:ahLst/>
              <a:cxnLst>
                <a:cxn ang="0">
                  <a:pos x="T0" y="T1"/>
                </a:cxn>
                <a:cxn ang="0">
                  <a:pos x="T2" y="T3"/>
                </a:cxn>
                <a:cxn ang="0">
                  <a:pos x="T4" y="T5"/>
                </a:cxn>
                <a:cxn ang="0">
                  <a:pos x="T6" y="T7"/>
                </a:cxn>
                <a:cxn ang="0">
                  <a:pos x="T8" y="T9"/>
                </a:cxn>
              </a:cxnLst>
              <a:rect l="0" t="0" r="r" b="b"/>
              <a:pathLst>
                <a:path w="89" h="54">
                  <a:moveTo>
                    <a:pt x="7" y="54"/>
                  </a:moveTo>
                  <a:lnTo>
                    <a:pt x="89" y="18"/>
                  </a:lnTo>
                  <a:lnTo>
                    <a:pt x="82" y="0"/>
                  </a:lnTo>
                  <a:lnTo>
                    <a:pt x="0" y="36"/>
                  </a:lnTo>
                  <a:lnTo>
                    <a:pt x="7" y="54"/>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1" name="Freeform 21">
              <a:extLst>
                <a:ext uri="{FF2B5EF4-FFF2-40B4-BE49-F238E27FC236}">
                  <a16:creationId xmlns:a16="http://schemas.microsoft.com/office/drawing/2014/main" id="{6CB0546A-6B92-C7E3-B11E-93E6EAC91F98}"/>
                </a:ext>
              </a:extLst>
            </p:cNvPr>
            <p:cNvSpPr>
              <a:spLocks/>
            </p:cNvSpPr>
            <p:nvPr/>
          </p:nvSpPr>
          <p:spPr bwMode="auto">
            <a:xfrm>
              <a:off x="1433" y="1323"/>
              <a:ext cx="77" cy="94"/>
            </a:xfrm>
            <a:custGeom>
              <a:avLst/>
              <a:gdLst>
                <a:gd name="T0" fmla="*/ 27 w 56"/>
                <a:gd name="T1" fmla="*/ 68 h 68"/>
                <a:gd name="T2" fmla="*/ 56 w 56"/>
                <a:gd name="T3" fmla="*/ 6 h 68"/>
                <a:gd name="T4" fmla="*/ 42 w 56"/>
                <a:gd name="T5" fmla="*/ 4 h 68"/>
                <a:gd name="T6" fmla="*/ 23 w 56"/>
                <a:gd name="T7" fmla="*/ 51 h 68"/>
                <a:gd name="T8" fmla="*/ 14 w 56"/>
                <a:gd name="T9" fmla="*/ 1 h 68"/>
                <a:gd name="T10" fmla="*/ 0 w 56"/>
                <a:gd name="T11" fmla="*/ 0 h 68"/>
                <a:gd name="T12" fmla="*/ 15 w 56"/>
                <a:gd name="T13" fmla="*/ 67 h 68"/>
                <a:gd name="T14" fmla="*/ 27 w 56"/>
                <a:gd name="T15" fmla="*/ 68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68">
                  <a:moveTo>
                    <a:pt x="27" y="68"/>
                  </a:moveTo>
                  <a:cubicBezTo>
                    <a:pt x="56" y="6"/>
                    <a:pt x="56" y="6"/>
                    <a:pt x="56" y="6"/>
                  </a:cubicBezTo>
                  <a:cubicBezTo>
                    <a:pt x="42" y="4"/>
                    <a:pt x="42" y="4"/>
                    <a:pt x="42" y="4"/>
                  </a:cubicBezTo>
                  <a:cubicBezTo>
                    <a:pt x="36" y="20"/>
                    <a:pt x="29" y="38"/>
                    <a:pt x="23" y="51"/>
                  </a:cubicBezTo>
                  <a:cubicBezTo>
                    <a:pt x="20" y="37"/>
                    <a:pt x="17" y="18"/>
                    <a:pt x="14" y="1"/>
                  </a:cubicBezTo>
                  <a:cubicBezTo>
                    <a:pt x="0" y="0"/>
                    <a:pt x="0" y="0"/>
                    <a:pt x="0" y="0"/>
                  </a:cubicBezTo>
                  <a:cubicBezTo>
                    <a:pt x="15" y="67"/>
                    <a:pt x="15" y="67"/>
                    <a:pt x="15" y="67"/>
                  </a:cubicBezTo>
                  <a:lnTo>
                    <a:pt x="27" y="68"/>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2" name="Freeform 22">
              <a:extLst>
                <a:ext uri="{FF2B5EF4-FFF2-40B4-BE49-F238E27FC236}">
                  <a16:creationId xmlns:a16="http://schemas.microsoft.com/office/drawing/2014/main" id="{37A2523B-5370-D6DF-FA68-B7AB6C6EC9B9}"/>
                </a:ext>
              </a:extLst>
            </p:cNvPr>
            <p:cNvSpPr>
              <a:spLocks/>
            </p:cNvSpPr>
            <p:nvPr/>
          </p:nvSpPr>
          <p:spPr bwMode="auto">
            <a:xfrm>
              <a:off x="1044" y="1447"/>
              <a:ext cx="110" cy="101"/>
            </a:xfrm>
            <a:custGeom>
              <a:avLst/>
              <a:gdLst>
                <a:gd name="T0" fmla="*/ 110 w 110"/>
                <a:gd name="T1" fmla="*/ 44 h 101"/>
                <a:gd name="T2" fmla="*/ 98 w 110"/>
                <a:gd name="T3" fmla="*/ 35 h 101"/>
                <a:gd name="T4" fmla="*/ 75 w 110"/>
                <a:gd name="T5" fmla="*/ 77 h 101"/>
                <a:gd name="T6" fmla="*/ 53 w 110"/>
                <a:gd name="T7" fmla="*/ 64 h 101"/>
                <a:gd name="T8" fmla="*/ 72 w 110"/>
                <a:gd name="T9" fmla="*/ 29 h 101"/>
                <a:gd name="T10" fmla="*/ 58 w 110"/>
                <a:gd name="T11" fmla="*/ 22 h 101"/>
                <a:gd name="T12" fmla="*/ 39 w 110"/>
                <a:gd name="T13" fmla="*/ 57 h 101"/>
                <a:gd name="T14" fmla="*/ 22 w 110"/>
                <a:gd name="T15" fmla="*/ 48 h 101"/>
                <a:gd name="T16" fmla="*/ 44 w 110"/>
                <a:gd name="T17" fmla="*/ 7 h 101"/>
                <a:gd name="T18" fmla="*/ 32 w 110"/>
                <a:gd name="T19" fmla="*/ 0 h 101"/>
                <a:gd name="T20" fmla="*/ 0 w 110"/>
                <a:gd name="T21" fmla="*/ 57 h 101"/>
                <a:gd name="T22" fmla="*/ 79 w 110"/>
                <a:gd name="T23" fmla="*/ 101 h 101"/>
                <a:gd name="T24" fmla="*/ 110 w 110"/>
                <a:gd name="T25" fmla="*/ 4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 h="101">
                  <a:moveTo>
                    <a:pt x="110" y="44"/>
                  </a:moveTo>
                  <a:lnTo>
                    <a:pt x="98" y="35"/>
                  </a:lnTo>
                  <a:lnTo>
                    <a:pt x="75" y="77"/>
                  </a:lnTo>
                  <a:lnTo>
                    <a:pt x="53" y="64"/>
                  </a:lnTo>
                  <a:lnTo>
                    <a:pt x="72" y="29"/>
                  </a:lnTo>
                  <a:lnTo>
                    <a:pt x="58" y="22"/>
                  </a:lnTo>
                  <a:lnTo>
                    <a:pt x="39" y="57"/>
                  </a:lnTo>
                  <a:lnTo>
                    <a:pt x="22" y="48"/>
                  </a:lnTo>
                  <a:lnTo>
                    <a:pt x="44" y="7"/>
                  </a:lnTo>
                  <a:lnTo>
                    <a:pt x="32" y="0"/>
                  </a:lnTo>
                  <a:lnTo>
                    <a:pt x="0" y="57"/>
                  </a:lnTo>
                  <a:lnTo>
                    <a:pt x="79" y="101"/>
                  </a:lnTo>
                  <a:lnTo>
                    <a:pt x="110" y="44"/>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3" name="Freeform 23">
              <a:extLst>
                <a:ext uri="{FF2B5EF4-FFF2-40B4-BE49-F238E27FC236}">
                  <a16:creationId xmlns:a16="http://schemas.microsoft.com/office/drawing/2014/main" id="{1F5BC820-DA85-50BA-356C-DE35B15E4EE9}"/>
                </a:ext>
              </a:extLst>
            </p:cNvPr>
            <p:cNvSpPr>
              <a:spLocks noEditPoints="1"/>
            </p:cNvSpPr>
            <p:nvPr/>
          </p:nvSpPr>
          <p:spPr bwMode="auto">
            <a:xfrm>
              <a:off x="967" y="1837"/>
              <a:ext cx="92" cy="73"/>
            </a:xfrm>
            <a:custGeom>
              <a:avLst/>
              <a:gdLst>
                <a:gd name="T0" fmla="*/ 64 w 67"/>
                <a:gd name="T1" fmla="*/ 10 h 53"/>
                <a:gd name="T2" fmla="*/ 45 w 67"/>
                <a:gd name="T3" fmla="*/ 0 h 53"/>
                <a:gd name="T4" fmla="*/ 31 w 67"/>
                <a:gd name="T5" fmla="*/ 12 h 53"/>
                <a:gd name="T6" fmla="*/ 20 w 67"/>
                <a:gd name="T7" fmla="*/ 2 h 53"/>
                <a:gd name="T8" fmla="*/ 4 w 67"/>
                <a:gd name="T9" fmla="*/ 9 h 53"/>
                <a:gd name="T10" fmla="*/ 1 w 67"/>
                <a:gd name="T11" fmla="*/ 53 h 53"/>
                <a:gd name="T12" fmla="*/ 66 w 67"/>
                <a:gd name="T13" fmla="*/ 53 h 53"/>
                <a:gd name="T14" fmla="*/ 66 w 67"/>
                <a:gd name="T15" fmla="*/ 48 h 53"/>
                <a:gd name="T16" fmla="*/ 64 w 67"/>
                <a:gd name="T17" fmla="*/ 10 h 53"/>
                <a:gd name="T18" fmla="*/ 27 w 67"/>
                <a:gd name="T19" fmla="*/ 39 h 53"/>
                <a:gd name="T20" fmla="*/ 11 w 67"/>
                <a:gd name="T21" fmla="*/ 39 h 53"/>
                <a:gd name="T22" fmla="*/ 18 w 67"/>
                <a:gd name="T23" fmla="*/ 15 h 53"/>
                <a:gd name="T24" fmla="*/ 26 w 67"/>
                <a:gd name="T25" fmla="*/ 19 h 53"/>
                <a:gd name="T26" fmla="*/ 27 w 67"/>
                <a:gd name="T27" fmla="*/ 39 h 53"/>
                <a:gd name="T28" fmla="*/ 55 w 67"/>
                <a:gd name="T29" fmla="*/ 39 h 53"/>
                <a:gd name="T30" fmla="*/ 37 w 67"/>
                <a:gd name="T31" fmla="*/ 39 h 53"/>
                <a:gd name="T32" fmla="*/ 37 w 67"/>
                <a:gd name="T33" fmla="*/ 39 h 53"/>
                <a:gd name="T34" fmla="*/ 44 w 67"/>
                <a:gd name="T35" fmla="*/ 14 h 53"/>
                <a:gd name="T36" fmla="*/ 53 w 67"/>
                <a:gd name="T37" fmla="*/ 16 h 53"/>
                <a:gd name="T38" fmla="*/ 55 w 67"/>
                <a:gd name="T39" fmla="*/ 3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 h="53">
                  <a:moveTo>
                    <a:pt x="64" y="10"/>
                  </a:moveTo>
                  <a:cubicBezTo>
                    <a:pt x="61" y="3"/>
                    <a:pt x="53" y="0"/>
                    <a:pt x="45" y="0"/>
                  </a:cubicBezTo>
                  <a:cubicBezTo>
                    <a:pt x="39" y="1"/>
                    <a:pt x="34" y="5"/>
                    <a:pt x="31" y="12"/>
                  </a:cubicBezTo>
                  <a:cubicBezTo>
                    <a:pt x="30" y="8"/>
                    <a:pt x="26" y="3"/>
                    <a:pt x="20" y="2"/>
                  </a:cubicBezTo>
                  <a:cubicBezTo>
                    <a:pt x="13" y="2"/>
                    <a:pt x="7" y="3"/>
                    <a:pt x="4" y="9"/>
                  </a:cubicBezTo>
                  <a:cubicBezTo>
                    <a:pt x="0" y="14"/>
                    <a:pt x="2" y="39"/>
                    <a:pt x="1" y="53"/>
                  </a:cubicBezTo>
                  <a:cubicBezTo>
                    <a:pt x="66" y="53"/>
                    <a:pt x="66" y="53"/>
                    <a:pt x="66" y="53"/>
                  </a:cubicBezTo>
                  <a:cubicBezTo>
                    <a:pt x="66" y="48"/>
                    <a:pt x="66" y="48"/>
                    <a:pt x="66" y="48"/>
                  </a:cubicBezTo>
                  <a:cubicBezTo>
                    <a:pt x="66" y="22"/>
                    <a:pt x="67" y="19"/>
                    <a:pt x="64" y="10"/>
                  </a:cubicBezTo>
                  <a:moveTo>
                    <a:pt x="27" y="39"/>
                  </a:moveTo>
                  <a:cubicBezTo>
                    <a:pt x="11" y="39"/>
                    <a:pt x="11" y="39"/>
                    <a:pt x="11" y="39"/>
                  </a:cubicBezTo>
                  <a:cubicBezTo>
                    <a:pt x="11" y="24"/>
                    <a:pt x="9" y="16"/>
                    <a:pt x="18" y="15"/>
                  </a:cubicBezTo>
                  <a:cubicBezTo>
                    <a:pt x="24" y="15"/>
                    <a:pt x="25" y="16"/>
                    <a:pt x="26" y="19"/>
                  </a:cubicBezTo>
                  <a:cubicBezTo>
                    <a:pt x="27" y="23"/>
                    <a:pt x="27" y="26"/>
                    <a:pt x="27" y="39"/>
                  </a:cubicBezTo>
                  <a:moveTo>
                    <a:pt x="55" y="39"/>
                  </a:moveTo>
                  <a:cubicBezTo>
                    <a:pt x="37" y="39"/>
                    <a:pt x="37" y="39"/>
                    <a:pt x="37" y="39"/>
                  </a:cubicBezTo>
                  <a:cubicBezTo>
                    <a:pt x="37" y="39"/>
                    <a:pt x="37" y="39"/>
                    <a:pt x="37" y="39"/>
                  </a:cubicBezTo>
                  <a:cubicBezTo>
                    <a:pt x="37" y="25"/>
                    <a:pt x="35" y="16"/>
                    <a:pt x="44" y="14"/>
                  </a:cubicBezTo>
                  <a:cubicBezTo>
                    <a:pt x="47" y="14"/>
                    <a:pt x="50" y="14"/>
                    <a:pt x="53" y="16"/>
                  </a:cubicBezTo>
                  <a:cubicBezTo>
                    <a:pt x="56" y="20"/>
                    <a:pt x="55" y="26"/>
                    <a:pt x="55" y="39"/>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4" name="Freeform 24">
              <a:extLst>
                <a:ext uri="{FF2B5EF4-FFF2-40B4-BE49-F238E27FC236}">
                  <a16:creationId xmlns:a16="http://schemas.microsoft.com/office/drawing/2014/main" id="{64FFB6D3-3E1C-76A4-5820-5AD7A647D228}"/>
                </a:ext>
              </a:extLst>
            </p:cNvPr>
            <p:cNvSpPr>
              <a:spLocks/>
            </p:cNvSpPr>
            <p:nvPr/>
          </p:nvSpPr>
          <p:spPr bwMode="auto">
            <a:xfrm>
              <a:off x="1700" y="1605"/>
              <a:ext cx="97" cy="73"/>
            </a:xfrm>
            <a:custGeom>
              <a:avLst/>
              <a:gdLst>
                <a:gd name="T0" fmla="*/ 0 w 97"/>
                <a:gd name="T1" fmla="*/ 48 h 73"/>
                <a:gd name="T2" fmla="*/ 5 w 97"/>
                <a:gd name="T3" fmla="*/ 66 h 73"/>
                <a:gd name="T4" fmla="*/ 76 w 97"/>
                <a:gd name="T5" fmla="*/ 48 h 73"/>
                <a:gd name="T6" fmla="*/ 83 w 97"/>
                <a:gd name="T7" fmla="*/ 73 h 73"/>
                <a:gd name="T8" fmla="*/ 97 w 97"/>
                <a:gd name="T9" fmla="*/ 70 h 73"/>
                <a:gd name="T10" fmla="*/ 79 w 97"/>
                <a:gd name="T11" fmla="*/ 0 h 73"/>
                <a:gd name="T12" fmla="*/ 65 w 97"/>
                <a:gd name="T13" fmla="*/ 3 h 73"/>
                <a:gd name="T14" fmla="*/ 72 w 97"/>
                <a:gd name="T15" fmla="*/ 29 h 73"/>
                <a:gd name="T16" fmla="*/ 0 w 97"/>
                <a:gd name="T17" fmla="*/ 4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73">
                  <a:moveTo>
                    <a:pt x="0" y="48"/>
                  </a:moveTo>
                  <a:lnTo>
                    <a:pt x="5" y="66"/>
                  </a:lnTo>
                  <a:lnTo>
                    <a:pt x="76" y="48"/>
                  </a:lnTo>
                  <a:lnTo>
                    <a:pt x="83" y="73"/>
                  </a:lnTo>
                  <a:lnTo>
                    <a:pt x="97" y="70"/>
                  </a:lnTo>
                  <a:lnTo>
                    <a:pt x="79" y="0"/>
                  </a:lnTo>
                  <a:lnTo>
                    <a:pt x="65" y="3"/>
                  </a:lnTo>
                  <a:lnTo>
                    <a:pt x="72" y="29"/>
                  </a:lnTo>
                  <a:lnTo>
                    <a:pt x="0" y="48"/>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5" name="Freeform 25">
              <a:extLst>
                <a:ext uri="{FF2B5EF4-FFF2-40B4-BE49-F238E27FC236}">
                  <a16:creationId xmlns:a16="http://schemas.microsoft.com/office/drawing/2014/main" id="{E4C21E02-A640-E5D6-75D6-3F992F5EF940}"/>
                </a:ext>
              </a:extLst>
            </p:cNvPr>
            <p:cNvSpPr>
              <a:spLocks/>
            </p:cNvSpPr>
            <p:nvPr/>
          </p:nvSpPr>
          <p:spPr bwMode="auto">
            <a:xfrm>
              <a:off x="1261" y="1333"/>
              <a:ext cx="51" cy="89"/>
            </a:xfrm>
            <a:custGeom>
              <a:avLst/>
              <a:gdLst>
                <a:gd name="T0" fmla="*/ 16 w 37"/>
                <a:gd name="T1" fmla="*/ 61 h 65"/>
                <a:gd name="T2" fmla="*/ 37 w 37"/>
                <a:gd name="T3" fmla="*/ 64 h 65"/>
                <a:gd name="T4" fmla="*/ 35 w 37"/>
                <a:gd name="T5" fmla="*/ 54 h 65"/>
                <a:gd name="T6" fmla="*/ 29 w 37"/>
                <a:gd name="T7" fmla="*/ 54 h 65"/>
                <a:gd name="T8" fmla="*/ 21 w 37"/>
                <a:gd name="T9" fmla="*/ 47 h 65"/>
                <a:gd name="T10" fmla="*/ 14 w 37"/>
                <a:gd name="T11" fmla="*/ 0 h 65"/>
                <a:gd name="T12" fmla="*/ 0 w 37"/>
                <a:gd name="T13" fmla="*/ 2 h 65"/>
                <a:gd name="T14" fmla="*/ 8 w 37"/>
                <a:gd name="T15" fmla="*/ 49 h 65"/>
                <a:gd name="T16" fmla="*/ 16 w 37"/>
                <a:gd name="T17" fmla="*/ 6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65">
                  <a:moveTo>
                    <a:pt x="16" y="61"/>
                  </a:moveTo>
                  <a:cubicBezTo>
                    <a:pt x="22" y="64"/>
                    <a:pt x="29" y="65"/>
                    <a:pt x="37" y="64"/>
                  </a:cubicBezTo>
                  <a:cubicBezTo>
                    <a:pt x="35" y="54"/>
                    <a:pt x="35" y="54"/>
                    <a:pt x="35" y="54"/>
                  </a:cubicBezTo>
                  <a:cubicBezTo>
                    <a:pt x="33" y="54"/>
                    <a:pt x="31" y="54"/>
                    <a:pt x="29" y="54"/>
                  </a:cubicBezTo>
                  <a:cubicBezTo>
                    <a:pt x="25" y="53"/>
                    <a:pt x="22" y="51"/>
                    <a:pt x="21" y="47"/>
                  </a:cubicBezTo>
                  <a:cubicBezTo>
                    <a:pt x="14" y="0"/>
                    <a:pt x="14" y="0"/>
                    <a:pt x="14" y="0"/>
                  </a:cubicBezTo>
                  <a:cubicBezTo>
                    <a:pt x="0" y="2"/>
                    <a:pt x="0" y="2"/>
                    <a:pt x="0" y="2"/>
                  </a:cubicBezTo>
                  <a:cubicBezTo>
                    <a:pt x="8" y="49"/>
                    <a:pt x="8" y="49"/>
                    <a:pt x="8" y="49"/>
                  </a:cubicBezTo>
                  <a:cubicBezTo>
                    <a:pt x="9" y="54"/>
                    <a:pt x="11" y="58"/>
                    <a:pt x="16" y="6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6" name="Freeform 26">
              <a:extLst>
                <a:ext uri="{FF2B5EF4-FFF2-40B4-BE49-F238E27FC236}">
                  <a16:creationId xmlns:a16="http://schemas.microsoft.com/office/drawing/2014/main" id="{9F970755-ECAB-6574-52DA-BA796B4B58A4}"/>
                </a:ext>
              </a:extLst>
            </p:cNvPr>
            <p:cNvSpPr>
              <a:spLocks/>
            </p:cNvSpPr>
            <p:nvPr/>
          </p:nvSpPr>
          <p:spPr bwMode="auto">
            <a:xfrm>
              <a:off x="1309" y="1324"/>
              <a:ext cx="35" cy="97"/>
            </a:xfrm>
            <a:custGeom>
              <a:avLst/>
              <a:gdLst>
                <a:gd name="T0" fmla="*/ 21 w 25"/>
                <a:gd name="T1" fmla="*/ 60 h 70"/>
                <a:gd name="T2" fmla="*/ 25 w 25"/>
                <a:gd name="T3" fmla="*/ 47 h 70"/>
                <a:gd name="T4" fmla="*/ 17 w 25"/>
                <a:gd name="T5" fmla="*/ 0 h 70"/>
                <a:gd name="T6" fmla="*/ 4 w 25"/>
                <a:gd name="T7" fmla="*/ 2 h 70"/>
                <a:gd name="T8" fmla="*/ 11 w 25"/>
                <a:gd name="T9" fmla="*/ 49 h 70"/>
                <a:gd name="T10" fmla="*/ 6 w 25"/>
                <a:gd name="T11" fmla="*/ 58 h 70"/>
                <a:gd name="T12" fmla="*/ 0 w 25"/>
                <a:gd name="T13" fmla="*/ 60 h 70"/>
                <a:gd name="T14" fmla="*/ 2 w 25"/>
                <a:gd name="T15" fmla="*/ 70 h 70"/>
                <a:gd name="T16" fmla="*/ 21 w 25"/>
                <a:gd name="T17" fmla="*/ 6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70">
                  <a:moveTo>
                    <a:pt x="21" y="60"/>
                  </a:moveTo>
                  <a:cubicBezTo>
                    <a:pt x="25" y="56"/>
                    <a:pt x="25" y="52"/>
                    <a:pt x="25" y="47"/>
                  </a:cubicBezTo>
                  <a:cubicBezTo>
                    <a:pt x="17" y="0"/>
                    <a:pt x="17" y="0"/>
                    <a:pt x="17" y="0"/>
                  </a:cubicBezTo>
                  <a:cubicBezTo>
                    <a:pt x="4" y="2"/>
                    <a:pt x="4" y="2"/>
                    <a:pt x="4" y="2"/>
                  </a:cubicBezTo>
                  <a:cubicBezTo>
                    <a:pt x="11" y="49"/>
                    <a:pt x="11" y="49"/>
                    <a:pt x="11" y="49"/>
                  </a:cubicBezTo>
                  <a:cubicBezTo>
                    <a:pt x="12" y="52"/>
                    <a:pt x="9" y="56"/>
                    <a:pt x="6" y="58"/>
                  </a:cubicBezTo>
                  <a:cubicBezTo>
                    <a:pt x="4" y="59"/>
                    <a:pt x="2" y="60"/>
                    <a:pt x="0" y="60"/>
                  </a:cubicBezTo>
                  <a:cubicBezTo>
                    <a:pt x="2" y="70"/>
                    <a:pt x="2" y="70"/>
                    <a:pt x="2" y="70"/>
                  </a:cubicBezTo>
                  <a:cubicBezTo>
                    <a:pt x="9" y="69"/>
                    <a:pt x="16" y="66"/>
                    <a:pt x="21" y="60"/>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7" name="Freeform 27">
              <a:extLst>
                <a:ext uri="{FF2B5EF4-FFF2-40B4-BE49-F238E27FC236}">
                  <a16:creationId xmlns:a16="http://schemas.microsoft.com/office/drawing/2014/main" id="{2890B172-F51E-65EF-C809-BDA819EBAC05}"/>
                </a:ext>
              </a:extLst>
            </p:cNvPr>
            <p:cNvSpPr>
              <a:spLocks noEditPoints="1"/>
            </p:cNvSpPr>
            <p:nvPr/>
          </p:nvSpPr>
          <p:spPr bwMode="auto">
            <a:xfrm>
              <a:off x="1713" y="1716"/>
              <a:ext cx="96" cy="83"/>
            </a:xfrm>
            <a:custGeom>
              <a:avLst/>
              <a:gdLst>
                <a:gd name="T0" fmla="*/ 3 w 96"/>
                <a:gd name="T1" fmla="*/ 19 h 83"/>
                <a:gd name="T2" fmla="*/ 24 w 96"/>
                <a:gd name="T3" fmla="*/ 22 h 83"/>
                <a:gd name="T4" fmla="*/ 28 w 96"/>
                <a:gd name="T5" fmla="*/ 55 h 83"/>
                <a:gd name="T6" fmla="*/ 10 w 96"/>
                <a:gd name="T7" fmla="*/ 63 h 83"/>
                <a:gd name="T8" fmla="*/ 11 w 96"/>
                <a:gd name="T9" fmla="*/ 83 h 83"/>
                <a:gd name="T10" fmla="*/ 96 w 96"/>
                <a:gd name="T11" fmla="*/ 39 h 83"/>
                <a:gd name="T12" fmla="*/ 94 w 96"/>
                <a:gd name="T13" fmla="*/ 19 h 83"/>
                <a:gd name="T14" fmla="*/ 0 w 96"/>
                <a:gd name="T15" fmla="*/ 0 h 83"/>
                <a:gd name="T16" fmla="*/ 3 w 96"/>
                <a:gd name="T17" fmla="*/ 19 h 83"/>
                <a:gd name="T18" fmla="*/ 77 w 96"/>
                <a:gd name="T19" fmla="*/ 32 h 83"/>
                <a:gd name="T20" fmla="*/ 77 w 96"/>
                <a:gd name="T21" fmla="*/ 32 h 83"/>
                <a:gd name="T22" fmla="*/ 77 w 96"/>
                <a:gd name="T23" fmla="*/ 32 h 83"/>
                <a:gd name="T24" fmla="*/ 77 w 96"/>
                <a:gd name="T25" fmla="*/ 32 h 83"/>
                <a:gd name="T26" fmla="*/ 77 w 96"/>
                <a:gd name="T27" fmla="*/ 32 h 83"/>
                <a:gd name="T28" fmla="*/ 77 w 96"/>
                <a:gd name="T29" fmla="*/ 32 h 83"/>
                <a:gd name="T30" fmla="*/ 41 w 96"/>
                <a:gd name="T31" fmla="*/ 48 h 83"/>
                <a:gd name="T32" fmla="*/ 39 w 96"/>
                <a:gd name="T33" fmla="*/ 25 h 83"/>
                <a:gd name="T34" fmla="*/ 77 w 96"/>
                <a:gd name="T35" fmla="*/ 3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83">
                  <a:moveTo>
                    <a:pt x="3" y="19"/>
                  </a:moveTo>
                  <a:lnTo>
                    <a:pt x="24" y="22"/>
                  </a:lnTo>
                  <a:lnTo>
                    <a:pt x="28" y="55"/>
                  </a:lnTo>
                  <a:lnTo>
                    <a:pt x="10" y="63"/>
                  </a:lnTo>
                  <a:lnTo>
                    <a:pt x="11" y="83"/>
                  </a:lnTo>
                  <a:lnTo>
                    <a:pt x="96" y="39"/>
                  </a:lnTo>
                  <a:lnTo>
                    <a:pt x="94" y="19"/>
                  </a:lnTo>
                  <a:lnTo>
                    <a:pt x="0" y="0"/>
                  </a:lnTo>
                  <a:lnTo>
                    <a:pt x="3" y="19"/>
                  </a:lnTo>
                  <a:close/>
                  <a:moveTo>
                    <a:pt x="77" y="32"/>
                  </a:moveTo>
                  <a:lnTo>
                    <a:pt x="77" y="32"/>
                  </a:lnTo>
                  <a:lnTo>
                    <a:pt x="77" y="32"/>
                  </a:lnTo>
                  <a:lnTo>
                    <a:pt x="77" y="32"/>
                  </a:lnTo>
                  <a:lnTo>
                    <a:pt x="77" y="32"/>
                  </a:lnTo>
                  <a:lnTo>
                    <a:pt x="77" y="32"/>
                  </a:lnTo>
                  <a:lnTo>
                    <a:pt x="41" y="48"/>
                  </a:lnTo>
                  <a:lnTo>
                    <a:pt x="39" y="25"/>
                  </a:lnTo>
                  <a:lnTo>
                    <a:pt x="77" y="32"/>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8" name="Freeform 28">
              <a:extLst>
                <a:ext uri="{FF2B5EF4-FFF2-40B4-BE49-F238E27FC236}">
                  <a16:creationId xmlns:a16="http://schemas.microsoft.com/office/drawing/2014/main" id="{0E7DD501-F595-F996-D6B7-417FBDAFC8E4}"/>
                </a:ext>
              </a:extLst>
            </p:cNvPr>
            <p:cNvSpPr>
              <a:spLocks/>
            </p:cNvSpPr>
            <p:nvPr/>
          </p:nvSpPr>
          <p:spPr bwMode="auto">
            <a:xfrm>
              <a:off x="1723" y="1834"/>
              <a:ext cx="99" cy="77"/>
            </a:xfrm>
            <a:custGeom>
              <a:avLst/>
              <a:gdLst>
                <a:gd name="T0" fmla="*/ 43 w 72"/>
                <a:gd name="T1" fmla="*/ 3 h 56"/>
                <a:gd name="T2" fmla="*/ 34 w 72"/>
                <a:gd name="T3" fmla="*/ 13 h 56"/>
                <a:gd name="T4" fmla="*/ 24 w 72"/>
                <a:gd name="T5" fmla="*/ 41 h 56"/>
                <a:gd name="T6" fmla="*/ 16 w 72"/>
                <a:gd name="T7" fmla="*/ 40 h 56"/>
                <a:gd name="T8" fmla="*/ 14 w 72"/>
                <a:gd name="T9" fmla="*/ 19 h 56"/>
                <a:gd name="T10" fmla="*/ 24 w 72"/>
                <a:gd name="T11" fmla="*/ 13 h 56"/>
                <a:gd name="T12" fmla="*/ 23 w 72"/>
                <a:gd name="T13" fmla="*/ 0 h 56"/>
                <a:gd name="T14" fmla="*/ 7 w 72"/>
                <a:gd name="T15" fmla="*/ 9 h 56"/>
                <a:gd name="T16" fmla="*/ 6 w 72"/>
                <a:gd name="T17" fmla="*/ 46 h 56"/>
                <a:gd name="T18" fmla="*/ 26 w 72"/>
                <a:gd name="T19" fmla="*/ 55 h 56"/>
                <a:gd name="T20" fmla="*/ 47 w 72"/>
                <a:gd name="T21" fmla="*/ 17 h 56"/>
                <a:gd name="T22" fmla="*/ 54 w 72"/>
                <a:gd name="T23" fmla="*/ 15 h 56"/>
                <a:gd name="T24" fmla="*/ 60 w 72"/>
                <a:gd name="T25" fmla="*/ 27 h 56"/>
                <a:gd name="T26" fmla="*/ 55 w 72"/>
                <a:gd name="T27" fmla="*/ 39 h 56"/>
                <a:gd name="T28" fmla="*/ 54 w 72"/>
                <a:gd name="T29" fmla="*/ 40 h 56"/>
                <a:gd name="T30" fmla="*/ 52 w 72"/>
                <a:gd name="T31" fmla="*/ 40 h 56"/>
                <a:gd name="T32" fmla="*/ 51 w 72"/>
                <a:gd name="T33" fmla="*/ 40 h 56"/>
                <a:gd name="T34" fmla="*/ 50 w 72"/>
                <a:gd name="T35" fmla="*/ 40 h 56"/>
                <a:gd name="T36" fmla="*/ 51 w 72"/>
                <a:gd name="T37" fmla="*/ 53 h 56"/>
                <a:gd name="T38" fmla="*/ 68 w 72"/>
                <a:gd name="T39" fmla="*/ 41 h 56"/>
                <a:gd name="T40" fmla="*/ 63 w 72"/>
                <a:gd name="T41" fmla="*/ 7 h 56"/>
                <a:gd name="T42" fmla="*/ 43 w 72"/>
                <a:gd name="T43" fmla="*/ 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 h="56">
                  <a:moveTo>
                    <a:pt x="43" y="3"/>
                  </a:moveTo>
                  <a:cubicBezTo>
                    <a:pt x="39" y="5"/>
                    <a:pt x="35" y="9"/>
                    <a:pt x="34" y="13"/>
                  </a:cubicBezTo>
                  <a:cubicBezTo>
                    <a:pt x="30" y="22"/>
                    <a:pt x="32" y="35"/>
                    <a:pt x="24" y="41"/>
                  </a:cubicBezTo>
                  <a:cubicBezTo>
                    <a:pt x="22" y="42"/>
                    <a:pt x="18" y="42"/>
                    <a:pt x="16" y="40"/>
                  </a:cubicBezTo>
                  <a:cubicBezTo>
                    <a:pt x="11" y="36"/>
                    <a:pt x="11" y="26"/>
                    <a:pt x="14" y="19"/>
                  </a:cubicBezTo>
                  <a:cubicBezTo>
                    <a:pt x="15" y="15"/>
                    <a:pt x="19" y="13"/>
                    <a:pt x="24" y="13"/>
                  </a:cubicBezTo>
                  <a:cubicBezTo>
                    <a:pt x="23" y="0"/>
                    <a:pt x="23" y="0"/>
                    <a:pt x="23" y="0"/>
                  </a:cubicBezTo>
                  <a:cubicBezTo>
                    <a:pt x="16" y="0"/>
                    <a:pt x="11" y="4"/>
                    <a:pt x="7" y="9"/>
                  </a:cubicBezTo>
                  <a:cubicBezTo>
                    <a:pt x="0" y="19"/>
                    <a:pt x="0" y="36"/>
                    <a:pt x="6" y="46"/>
                  </a:cubicBezTo>
                  <a:cubicBezTo>
                    <a:pt x="10" y="53"/>
                    <a:pt x="18" y="56"/>
                    <a:pt x="26" y="55"/>
                  </a:cubicBezTo>
                  <a:cubicBezTo>
                    <a:pt x="45" y="51"/>
                    <a:pt x="40" y="28"/>
                    <a:pt x="47" y="17"/>
                  </a:cubicBezTo>
                  <a:cubicBezTo>
                    <a:pt x="49" y="15"/>
                    <a:pt x="52" y="15"/>
                    <a:pt x="54" y="15"/>
                  </a:cubicBezTo>
                  <a:cubicBezTo>
                    <a:pt x="59" y="17"/>
                    <a:pt x="60" y="22"/>
                    <a:pt x="60" y="27"/>
                  </a:cubicBezTo>
                  <a:cubicBezTo>
                    <a:pt x="60" y="31"/>
                    <a:pt x="59" y="37"/>
                    <a:pt x="55" y="39"/>
                  </a:cubicBezTo>
                  <a:cubicBezTo>
                    <a:pt x="54" y="40"/>
                    <a:pt x="54" y="40"/>
                    <a:pt x="54" y="40"/>
                  </a:cubicBezTo>
                  <a:cubicBezTo>
                    <a:pt x="52" y="40"/>
                    <a:pt x="52" y="40"/>
                    <a:pt x="52" y="40"/>
                  </a:cubicBezTo>
                  <a:cubicBezTo>
                    <a:pt x="51" y="40"/>
                    <a:pt x="51" y="40"/>
                    <a:pt x="51" y="40"/>
                  </a:cubicBezTo>
                  <a:cubicBezTo>
                    <a:pt x="50" y="40"/>
                    <a:pt x="50" y="40"/>
                    <a:pt x="50" y="40"/>
                  </a:cubicBezTo>
                  <a:cubicBezTo>
                    <a:pt x="51" y="53"/>
                    <a:pt x="51" y="53"/>
                    <a:pt x="51" y="53"/>
                  </a:cubicBezTo>
                  <a:cubicBezTo>
                    <a:pt x="59" y="52"/>
                    <a:pt x="66" y="48"/>
                    <a:pt x="68" y="41"/>
                  </a:cubicBezTo>
                  <a:cubicBezTo>
                    <a:pt x="72" y="31"/>
                    <a:pt x="72" y="15"/>
                    <a:pt x="63" y="7"/>
                  </a:cubicBezTo>
                  <a:cubicBezTo>
                    <a:pt x="58" y="1"/>
                    <a:pt x="49" y="0"/>
                    <a:pt x="43" y="3"/>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9" name="Freeform 29">
              <a:extLst>
                <a:ext uri="{FF2B5EF4-FFF2-40B4-BE49-F238E27FC236}">
                  <a16:creationId xmlns:a16="http://schemas.microsoft.com/office/drawing/2014/main" id="{9DF230E6-30D1-35C3-8E9E-A5D96068BC26}"/>
                </a:ext>
              </a:extLst>
            </p:cNvPr>
            <p:cNvSpPr>
              <a:spLocks/>
            </p:cNvSpPr>
            <p:nvPr/>
          </p:nvSpPr>
          <p:spPr bwMode="auto">
            <a:xfrm>
              <a:off x="974" y="1752"/>
              <a:ext cx="96" cy="34"/>
            </a:xfrm>
            <a:custGeom>
              <a:avLst/>
              <a:gdLst>
                <a:gd name="T0" fmla="*/ 49 w 70"/>
                <a:gd name="T1" fmla="*/ 11 h 25"/>
                <a:gd name="T2" fmla="*/ 2 w 70"/>
                <a:gd name="T3" fmla="*/ 4 h 25"/>
                <a:gd name="T4" fmla="*/ 0 w 70"/>
                <a:gd name="T5" fmla="*/ 17 h 25"/>
                <a:gd name="T6" fmla="*/ 47 w 70"/>
                <a:gd name="T7" fmla="*/ 24 h 25"/>
                <a:gd name="T8" fmla="*/ 60 w 70"/>
                <a:gd name="T9" fmla="*/ 20 h 25"/>
                <a:gd name="T10" fmla="*/ 70 w 70"/>
                <a:gd name="T11" fmla="*/ 2 h 25"/>
                <a:gd name="T12" fmla="*/ 60 w 70"/>
                <a:gd name="T13" fmla="*/ 0 h 25"/>
                <a:gd name="T14" fmla="*/ 58 w 70"/>
                <a:gd name="T15" fmla="*/ 6 h 25"/>
                <a:gd name="T16" fmla="*/ 49 w 70"/>
                <a:gd name="T17"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25">
                  <a:moveTo>
                    <a:pt x="49" y="11"/>
                  </a:moveTo>
                  <a:cubicBezTo>
                    <a:pt x="2" y="4"/>
                    <a:pt x="2" y="4"/>
                    <a:pt x="2" y="4"/>
                  </a:cubicBezTo>
                  <a:cubicBezTo>
                    <a:pt x="0" y="17"/>
                    <a:pt x="0" y="17"/>
                    <a:pt x="0" y="17"/>
                  </a:cubicBezTo>
                  <a:cubicBezTo>
                    <a:pt x="47" y="24"/>
                    <a:pt x="47" y="24"/>
                    <a:pt x="47" y="24"/>
                  </a:cubicBezTo>
                  <a:cubicBezTo>
                    <a:pt x="52" y="25"/>
                    <a:pt x="56" y="24"/>
                    <a:pt x="60" y="20"/>
                  </a:cubicBezTo>
                  <a:cubicBezTo>
                    <a:pt x="66" y="16"/>
                    <a:pt x="69" y="9"/>
                    <a:pt x="70" y="2"/>
                  </a:cubicBezTo>
                  <a:cubicBezTo>
                    <a:pt x="60" y="0"/>
                    <a:pt x="60" y="0"/>
                    <a:pt x="60" y="0"/>
                  </a:cubicBezTo>
                  <a:cubicBezTo>
                    <a:pt x="60" y="2"/>
                    <a:pt x="59" y="4"/>
                    <a:pt x="58" y="6"/>
                  </a:cubicBezTo>
                  <a:cubicBezTo>
                    <a:pt x="56" y="9"/>
                    <a:pt x="53" y="12"/>
                    <a:pt x="49" y="1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50" name="Freeform 30">
              <a:extLst>
                <a:ext uri="{FF2B5EF4-FFF2-40B4-BE49-F238E27FC236}">
                  <a16:creationId xmlns:a16="http://schemas.microsoft.com/office/drawing/2014/main" id="{C8251514-BAAD-212D-CF88-75888075F26F}"/>
                </a:ext>
              </a:extLst>
            </p:cNvPr>
            <p:cNvSpPr>
              <a:spLocks/>
            </p:cNvSpPr>
            <p:nvPr/>
          </p:nvSpPr>
          <p:spPr bwMode="auto">
            <a:xfrm>
              <a:off x="983" y="1704"/>
              <a:ext cx="89" cy="51"/>
            </a:xfrm>
            <a:custGeom>
              <a:avLst/>
              <a:gdLst>
                <a:gd name="T0" fmla="*/ 49 w 65"/>
                <a:gd name="T1" fmla="*/ 8 h 37"/>
                <a:gd name="T2" fmla="*/ 2 w 65"/>
                <a:gd name="T3" fmla="*/ 0 h 37"/>
                <a:gd name="T4" fmla="*/ 0 w 65"/>
                <a:gd name="T5" fmla="*/ 14 h 37"/>
                <a:gd name="T6" fmla="*/ 47 w 65"/>
                <a:gd name="T7" fmla="*/ 21 h 37"/>
                <a:gd name="T8" fmla="*/ 54 w 65"/>
                <a:gd name="T9" fmla="*/ 29 h 37"/>
                <a:gd name="T10" fmla="*/ 54 w 65"/>
                <a:gd name="T11" fmla="*/ 35 h 37"/>
                <a:gd name="T12" fmla="*/ 64 w 65"/>
                <a:gd name="T13" fmla="*/ 37 h 37"/>
                <a:gd name="T14" fmla="*/ 61 w 65"/>
                <a:gd name="T15" fmla="*/ 16 h 37"/>
                <a:gd name="T16" fmla="*/ 49 w 65"/>
                <a:gd name="T1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37">
                  <a:moveTo>
                    <a:pt x="49" y="8"/>
                  </a:moveTo>
                  <a:cubicBezTo>
                    <a:pt x="2" y="0"/>
                    <a:pt x="2" y="0"/>
                    <a:pt x="2" y="0"/>
                  </a:cubicBezTo>
                  <a:cubicBezTo>
                    <a:pt x="0" y="14"/>
                    <a:pt x="0" y="14"/>
                    <a:pt x="0" y="14"/>
                  </a:cubicBezTo>
                  <a:cubicBezTo>
                    <a:pt x="47" y="21"/>
                    <a:pt x="47" y="21"/>
                    <a:pt x="47" y="21"/>
                  </a:cubicBezTo>
                  <a:cubicBezTo>
                    <a:pt x="50" y="22"/>
                    <a:pt x="53" y="25"/>
                    <a:pt x="54" y="29"/>
                  </a:cubicBezTo>
                  <a:cubicBezTo>
                    <a:pt x="54" y="31"/>
                    <a:pt x="54" y="33"/>
                    <a:pt x="54" y="35"/>
                  </a:cubicBezTo>
                  <a:cubicBezTo>
                    <a:pt x="64" y="37"/>
                    <a:pt x="64" y="37"/>
                    <a:pt x="64" y="37"/>
                  </a:cubicBezTo>
                  <a:cubicBezTo>
                    <a:pt x="65" y="29"/>
                    <a:pt x="64" y="22"/>
                    <a:pt x="61" y="16"/>
                  </a:cubicBezTo>
                  <a:cubicBezTo>
                    <a:pt x="58" y="11"/>
                    <a:pt x="54" y="9"/>
                    <a:pt x="49" y="8"/>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51" name="Freeform 31">
              <a:extLst>
                <a:ext uri="{FF2B5EF4-FFF2-40B4-BE49-F238E27FC236}">
                  <a16:creationId xmlns:a16="http://schemas.microsoft.com/office/drawing/2014/main" id="{5D12C5E7-46BD-772C-087E-82E98C3EFF3A}"/>
                </a:ext>
              </a:extLst>
            </p:cNvPr>
            <p:cNvSpPr>
              <a:spLocks noEditPoints="1"/>
            </p:cNvSpPr>
            <p:nvPr/>
          </p:nvSpPr>
          <p:spPr bwMode="auto">
            <a:xfrm>
              <a:off x="1154" y="1370"/>
              <a:ext cx="90" cy="103"/>
            </a:xfrm>
            <a:custGeom>
              <a:avLst/>
              <a:gdLst>
                <a:gd name="T0" fmla="*/ 35 w 90"/>
                <a:gd name="T1" fmla="*/ 93 h 103"/>
                <a:gd name="T2" fmla="*/ 30 w 90"/>
                <a:gd name="T3" fmla="*/ 74 h 103"/>
                <a:gd name="T4" fmla="*/ 58 w 90"/>
                <a:gd name="T5" fmla="*/ 56 h 103"/>
                <a:gd name="T6" fmla="*/ 74 w 90"/>
                <a:gd name="T7" fmla="*/ 70 h 103"/>
                <a:gd name="T8" fmla="*/ 90 w 90"/>
                <a:gd name="T9" fmla="*/ 60 h 103"/>
                <a:gd name="T10" fmla="*/ 15 w 90"/>
                <a:gd name="T11" fmla="*/ 0 h 103"/>
                <a:gd name="T12" fmla="*/ 0 w 90"/>
                <a:gd name="T13" fmla="*/ 9 h 103"/>
                <a:gd name="T14" fmla="*/ 19 w 90"/>
                <a:gd name="T15" fmla="*/ 103 h 103"/>
                <a:gd name="T16" fmla="*/ 35 w 90"/>
                <a:gd name="T17" fmla="*/ 93 h 103"/>
                <a:gd name="T18" fmla="*/ 17 w 90"/>
                <a:gd name="T19" fmla="*/ 20 h 103"/>
                <a:gd name="T20" fmla="*/ 17 w 90"/>
                <a:gd name="T21" fmla="*/ 20 h 103"/>
                <a:gd name="T22" fmla="*/ 17 w 90"/>
                <a:gd name="T23" fmla="*/ 20 h 103"/>
                <a:gd name="T24" fmla="*/ 17 w 90"/>
                <a:gd name="T25" fmla="*/ 20 h 103"/>
                <a:gd name="T26" fmla="*/ 46 w 90"/>
                <a:gd name="T27" fmla="*/ 47 h 103"/>
                <a:gd name="T28" fmla="*/ 26 w 90"/>
                <a:gd name="T29" fmla="*/ 58 h 103"/>
                <a:gd name="T30" fmla="*/ 17 w 90"/>
                <a:gd name="T31" fmla="*/ 20 h 103"/>
                <a:gd name="T32" fmla="*/ 17 w 90"/>
                <a:gd name="T33"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03">
                  <a:moveTo>
                    <a:pt x="35" y="93"/>
                  </a:moveTo>
                  <a:lnTo>
                    <a:pt x="30" y="74"/>
                  </a:lnTo>
                  <a:lnTo>
                    <a:pt x="58" y="56"/>
                  </a:lnTo>
                  <a:lnTo>
                    <a:pt x="74" y="70"/>
                  </a:lnTo>
                  <a:lnTo>
                    <a:pt x="90" y="60"/>
                  </a:lnTo>
                  <a:lnTo>
                    <a:pt x="15" y="0"/>
                  </a:lnTo>
                  <a:lnTo>
                    <a:pt x="0" y="9"/>
                  </a:lnTo>
                  <a:lnTo>
                    <a:pt x="19" y="103"/>
                  </a:lnTo>
                  <a:lnTo>
                    <a:pt x="35" y="93"/>
                  </a:lnTo>
                  <a:close/>
                  <a:moveTo>
                    <a:pt x="17" y="20"/>
                  </a:moveTo>
                  <a:lnTo>
                    <a:pt x="17" y="20"/>
                  </a:lnTo>
                  <a:lnTo>
                    <a:pt x="17" y="20"/>
                  </a:lnTo>
                  <a:lnTo>
                    <a:pt x="17" y="20"/>
                  </a:lnTo>
                  <a:lnTo>
                    <a:pt x="46" y="47"/>
                  </a:lnTo>
                  <a:lnTo>
                    <a:pt x="26" y="58"/>
                  </a:lnTo>
                  <a:lnTo>
                    <a:pt x="17" y="20"/>
                  </a:lnTo>
                  <a:lnTo>
                    <a:pt x="17" y="20"/>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52" name="Freeform 32">
              <a:extLst>
                <a:ext uri="{FF2B5EF4-FFF2-40B4-BE49-F238E27FC236}">
                  <a16:creationId xmlns:a16="http://schemas.microsoft.com/office/drawing/2014/main" id="{93107853-8E56-45D5-F593-850D74320C18}"/>
                </a:ext>
              </a:extLst>
            </p:cNvPr>
            <p:cNvSpPr>
              <a:spLocks/>
            </p:cNvSpPr>
            <p:nvPr/>
          </p:nvSpPr>
          <p:spPr bwMode="auto">
            <a:xfrm>
              <a:off x="1529" y="1345"/>
              <a:ext cx="96" cy="107"/>
            </a:xfrm>
            <a:custGeom>
              <a:avLst/>
              <a:gdLst>
                <a:gd name="T0" fmla="*/ 68 w 96"/>
                <a:gd name="T1" fmla="*/ 94 h 107"/>
                <a:gd name="T2" fmla="*/ 24 w 96"/>
                <a:gd name="T3" fmla="*/ 76 h 107"/>
                <a:gd name="T4" fmla="*/ 33 w 96"/>
                <a:gd name="T5" fmla="*/ 52 h 107"/>
                <a:gd name="T6" fmla="*/ 72 w 96"/>
                <a:gd name="T7" fmla="*/ 69 h 107"/>
                <a:gd name="T8" fmla="*/ 77 w 96"/>
                <a:gd name="T9" fmla="*/ 54 h 107"/>
                <a:gd name="T10" fmla="*/ 39 w 96"/>
                <a:gd name="T11" fmla="*/ 39 h 107"/>
                <a:gd name="T12" fmla="*/ 47 w 96"/>
                <a:gd name="T13" fmla="*/ 21 h 107"/>
                <a:gd name="T14" fmla="*/ 90 w 96"/>
                <a:gd name="T15" fmla="*/ 39 h 107"/>
                <a:gd name="T16" fmla="*/ 96 w 96"/>
                <a:gd name="T17" fmla="*/ 25 h 107"/>
                <a:gd name="T18" fmla="*/ 35 w 96"/>
                <a:gd name="T19" fmla="*/ 0 h 107"/>
                <a:gd name="T20" fmla="*/ 0 w 96"/>
                <a:gd name="T21" fmla="*/ 83 h 107"/>
                <a:gd name="T22" fmla="*/ 61 w 96"/>
                <a:gd name="T23" fmla="*/ 107 h 107"/>
                <a:gd name="T24" fmla="*/ 68 w 96"/>
                <a:gd name="T25" fmla="*/ 9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07">
                  <a:moveTo>
                    <a:pt x="68" y="94"/>
                  </a:moveTo>
                  <a:lnTo>
                    <a:pt x="24" y="76"/>
                  </a:lnTo>
                  <a:lnTo>
                    <a:pt x="33" y="52"/>
                  </a:lnTo>
                  <a:lnTo>
                    <a:pt x="72" y="69"/>
                  </a:lnTo>
                  <a:lnTo>
                    <a:pt x="77" y="54"/>
                  </a:lnTo>
                  <a:lnTo>
                    <a:pt x="39" y="39"/>
                  </a:lnTo>
                  <a:lnTo>
                    <a:pt x="47" y="21"/>
                  </a:lnTo>
                  <a:lnTo>
                    <a:pt x="90" y="39"/>
                  </a:lnTo>
                  <a:lnTo>
                    <a:pt x="96" y="25"/>
                  </a:lnTo>
                  <a:lnTo>
                    <a:pt x="35" y="0"/>
                  </a:lnTo>
                  <a:lnTo>
                    <a:pt x="0" y="83"/>
                  </a:lnTo>
                  <a:lnTo>
                    <a:pt x="61" y="107"/>
                  </a:lnTo>
                  <a:lnTo>
                    <a:pt x="68" y="94"/>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53" name="Freeform 33">
              <a:extLst>
                <a:ext uri="{FF2B5EF4-FFF2-40B4-BE49-F238E27FC236}">
                  <a16:creationId xmlns:a16="http://schemas.microsoft.com/office/drawing/2014/main" id="{DB25D18B-A40F-5652-0A44-8CE28272C3C9}"/>
                </a:ext>
              </a:extLst>
            </p:cNvPr>
            <p:cNvSpPr>
              <a:spLocks noEditPoints="1"/>
            </p:cNvSpPr>
            <p:nvPr/>
          </p:nvSpPr>
          <p:spPr bwMode="auto">
            <a:xfrm>
              <a:off x="999" y="1575"/>
              <a:ext cx="107" cy="89"/>
            </a:xfrm>
            <a:custGeom>
              <a:avLst/>
              <a:gdLst>
                <a:gd name="T0" fmla="*/ 67 w 78"/>
                <a:gd name="T1" fmla="*/ 51 h 65"/>
                <a:gd name="T2" fmla="*/ 42 w 78"/>
                <a:gd name="T3" fmla="*/ 44 h 65"/>
                <a:gd name="T4" fmla="*/ 41 w 78"/>
                <a:gd name="T5" fmla="*/ 44 h 65"/>
                <a:gd name="T6" fmla="*/ 46 w 78"/>
                <a:gd name="T7" fmla="*/ 28 h 65"/>
                <a:gd name="T8" fmla="*/ 74 w 78"/>
                <a:gd name="T9" fmla="*/ 27 h 65"/>
                <a:gd name="T10" fmla="*/ 78 w 78"/>
                <a:gd name="T11" fmla="*/ 14 h 65"/>
                <a:gd name="T12" fmla="*/ 44 w 78"/>
                <a:gd name="T13" fmla="*/ 17 h 65"/>
                <a:gd name="T14" fmla="*/ 40 w 78"/>
                <a:gd name="T15" fmla="*/ 5 h 65"/>
                <a:gd name="T16" fmla="*/ 25 w 78"/>
                <a:gd name="T17" fmla="*/ 0 h 65"/>
                <a:gd name="T18" fmla="*/ 0 w 78"/>
                <a:gd name="T19" fmla="*/ 46 h 65"/>
                <a:gd name="T20" fmla="*/ 63 w 78"/>
                <a:gd name="T21" fmla="*/ 65 h 65"/>
                <a:gd name="T22" fmla="*/ 67 w 78"/>
                <a:gd name="T23" fmla="*/ 51 h 65"/>
                <a:gd name="T24" fmla="*/ 31 w 78"/>
                <a:gd name="T25" fmla="*/ 41 h 65"/>
                <a:gd name="T26" fmla="*/ 14 w 78"/>
                <a:gd name="T27" fmla="*/ 36 h 65"/>
                <a:gd name="T28" fmla="*/ 27 w 78"/>
                <a:gd name="T29" fmla="*/ 14 h 65"/>
                <a:gd name="T30" fmla="*/ 35 w 78"/>
                <a:gd name="T31" fmla="*/ 18 h 65"/>
                <a:gd name="T32" fmla="*/ 31 w 78"/>
                <a:gd name="T33" fmla="*/ 4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65">
                  <a:moveTo>
                    <a:pt x="67" y="51"/>
                  </a:moveTo>
                  <a:cubicBezTo>
                    <a:pt x="42" y="44"/>
                    <a:pt x="42" y="44"/>
                    <a:pt x="42" y="44"/>
                  </a:cubicBezTo>
                  <a:cubicBezTo>
                    <a:pt x="41" y="44"/>
                    <a:pt x="41" y="44"/>
                    <a:pt x="41" y="44"/>
                  </a:cubicBezTo>
                  <a:cubicBezTo>
                    <a:pt x="43" y="38"/>
                    <a:pt x="45" y="30"/>
                    <a:pt x="46" y="28"/>
                  </a:cubicBezTo>
                  <a:cubicBezTo>
                    <a:pt x="51" y="18"/>
                    <a:pt x="67" y="28"/>
                    <a:pt x="74" y="27"/>
                  </a:cubicBezTo>
                  <a:cubicBezTo>
                    <a:pt x="78" y="14"/>
                    <a:pt x="78" y="14"/>
                    <a:pt x="78" y="14"/>
                  </a:cubicBezTo>
                  <a:cubicBezTo>
                    <a:pt x="67" y="15"/>
                    <a:pt x="52" y="5"/>
                    <a:pt x="44" y="17"/>
                  </a:cubicBezTo>
                  <a:cubicBezTo>
                    <a:pt x="44" y="13"/>
                    <a:pt x="43" y="9"/>
                    <a:pt x="40" y="5"/>
                  </a:cubicBezTo>
                  <a:cubicBezTo>
                    <a:pt x="36" y="2"/>
                    <a:pt x="30" y="0"/>
                    <a:pt x="25" y="0"/>
                  </a:cubicBezTo>
                  <a:cubicBezTo>
                    <a:pt x="10" y="3"/>
                    <a:pt x="8" y="19"/>
                    <a:pt x="0" y="46"/>
                  </a:cubicBezTo>
                  <a:cubicBezTo>
                    <a:pt x="63" y="65"/>
                    <a:pt x="63" y="65"/>
                    <a:pt x="63" y="65"/>
                  </a:cubicBezTo>
                  <a:lnTo>
                    <a:pt x="67" y="51"/>
                  </a:lnTo>
                  <a:close/>
                  <a:moveTo>
                    <a:pt x="31" y="41"/>
                  </a:moveTo>
                  <a:cubicBezTo>
                    <a:pt x="14" y="36"/>
                    <a:pt x="14" y="36"/>
                    <a:pt x="14" y="36"/>
                  </a:cubicBezTo>
                  <a:cubicBezTo>
                    <a:pt x="18" y="25"/>
                    <a:pt x="20" y="13"/>
                    <a:pt x="27" y="14"/>
                  </a:cubicBezTo>
                  <a:cubicBezTo>
                    <a:pt x="31" y="15"/>
                    <a:pt x="33" y="15"/>
                    <a:pt x="35" y="18"/>
                  </a:cubicBezTo>
                  <a:cubicBezTo>
                    <a:pt x="38" y="21"/>
                    <a:pt x="34" y="30"/>
                    <a:pt x="31" y="4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54" name="Freeform 34">
              <a:extLst>
                <a:ext uri="{FF2B5EF4-FFF2-40B4-BE49-F238E27FC236}">
                  <a16:creationId xmlns:a16="http://schemas.microsoft.com/office/drawing/2014/main" id="{4B608E71-1245-CAC8-FE66-DD1FCBB08F43}"/>
                </a:ext>
              </a:extLst>
            </p:cNvPr>
            <p:cNvSpPr>
              <a:spLocks noEditPoints="1"/>
            </p:cNvSpPr>
            <p:nvPr/>
          </p:nvSpPr>
          <p:spPr bwMode="auto">
            <a:xfrm>
              <a:off x="1616" y="1419"/>
              <a:ext cx="111" cy="112"/>
            </a:xfrm>
            <a:custGeom>
              <a:avLst/>
              <a:gdLst>
                <a:gd name="T0" fmla="*/ 8 w 81"/>
                <a:gd name="T1" fmla="*/ 51 h 81"/>
                <a:gd name="T2" fmla="*/ 29 w 81"/>
                <a:gd name="T3" fmla="*/ 35 h 81"/>
                <a:gd name="T4" fmla="*/ 29 w 81"/>
                <a:gd name="T5" fmla="*/ 34 h 81"/>
                <a:gd name="T6" fmla="*/ 39 w 81"/>
                <a:gd name="T7" fmla="*/ 48 h 81"/>
                <a:gd name="T8" fmla="*/ 23 w 81"/>
                <a:gd name="T9" fmla="*/ 71 h 81"/>
                <a:gd name="T10" fmla="*/ 32 w 81"/>
                <a:gd name="T11" fmla="*/ 81 h 81"/>
                <a:gd name="T12" fmla="*/ 49 w 81"/>
                <a:gd name="T13" fmla="*/ 52 h 81"/>
                <a:gd name="T14" fmla="*/ 61 w 81"/>
                <a:gd name="T15" fmla="*/ 56 h 81"/>
                <a:gd name="T16" fmla="*/ 74 w 81"/>
                <a:gd name="T17" fmla="*/ 47 h 81"/>
                <a:gd name="T18" fmla="*/ 52 w 81"/>
                <a:gd name="T19" fmla="*/ 0 h 81"/>
                <a:gd name="T20" fmla="*/ 0 w 81"/>
                <a:gd name="T21" fmla="*/ 40 h 81"/>
                <a:gd name="T22" fmla="*/ 8 w 81"/>
                <a:gd name="T23" fmla="*/ 51 h 81"/>
                <a:gd name="T24" fmla="*/ 52 w 81"/>
                <a:gd name="T25" fmla="*/ 17 h 81"/>
                <a:gd name="T26" fmla="*/ 61 w 81"/>
                <a:gd name="T27" fmla="*/ 41 h 81"/>
                <a:gd name="T28" fmla="*/ 54 w 81"/>
                <a:gd name="T29" fmla="*/ 44 h 81"/>
                <a:gd name="T30" fmla="*/ 38 w 81"/>
                <a:gd name="T31" fmla="*/ 28 h 81"/>
                <a:gd name="T32" fmla="*/ 52 w 81"/>
                <a:gd name="T33"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81">
                  <a:moveTo>
                    <a:pt x="8" y="51"/>
                  </a:moveTo>
                  <a:cubicBezTo>
                    <a:pt x="29" y="35"/>
                    <a:pt x="29" y="35"/>
                    <a:pt x="29" y="35"/>
                  </a:cubicBezTo>
                  <a:cubicBezTo>
                    <a:pt x="29" y="34"/>
                    <a:pt x="29" y="34"/>
                    <a:pt x="29" y="34"/>
                  </a:cubicBezTo>
                  <a:cubicBezTo>
                    <a:pt x="33" y="39"/>
                    <a:pt x="38" y="46"/>
                    <a:pt x="39" y="48"/>
                  </a:cubicBezTo>
                  <a:cubicBezTo>
                    <a:pt x="44" y="57"/>
                    <a:pt x="26" y="65"/>
                    <a:pt x="23" y="71"/>
                  </a:cubicBezTo>
                  <a:cubicBezTo>
                    <a:pt x="32" y="81"/>
                    <a:pt x="32" y="81"/>
                    <a:pt x="32" y="81"/>
                  </a:cubicBezTo>
                  <a:cubicBezTo>
                    <a:pt x="38" y="72"/>
                    <a:pt x="55" y="66"/>
                    <a:pt x="49" y="52"/>
                  </a:cubicBezTo>
                  <a:cubicBezTo>
                    <a:pt x="53" y="55"/>
                    <a:pt x="56" y="57"/>
                    <a:pt x="61" y="56"/>
                  </a:cubicBezTo>
                  <a:cubicBezTo>
                    <a:pt x="66" y="55"/>
                    <a:pt x="71" y="51"/>
                    <a:pt x="74" y="47"/>
                  </a:cubicBezTo>
                  <a:cubicBezTo>
                    <a:pt x="81" y="34"/>
                    <a:pt x="68" y="22"/>
                    <a:pt x="52" y="0"/>
                  </a:cubicBezTo>
                  <a:cubicBezTo>
                    <a:pt x="0" y="40"/>
                    <a:pt x="0" y="40"/>
                    <a:pt x="0" y="40"/>
                  </a:cubicBezTo>
                  <a:lnTo>
                    <a:pt x="8" y="51"/>
                  </a:lnTo>
                  <a:close/>
                  <a:moveTo>
                    <a:pt x="52" y="17"/>
                  </a:moveTo>
                  <a:cubicBezTo>
                    <a:pt x="59" y="27"/>
                    <a:pt x="67" y="35"/>
                    <a:pt x="61" y="41"/>
                  </a:cubicBezTo>
                  <a:cubicBezTo>
                    <a:pt x="59" y="43"/>
                    <a:pt x="57" y="44"/>
                    <a:pt x="54" y="44"/>
                  </a:cubicBezTo>
                  <a:cubicBezTo>
                    <a:pt x="49" y="45"/>
                    <a:pt x="45" y="36"/>
                    <a:pt x="38" y="28"/>
                  </a:cubicBezTo>
                  <a:lnTo>
                    <a:pt x="52" y="17"/>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55" name="Freeform 35">
              <a:extLst>
                <a:ext uri="{FF2B5EF4-FFF2-40B4-BE49-F238E27FC236}">
                  <a16:creationId xmlns:a16="http://schemas.microsoft.com/office/drawing/2014/main" id="{017D6C6A-604D-F92F-52A0-C6E8AAE7372C}"/>
                </a:ext>
              </a:extLst>
            </p:cNvPr>
            <p:cNvSpPr>
              <a:spLocks noEditPoints="1"/>
            </p:cNvSpPr>
            <p:nvPr/>
          </p:nvSpPr>
          <p:spPr bwMode="auto">
            <a:xfrm>
              <a:off x="690" y="2572"/>
              <a:ext cx="1400" cy="205"/>
            </a:xfrm>
            <a:custGeom>
              <a:avLst/>
              <a:gdLst>
                <a:gd name="T0" fmla="*/ 1019 w 1019"/>
                <a:gd name="T1" fmla="*/ 149 h 149"/>
                <a:gd name="T2" fmla="*/ 0 w 1019"/>
                <a:gd name="T3" fmla="*/ 0 h 149"/>
                <a:gd name="T4" fmla="*/ 140 w 1019"/>
                <a:gd name="T5" fmla="*/ 123 h 149"/>
                <a:gd name="T6" fmla="*/ 94 w 1019"/>
                <a:gd name="T7" fmla="*/ 26 h 149"/>
                <a:gd name="T8" fmla="*/ 169 w 1019"/>
                <a:gd name="T9" fmla="*/ 49 h 149"/>
                <a:gd name="T10" fmla="*/ 173 w 1019"/>
                <a:gd name="T11" fmla="*/ 97 h 149"/>
                <a:gd name="T12" fmla="*/ 322 w 1019"/>
                <a:gd name="T13" fmla="*/ 97 h 149"/>
                <a:gd name="T14" fmla="*/ 283 w 1019"/>
                <a:gd name="T15" fmla="*/ 125 h 149"/>
                <a:gd name="T16" fmla="*/ 253 w 1019"/>
                <a:gd name="T17" fmla="*/ 116 h 149"/>
                <a:gd name="T18" fmla="*/ 244 w 1019"/>
                <a:gd name="T19" fmla="*/ 26 h 149"/>
                <a:gd name="T20" fmla="*/ 264 w 1019"/>
                <a:gd name="T21" fmla="*/ 97 h 149"/>
                <a:gd name="T22" fmla="*/ 283 w 1019"/>
                <a:gd name="T23" fmla="*/ 110 h 149"/>
                <a:gd name="T24" fmla="*/ 302 w 1019"/>
                <a:gd name="T25" fmla="*/ 97 h 149"/>
                <a:gd name="T26" fmla="*/ 322 w 1019"/>
                <a:gd name="T27" fmla="*/ 26 h 149"/>
                <a:gd name="T28" fmla="*/ 464 w 1019"/>
                <a:gd name="T29" fmla="*/ 123 h 149"/>
                <a:gd name="T30" fmla="*/ 425 w 1019"/>
                <a:gd name="T31" fmla="*/ 83 h 149"/>
                <a:gd name="T32" fmla="*/ 405 w 1019"/>
                <a:gd name="T33" fmla="*/ 123 h 149"/>
                <a:gd name="T34" fmla="*/ 451 w 1019"/>
                <a:gd name="T35" fmla="*/ 26 h 149"/>
                <a:gd name="T36" fmla="*/ 463 w 1019"/>
                <a:gd name="T37" fmla="*/ 75 h 149"/>
                <a:gd name="T38" fmla="*/ 464 w 1019"/>
                <a:gd name="T39" fmla="*/ 123 h 149"/>
                <a:gd name="T40" fmla="*/ 624 w 1019"/>
                <a:gd name="T41" fmla="*/ 79 h 149"/>
                <a:gd name="T42" fmla="*/ 579 w 1019"/>
                <a:gd name="T43" fmla="*/ 106 h 149"/>
                <a:gd name="T44" fmla="*/ 630 w 1019"/>
                <a:gd name="T45" fmla="*/ 123 h 149"/>
                <a:gd name="T46" fmla="*/ 559 w 1019"/>
                <a:gd name="T47" fmla="*/ 25 h 149"/>
                <a:gd name="T48" fmla="*/ 630 w 1019"/>
                <a:gd name="T49" fmla="*/ 41 h 149"/>
                <a:gd name="T50" fmla="*/ 579 w 1019"/>
                <a:gd name="T51" fmla="*/ 62 h 149"/>
                <a:gd name="T52" fmla="*/ 764 w 1019"/>
                <a:gd name="T53" fmla="*/ 123 h 149"/>
                <a:gd name="T54" fmla="*/ 722 w 1019"/>
                <a:gd name="T55" fmla="*/ 102 h 149"/>
                <a:gd name="T56" fmla="*/ 695 w 1019"/>
                <a:gd name="T57" fmla="*/ 123 h 149"/>
                <a:gd name="T58" fmla="*/ 750 w 1019"/>
                <a:gd name="T59" fmla="*/ 26 h 149"/>
                <a:gd name="T60" fmla="*/ 764 w 1019"/>
                <a:gd name="T61" fmla="*/ 123 h 149"/>
                <a:gd name="T62" fmla="*/ 916 w 1019"/>
                <a:gd name="T63" fmla="*/ 115 h 149"/>
                <a:gd name="T64" fmla="*/ 885 w 1019"/>
                <a:gd name="T65" fmla="*/ 125 h 149"/>
                <a:gd name="T66" fmla="*/ 847 w 1019"/>
                <a:gd name="T67" fmla="*/ 96 h 149"/>
                <a:gd name="T68" fmla="*/ 867 w 1019"/>
                <a:gd name="T69" fmla="*/ 26 h 149"/>
                <a:gd name="T70" fmla="*/ 876 w 1019"/>
                <a:gd name="T71" fmla="*/ 108 h 149"/>
                <a:gd name="T72" fmla="*/ 895 w 1019"/>
                <a:gd name="T73" fmla="*/ 108 h 149"/>
                <a:gd name="T74" fmla="*/ 904 w 1019"/>
                <a:gd name="T75" fmla="*/ 26 h 149"/>
                <a:gd name="T76" fmla="*/ 925 w 1019"/>
                <a:gd name="T77" fmla="*/ 96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19" h="149">
                  <a:moveTo>
                    <a:pt x="0" y="149"/>
                  </a:moveTo>
                  <a:cubicBezTo>
                    <a:pt x="1019" y="149"/>
                    <a:pt x="1019" y="149"/>
                    <a:pt x="1019" y="149"/>
                  </a:cubicBezTo>
                  <a:cubicBezTo>
                    <a:pt x="1019" y="0"/>
                    <a:pt x="1019" y="0"/>
                    <a:pt x="1019" y="0"/>
                  </a:cubicBezTo>
                  <a:cubicBezTo>
                    <a:pt x="0" y="0"/>
                    <a:pt x="0" y="0"/>
                    <a:pt x="0" y="0"/>
                  </a:cubicBezTo>
                  <a:lnTo>
                    <a:pt x="0" y="149"/>
                  </a:lnTo>
                  <a:close/>
                  <a:moveTo>
                    <a:pt x="140" y="123"/>
                  </a:moveTo>
                  <a:cubicBezTo>
                    <a:pt x="94" y="123"/>
                    <a:pt x="94" y="123"/>
                    <a:pt x="94" y="123"/>
                  </a:cubicBezTo>
                  <a:cubicBezTo>
                    <a:pt x="94" y="26"/>
                    <a:pt x="94" y="26"/>
                    <a:pt x="94" y="26"/>
                  </a:cubicBezTo>
                  <a:cubicBezTo>
                    <a:pt x="114" y="26"/>
                    <a:pt x="125" y="26"/>
                    <a:pt x="141" y="26"/>
                  </a:cubicBezTo>
                  <a:cubicBezTo>
                    <a:pt x="156" y="26"/>
                    <a:pt x="168" y="34"/>
                    <a:pt x="169" y="49"/>
                  </a:cubicBezTo>
                  <a:cubicBezTo>
                    <a:pt x="170" y="59"/>
                    <a:pt x="167" y="68"/>
                    <a:pt x="155" y="71"/>
                  </a:cubicBezTo>
                  <a:cubicBezTo>
                    <a:pt x="166" y="74"/>
                    <a:pt x="173" y="84"/>
                    <a:pt x="173" y="97"/>
                  </a:cubicBezTo>
                  <a:cubicBezTo>
                    <a:pt x="173" y="108"/>
                    <a:pt x="164" y="123"/>
                    <a:pt x="140" y="123"/>
                  </a:cubicBezTo>
                  <a:moveTo>
                    <a:pt x="322" y="97"/>
                  </a:moveTo>
                  <a:cubicBezTo>
                    <a:pt x="322" y="104"/>
                    <a:pt x="320" y="110"/>
                    <a:pt x="313" y="116"/>
                  </a:cubicBezTo>
                  <a:cubicBezTo>
                    <a:pt x="305" y="122"/>
                    <a:pt x="294" y="125"/>
                    <a:pt x="283" y="125"/>
                  </a:cubicBezTo>
                  <a:cubicBezTo>
                    <a:pt x="283" y="125"/>
                    <a:pt x="283" y="125"/>
                    <a:pt x="283" y="125"/>
                  </a:cubicBezTo>
                  <a:cubicBezTo>
                    <a:pt x="272" y="125"/>
                    <a:pt x="261" y="122"/>
                    <a:pt x="253" y="116"/>
                  </a:cubicBezTo>
                  <a:cubicBezTo>
                    <a:pt x="246" y="110"/>
                    <a:pt x="244" y="104"/>
                    <a:pt x="244" y="97"/>
                  </a:cubicBezTo>
                  <a:cubicBezTo>
                    <a:pt x="244" y="26"/>
                    <a:pt x="244" y="26"/>
                    <a:pt x="244" y="26"/>
                  </a:cubicBezTo>
                  <a:cubicBezTo>
                    <a:pt x="264" y="26"/>
                    <a:pt x="264" y="26"/>
                    <a:pt x="264" y="26"/>
                  </a:cubicBezTo>
                  <a:cubicBezTo>
                    <a:pt x="264" y="97"/>
                    <a:pt x="264" y="97"/>
                    <a:pt x="264" y="97"/>
                  </a:cubicBezTo>
                  <a:cubicBezTo>
                    <a:pt x="264" y="102"/>
                    <a:pt x="269" y="107"/>
                    <a:pt x="274" y="108"/>
                  </a:cubicBezTo>
                  <a:cubicBezTo>
                    <a:pt x="277" y="110"/>
                    <a:pt x="280" y="110"/>
                    <a:pt x="283" y="110"/>
                  </a:cubicBezTo>
                  <a:cubicBezTo>
                    <a:pt x="286" y="110"/>
                    <a:pt x="289" y="110"/>
                    <a:pt x="292" y="108"/>
                  </a:cubicBezTo>
                  <a:cubicBezTo>
                    <a:pt x="297" y="107"/>
                    <a:pt x="302" y="102"/>
                    <a:pt x="302" y="97"/>
                  </a:cubicBezTo>
                  <a:cubicBezTo>
                    <a:pt x="302" y="26"/>
                    <a:pt x="302" y="26"/>
                    <a:pt x="302" y="26"/>
                  </a:cubicBezTo>
                  <a:cubicBezTo>
                    <a:pt x="322" y="26"/>
                    <a:pt x="322" y="26"/>
                    <a:pt x="322" y="26"/>
                  </a:cubicBezTo>
                  <a:lnTo>
                    <a:pt x="322" y="97"/>
                  </a:lnTo>
                  <a:close/>
                  <a:moveTo>
                    <a:pt x="464" y="123"/>
                  </a:moveTo>
                  <a:cubicBezTo>
                    <a:pt x="460" y="123"/>
                    <a:pt x="466" y="84"/>
                    <a:pt x="450" y="83"/>
                  </a:cubicBezTo>
                  <a:cubicBezTo>
                    <a:pt x="440" y="83"/>
                    <a:pt x="435" y="83"/>
                    <a:pt x="425" y="83"/>
                  </a:cubicBezTo>
                  <a:cubicBezTo>
                    <a:pt x="425" y="123"/>
                    <a:pt x="425" y="123"/>
                    <a:pt x="425" y="123"/>
                  </a:cubicBezTo>
                  <a:cubicBezTo>
                    <a:pt x="405" y="123"/>
                    <a:pt x="405" y="123"/>
                    <a:pt x="405" y="123"/>
                  </a:cubicBezTo>
                  <a:cubicBezTo>
                    <a:pt x="405" y="26"/>
                    <a:pt x="405" y="26"/>
                    <a:pt x="405" y="26"/>
                  </a:cubicBezTo>
                  <a:cubicBezTo>
                    <a:pt x="424" y="26"/>
                    <a:pt x="434" y="26"/>
                    <a:pt x="451" y="26"/>
                  </a:cubicBezTo>
                  <a:cubicBezTo>
                    <a:pt x="466" y="27"/>
                    <a:pt x="481" y="33"/>
                    <a:pt x="482" y="49"/>
                  </a:cubicBezTo>
                  <a:cubicBezTo>
                    <a:pt x="483" y="68"/>
                    <a:pt x="473" y="72"/>
                    <a:pt x="463" y="75"/>
                  </a:cubicBezTo>
                  <a:cubicBezTo>
                    <a:pt x="486" y="80"/>
                    <a:pt x="477" y="107"/>
                    <a:pt x="483" y="123"/>
                  </a:cubicBezTo>
                  <a:lnTo>
                    <a:pt x="464" y="123"/>
                  </a:lnTo>
                  <a:close/>
                  <a:moveTo>
                    <a:pt x="624" y="62"/>
                  </a:moveTo>
                  <a:cubicBezTo>
                    <a:pt x="624" y="79"/>
                    <a:pt x="624" y="79"/>
                    <a:pt x="624" y="79"/>
                  </a:cubicBezTo>
                  <a:cubicBezTo>
                    <a:pt x="579" y="79"/>
                    <a:pt x="579" y="79"/>
                    <a:pt x="579" y="79"/>
                  </a:cubicBezTo>
                  <a:cubicBezTo>
                    <a:pt x="579" y="106"/>
                    <a:pt x="579" y="106"/>
                    <a:pt x="579" y="106"/>
                  </a:cubicBezTo>
                  <a:cubicBezTo>
                    <a:pt x="630" y="106"/>
                    <a:pt x="630" y="106"/>
                    <a:pt x="630" y="106"/>
                  </a:cubicBezTo>
                  <a:cubicBezTo>
                    <a:pt x="630" y="123"/>
                    <a:pt x="630" y="123"/>
                    <a:pt x="630" y="123"/>
                  </a:cubicBezTo>
                  <a:cubicBezTo>
                    <a:pt x="559" y="123"/>
                    <a:pt x="559" y="123"/>
                    <a:pt x="559" y="123"/>
                  </a:cubicBezTo>
                  <a:cubicBezTo>
                    <a:pt x="559" y="25"/>
                    <a:pt x="559" y="25"/>
                    <a:pt x="559" y="25"/>
                  </a:cubicBezTo>
                  <a:cubicBezTo>
                    <a:pt x="630" y="25"/>
                    <a:pt x="630" y="25"/>
                    <a:pt x="630" y="25"/>
                  </a:cubicBezTo>
                  <a:cubicBezTo>
                    <a:pt x="630" y="41"/>
                    <a:pt x="630" y="41"/>
                    <a:pt x="630" y="41"/>
                  </a:cubicBezTo>
                  <a:cubicBezTo>
                    <a:pt x="579" y="41"/>
                    <a:pt x="579" y="41"/>
                    <a:pt x="579" y="41"/>
                  </a:cubicBezTo>
                  <a:cubicBezTo>
                    <a:pt x="579" y="62"/>
                    <a:pt x="579" y="62"/>
                    <a:pt x="579" y="62"/>
                  </a:cubicBezTo>
                  <a:lnTo>
                    <a:pt x="624" y="62"/>
                  </a:lnTo>
                  <a:close/>
                  <a:moveTo>
                    <a:pt x="764" y="123"/>
                  </a:moveTo>
                  <a:cubicBezTo>
                    <a:pt x="757" y="102"/>
                    <a:pt x="757" y="102"/>
                    <a:pt x="757" y="102"/>
                  </a:cubicBezTo>
                  <a:cubicBezTo>
                    <a:pt x="722" y="102"/>
                    <a:pt x="722" y="102"/>
                    <a:pt x="722" y="102"/>
                  </a:cubicBezTo>
                  <a:cubicBezTo>
                    <a:pt x="715" y="123"/>
                    <a:pt x="715" y="123"/>
                    <a:pt x="715" y="123"/>
                  </a:cubicBezTo>
                  <a:cubicBezTo>
                    <a:pt x="695" y="123"/>
                    <a:pt x="695" y="123"/>
                    <a:pt x="695" y="123"/>
                  </a:cubicBezTo>
                  <a:cubicBezTo>
                    <a:pt x="729" y="26"/>
                    <a:pt x="729" y="26"/>
                    <a:pt x="729" y="26"/>
                  </a:cubicBezTo>
                  <a:cubicBezTo>
                    <a:pt x="750" y="26"/>
                    <a:pt x="750" y="26"/>
                    <a:pt x="750" y="26"/>
                  </a:cubicBezTo>
                  <a:cubicBezTo>
                    <a:pt x="784" y="123"/>
                    <a:pt x="784" y="123"/>
                    <a:pt x="784" y="123"/>
                  </a:cubicBezTo>
                  <a:lnTo>
                    <a:pt x="764" y="123"/>
                  </a:lnTo>
                  <a:close/>
                  <a:moveTo>
                    <a:pt x="925" y="96"/>
                  </a:moveTo>
                  <a:cubicBezTo>
                    <a:pt x="924" y="104"/>
                    <a:pt x="922" y="110"/>
                    <a:pt x="916" y="115"/>
                  </a:cubicBezTo>
                  <a:cubicBezTo>
                    <a:pt x="908" y="122"/>
                    <a:pt x="897" y="125"/>
                    <a:pt x="886" y="125"/>
                  </a:cubicBezTo>
                  <a:cubicBezTo>
                    <a:pt x="885" y="125"/>
                    <a:pt x="885" y="125"/>
                    <a:pt x="885" y="125"/>
                  </a:cubicBezTo>
                  <a:cubicBezTo>
                    <a:pt x="875" y="125"/>
                    <a:pt x="864" y="122"/>
                    <a:pt x="856" y="115"/>
                  </a:cubicBezTo>
                  <a:cubicBezTo>
                    <a:pt x="849" y="110"/>
                    <a:pt x="847" y="104"/>
                    <a:pt x="847" y="96"/>
                  </a:cubicBezTo>
                  <a:cubicBezTo>
                    <a:pt x="847" y="26"/>
                    <a:pt x="847" y="26"/>
                    <a:pt x="847" y="26"/>
                  </a:cubicBezTo>
                  <a:cubicBezTo>
                    <a:pt x="867" y="26"/>
                    <a:pt x="867" y="26"/>
                    <a:pt x="867" y="26"/>
                  </a:cubicBezTo>
                  <a:cubicBezTo>
                    <a:pt x="867" y="96"/>
                    <a:pt x="867" y="96"/>
                    <a:pt x="867" y="96"/>
                  </a:cubicBezTo>
                  <a:cubicBezTo>
                    <a:pt x="867" y="102"/>
                    <a:pt x="871" y="106"/>
                    <a:pt x="876" y="108"/>
                  </a:cubicBezTo>
                  <a:cubicBezTo>
                    <a:pt x="879" y="110"/>
                    <a:pt x="882" y="110"/>
                    <a:pt x="886" y="110"/>
                  </a:cubicBezTo>
                  <a:cubicBezTo>
                    <a:pt x="889" y="110"/>
                    <a:pt x="892" y="110"/>
                    <a:pt x="895" y="108"/>
                  </a:cubicBezTo>
                  <a:cubicBezTo>
                    <a:pt x="900" y="106"/>
                    <a:pt x="904" y="102"/>
                    <a:pt x="904" y="96"/>
                  </a:cubicBezTo>
                  <a:cubicBezTo>
                    <a:pt x="904" y="26"/>
                    <a:pt x="904" y="26"/>
                    <a:pt x="904" y="26"/>
                  </a:cubicBezTo>
                  <a:cubicBezTo>
                    <a:pt x="925" y="26"/>
                    <a:pt x="925" y="26"/>
                    <a:pt x="925" y="26"/>
                  </a:cubicBezTo>
                  <a:lnTo>
                    <a:pt x="925" y="96"/>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56" name="Freeform 36">
              <a:extLst>
                <a:ext uri="{FF2B5EF4-FFF2-40B4-BE49-F238E27FC236}">
                  <a16:creationId xmlns:a16="http://schemas.microsoft.com/office/drawing/2014/main" id="{895AF50F-C0E8-9DA6-BED6-A85CAD378EE0}"/>
                </a:ext>
              </a:extLst>
            </p:cNvPr>
            <p:cNvSpPr>
              <a:spLocks/>
            </p:cNvSpPr>
            <p:nvPr/>
          </p:nvSpPr>
          <p:spPr bwMode="auto">
            <a:xfrm>
              <a:off x="1690" y="2634"/>
              <a:ext cx="33" cy="55"/>
            </a:xfrm>
            <a:custGeom>
              <a:avLst/>
              <a:gdLst>
                <a:gd name="T0" fmla="*/ 16 w 33"/>
                <a:gd name="T1" fmla="*/ 0 h 55"/>
                <a:gd name="T2" fmla="*/ 16 w 33"/>
                <a:gd name="T3" fmla="*/ 0 h 55"/>
                <a:gd name="T4" fmla="*/ 16 w 33"/>
                <a:gd name="T5" fmla="*/ 0 h 55"/>
                <a:gd name="T6" fmla="*/ 0 w 33"/>
                <a:gd name="T7" fmla="*/ 55 h 55"/>
                <a:gd name="T8" fmla="*/ 33 w 33"/>
                <a:gd name="T9" fmla="*/ 55 h 55"/>
                <a:gd name="T10" fmla="*/ 16 w 33"/>
                <a:gd name="T11" fmla="*/ 0 h 55"/>
                <a:gd name="T12" fmla="*/ 16 w 33"/>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33" h="55">
                  <a:moveTo>
                    <a:pt x="16" y="0"/>
                  </a:moveTo>
                  <a:lnTo>
                    <a:pt x="16" y="0"/>
                  </a:lnTo>
                  <a:lnTo>
                    <a:pt x="16" y="0"/>
                  </a:lnTo>
                  <a:lnTo>
                    <a:pt x="0" y="55"/>
                  </a:lnTo>
                  <a:lnTo>
                    <a:pt x="33" y="55"/>
                  </a:lnTo>
                  <a:lnTo>
                    <a:pt x="16" y="0"/>
                  </a:lnTo>
                  <a:lnTo>
                    <a:pt x="16" y="0"/>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57" name="Freeform 37">
              <a:extLst>
                <a:ext uri="{FF2B5EF4-FFF2-40B4-BE49-F238E27FC236}">
                  <a16:creationId xmlns:a16="http://schemas.microsoft.com/office/drawing/2014/main" id="{70809A55-762E-5F8E-32E1-1D4491599B39}"/>
                </a:ext>
              </a:extLst>
            </p:cNvPr>
            <p:cNvSpPr>
              <a:spLocks/>
            </p:cNvSpPr>
            <p:nvPr/>
          </p:nvSpPr>
          <p:spPr bwMode="auto">
            <a:xfrm>
              <a:off x="1274" y="2629"/>
              <a:ext cx="51" cy="35"/>
            </a:xfrm>
            <a:custGeom>
              <a:avLst/>
              <a:gdLst>
                <a:gd name="T0" fmla="*/ 26 w 37"/>
                <a:gd name="T1" fmla="*/ 1 h 26"/>
                <a:gd name="T2" fmla="*/ 0 w 37"/>
                <a:gd name="T3" fmla="*/ 1 h 26"/>
                <a:gd name="T4" fmla="*/ 0 w 37"/>
                <a:gd name="T5" fmla="*/ 26 h 26"/>
                <a:gd name="T6" fmla="*/ 28 w 37"/>
                <a:gd name="T7" fmla="*/ 25 h 26"/>
                <a:gd name="T8" fmla="*/ 37 w 37"/>
                <a:gd name="T9" fmla="*/ 12 h 26"/>
                <a:gd name="T10" fmla="*/ 26 w 37"/>
                <a:gd name="T11" fmla="*/ 1 h 26"/>
              </a:gdLst>
              <a:ahLst/>
              <a:cxnLst>
                <a:cxn ang="0">
                  <a:pos x="T0" y="T1"/>
                </a:cxn>
                <a:cxn ang="0">
                  <a:pos x="T2" y="T3"/>
                </a:cxn>
                <a:cxn ang="0">
                  <a:pos x="T4" y="T5"/>
                </a:cxn>
                <a:cxn ang="0">
                  <a:pos x="T6" y="T7"/>
                </a:cxn>
                <a:cxn ang="0">
                  <a:pos x="T8" y="T9"/>
                </a:cxn>
                <a:cxn ang="0">
                  <a:pos x="T10" y="T11"/>
                </a:cxn>
              </a:cxnLst>
              <a:rect l="0" t="0" r="r" b="b"/>
              <a:pathLst>
                <a:path w="37" h="26">
                  <a:moveTo>
                    <a:pt x="26" y="1"/>
                  </a:moveTo>
                  <a:cubicBezTo>
                    <a:pt x="20" y="0"/>
                    <a:pt x="10" y="1"/>
                    <a:pt x="0" y="1"/>
                  </a:cubicBezTo>
                  <a:cubicBezTo>
                    <a:pt x="0" y="26"/>
                    <a:pt x="0" y="26"/>
                    <a:pt x="0" y="26"/>
                  </a:cubicBezTo>
                  <a:cubicBezTo>
                    <a:pt x="19" y="26"/>
                    <a:pt x="22" y="26"/>
                    <a:pt x="28" y="25"/>
                  </a:cubicBezTo>
                  <a:cubicBezTo>
                    <a:pt x="33" y="25"/>
                    <a:pt x="37" y="19"/>
                    <a:pt x="37" y="12"/>
                  </a:cubicBezTo>
                  <a:cubicBezTo>
                    <a:pt x="37" y="5"/>
                    <a:pt x="32" y="1"/>
                    <a:pt x="26" y="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58" name="Freeform 38">
              <a:extLst>
                <a:ext uri="{FF2B5EF4-FFF2-40B4-BE49-F238E27FC236}">
                  <a16:creationId xmlns:a16="http://schemas.microsoft.com/office/drawing/2014/main" id="{3A3C2466-0D6A-E774-2AAE-901AB569F545}"/>
                </a:ext>
              </a:extLst>
            </p:cNvPr>
            <p:cNvSpPr>
              <a:spLocks noEditPoints="1"/>
            </p:cNvSpPr>
            <p:nvPr/>
          </p:nvSpPr>
          <p:spPr bwMode="auto">
            <a:xfrm>
              <a:off x="690" y="2810"/>
              <a:ext cx="1400" cy="206"/>
            </a:xfrm>
            <a:custGeom>
              <a:avLst/>
              <a:gdLst>
                <a:gd name="T0" fmla="*/ 1019 w 1019"/>
                <a:gd name="T1" fmla="*/ 150 h 150"/>
                <a:gd name="T2" fmla="*/ 0 w 1019"/>
                <a:gd name="T3" fmla="*/ 0 h 150"/>
                <a:gd name="T4" fmla="*/ 852 w 1019"/>
                <a:gd name="T5" fmla="*/ 55 h 150"/>
                <a:gd name="T6" fmla="*/ 929 w 1019"/>
                <a:gd name="T7" fmla="*/ 53 h 150"/>
                <a:gd name="T8" fmla="*/ 892 w 1019"/>
                <a:gd name="T9" fmla="*/ 38 h 150"/>
                <a:gd name="T10" fmla="*/ 931 w 1019"/>
                <a:gd name="T11" fmla="*/ 92 h 150"/>
                <a:gd name="T12" fmla="*/ 849 w 1019"/>
                <a:gd name="T13" fmla="*/ 92 h 150"/>
                <a:gd name="T14" fmla="*/ 889 w 1019"/>
                <a:gd name="T15" fmla="*/ 110 h 150"/>
                <a:gd name="T16" fmla="*/ 852 w 1019"/>
                <a:gd name="T17" fmla="*/ 55 h 150"/>
                <a:gd name="T18" fmla="*/ 769 w 1019"/>
                <a:gd name="T19" fmla="*/ 26 h 150"/>
                <a:gd name="T20" fmla="*/ 783 w 1019"/>
                <a:gd name="T21" fmla="*/ 123 h 150"/>
                <a:gd name="T22" fmla="*/ 741 w 1019"/>
                <a:gd name="T23" fmla="*/ 102 h 150"/>
                <a:gd name="T24" fmla="*/ 714 w 1019"/>
                <a:gd name="T25" fmla="*/ 123 h 150"/>
                <a:gd name="T26" fmla="*/ 596 w 1019"/>
                <a:gd name="T27" fmla="*/ 26 h 150"/>
                <a:gd name="T28" fmla="*/ 675 w 1019"/>
                <a:gd name="T29" fmla="*/ 42 h 150"/>
                <a:gd name="T30" fmla="*/ 646 w 1019"/>
                <a:gd name="T31" fmla="*/ 123 h 150"/>
                <a:gd name="T32" fmla="*/ 626 w 1019"/>
                <a:gd name="T33" fmla="*/ 42 h 150"/>
                <a:gd name="T34" fmla="*/ 596 w 1019"/>
                <a:gd name="T35" fmla="*/ 26 h 150"/>
                <a:gd name="T36" fmla="*/ 540 w 1019"/>
                <a:gd name="T37" fmla="*/ 26 h 150"/>
                <a:gd name="T38" fmla="*/ 520 w 1019"/>
                <a:gd name="T39" fmla="*/ 123 h 150"/>
                <a:gd name="T40" fmla="*/ 370 w 1019"/>
                <a:gd name="T41" fmla="*/ 25 h 150"/>
                <a:gd name="T42" fmla="*/ 447 w 1019"/>
                <a:gd name="T43" fmla="*/ 49 h 150"/>
                <a:gd name="T44" fmla="*/ 448 w 1019"/>
                <a:gd name="T45" fmla="*/ 123 h 150"/>
                <a:gd name="T46" fmla="*/ 414 w 1019"/>
                <a:gd name="T47" fmla="*/ 83 h 150"/>
                <a:gd name="T48" fmla="*/ 390 w 1019"/>
                <a:gd name="T49" fmla="*/ 123 h 150"/>
                <a:gd name="T50" fmla="*/ 370 w 1019"/>
                <a:gd name="T51" fmla="*/ 25 h 150"/>
                <a:gd name="T52" fmla="*/ 301 w 1019"/>
                <a:gd name="T53" fmla="*/ 25 h 150"/>
                <a:gd name="T54" fmla="*/ 250 w 1019"/>
                <a:gd name="T55" fmla="*/ 42 h 150"/>
                <a:gd name="T56" fmla="*/ 295 w 1019"/>
                <a:gd name="T57" fmla="*/ 63 h 150"/>
                <a:gd name="T58" fmla="*/ 250 w 1019"/>
                <a:gd name="T59" fmla="*/ 79 h 150"/>
                <a:gd name="T60" fmla="*/ 301 w 1019"/>
                <a:gd name="T61" fmla="*/ 107 h 150"/>
                <a:gd name="T62" fmla="*/ 230 w 1019"/>
                <a:gd name="T63" fmla="*/ 123 h 150"/>
                <a:gd name="T64" fmla="*/ 108 w 1019"/>
                <a:gd name="T65" fmla="*/ 26 h 150"/>
                <a:gd name="T66" fmla="*/ 150 w 1019"/>
                <a:gd name="T67" fmla="*/ 26 h 150"/>
                <a:gd name="T68" fmla="*/ 139 w 1019"/>
                <a:gd name="T69" fmla="*/ 123 h 150"/>
                <a:gd name="T70" fmla="*/ 87 w 1019"/>
                <a:gd name="T71" fmla="*/ 2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19" h="150">
                  <a:moveTo>
                    <a:pt x="0" y="150"/>
                  </a:moveTo>
                  <a:cubicBezTo>
                    <a:pt x="1019" y="150"/>
                    <a:pt x="1019" y="150"/>
                    <a:pt x="1019" y="150"/>
                  </a:cubicBezTo>
                  <a:cubicBezTo>
                    <a:pt x="1019" y="0"/>
                    <a:pt x="1019" y="0"/>
                    <a:pt x="1019" y="0"/>
                  </a:cubicBezTo>
                  <a:cubicBezTo>
                    <a:pt x="0" y="0"/>
                    <a:pt x="0" y="0"/>
                    <a:pt x="0" y="0"/>
                  </a:cubicBezTo>
                  <a:lnTo>
                    <a:pt x="0" y="150"/>
                  </a:lnTo>
                  <a:close/>
                  <a:moveTo>
                    <a:pt x="852" y="55"/>
                  </a:moveTo>
                  <a:cubicBezTo>
                    <a:pt x="852" y="37"/>
                    <a:pt x="864" y="22"/>
                    <a:pt x="890" y="22"/>
                  </a:cubicBezTo>
                  <a:cubicBezTo>
                    <a:pt x="926" y="22"/>
                    <a:pt x="929" y="46"/>
                    <a:pt x="929" y="53"/>
                  </a:cubicBezTo>
                  <a:cubicBezTo>
                    <a:pt x="910" y="53"/>
                    <a:pt x="910" y="53"/>
                    <a:pt x="910" y="53"/>
                  </a:cubicBezTo>
                  <a:cubicBezTo>
                    <a:pt x="910" y="45"/>
                    <a:pt x="905" y="38"/>
                    <a:pt x="892" y="38"/>
                  </a:cubicBezTo>
                  <a:cubicBezTo>
                    <a:pt x="878" y="38"/>
                    <a:pt x="872" y="44"/>
                    <a:pt x="872" y="51"/>
                  </a:cubicBezTo>
                  <a:cubicBezTo>
                    <a:pt x="872" y="68"/>
                    <a:pt x="931" y="60"/>
                    <a:pt x="931" y="92"/>
                  </a:cubicBezTo>
                  <a:cubicBezTo>
                    <a:pt x="931" y="114"/>
                    <a:pt x="914" y="125"/>
                    <a:pt x="890" y="125"/>
                  </a:cubicBezTo>
                  <a:cubicBezTo>
                    <a:pt x="861" y="125"/>
                    <a:pt x="849" y="107"/>
                    <a:pt x="849" y="92"/>
                  </a:cubicBezTo>
                  <a:cubicBezTo>
                    <a:pt x="868" y="92"/>
                    <a:pt x="868" y="92"/>
                    <a:pt x="868" y="92"/>
                  </a:cubicBezTo>
                  <a:cubicBezTo>
                    <a:pt x="868" y="99"/>
                    <a:pt x="875" y="110"/>
                    <a:pt x="889" y="110"/>
                  </a:cubicBezTo>
                  <a:cubicBezTo>
                    <a:pt x="899" y="110"/>
                    <a:pt x="911" y="107"/>
                    <a:pt x="911" y="96"/>
                  </a:cubicBezTo>
                  <a:cubicBezTo>
                    <a:pt x="911" y="75"/>
                    <a:pt x="852" y="87"/>
                    <a:pt x="852" y="55"/>
                  </a:cubicBezTo>
                  <a:moveTo>
                    <a:pt x="748" y="26"/>
                  </a:moveTo>
                  <a:cubicBezTo>
                    <a:pt x="769" y="26"/>
                    <a:pt x="769" y="26"/>
                    <a:pt x="769" y="26"/>
                  </a:cubicBezTo>
                  <a:cubicBezTo>
                    <a:pt x="803" y="123"/>
                    <a:pt x="803" y="123"/>
                    <a:pt x="803" y="123"/>
                  </a:cubicBezTo>
                  <a:cubicBezTo>
                    <a:pt x="783" y="123"/>
                    <a:pt x="783" y="123"/>
                    <a:pt x="783" y="123"/>
                  </a:cubicBezTo>
                  <a:cubicBezTo>
                    <a:pt x="776" y="102"/>
                    <a:pt x="776" y="102"/>
                    <a:pt x="776" y="102"/>
                  </a:cubicBezTo>
                  <a:cubicBezTo>
                    <a:pt x="741" y="102"/>
                    <a:pt x="741" y="102"/>
                    <a:pt x="741" y="102"/>
                  </a:cubicBezTo>
                  <a:cubicBezTo>
                    <a:pt x="734" y="123"/>
                    <a:pt x="734" y="123"/>
                    <a:pt x="734" y="123"/>
                  </a:cubicBezTo>
                  <a:cubicBezTo>
                    <a:pt x="714" y="123"/>
                    <a:pt x="714" y="123"/>
                    <a:pt x="714" y="123"/>
                  </a:cubicBezTo>
                  <a:lnTo>
                    <a:pt x="748" y="26"/>
                  </a:lnTo>
                  <a:close/>
                  <a:moveTo>
                    <a:pt x="596" y="26"/>
                  </a:moveTo>
                  <a:cubicBezTo>
                    <a:pt x="675" y="26"/>
                    <a:pt x="675" y="26"/>
                    <a:pt x="675" y="26"/>
                  </a:cubicBezTo>
                  <a:cubicBezTo>
                    <a:pt x="675" y="42"/>
                    <a:pt x="675" y="42"/>
                    <a:pt x="675" y="42"/>
                  </a:cubicBezTo>
                  <a:cubicBezTo>
                    <a:pt x="646" y="42"/>
                    <a:pt x="646" y="42"/>
                    <a:pt x="646" y="42"/>
                  </a:cubicBezTo>
                  <a:cubicBezTo>
                    <a:pt x="646" y="123"/>
                    <a:pt x="646" y="123"/>
                    <a:pt x="646" y="123"/>
                  </a:cubicBezTo>
                  <a:cubicBezTo>
                    <a:pt x="626" y="123"/>
                    <a:pt x="626" y="123"/>
                    <a:pt x="626" y="123"/>
                  </a:cubicBezTo>
                  <a:cubicBezTo>
                    <a:pt x="626" y="42"/>
                    <a:pt x="626" y="42"/>
                    <a:pt x="626" y="42"/>
                  </a:cubicBezTo>
                  <a:cubicBezTo>
                    <a:pt x="596" y="42"/>
                    <a:pt x="596" y="42"/>
                    <a:pt x="596" y="42"/>
                  </a:cubicBezTo>
                  <a:lnTo>
                    <a:pt x="596" y="26"/>
                  </a:lnTo>
                  <a:close/>
                  <a:moveTo>
                    <a:pt x="520" y="26"/>
                  </a:moveTo>
                  <a:cubicBezTo>
                    <a:pt x="540" y="26"/>
                    <a:pt x="540" y="26"/>
                    <a:pt x="540" y="26"/>
                  </a:cubicBezTo>
                  <a:cubicBezTo>
                    <a:pt x="540" y="123"/>
                    <a:pt x="540" y="123"/>
                    <a:pt x="540" y="123"/>
                  </a:cubicBezTo>
                  <a:cubicBezTo>
                    <a:pt x="520" y="123"/>
                    <a:pt x="520" y="123"/>
                    <a:pt x="520" y="123"/>
                  </a:cubicBezTo>
                  <a:lnTo>
                    <a:pt x="520" y="26"/>
                  </a:lnTo>
                  <a:close/>
                  <a:moveTo>
                    <a:pt x="370" y="25"/>
                  </a:moveTo>
                  <a:cubicBezTo>
                    <a:pt x="388" y="25"/>
                    <a:pt x="399" y="26"/>
                    <a:pt x="416" y="26"/>
                  </a:cubicBezTo>
                  <a:cubicBezTo>
                    <a:pt x="431" y="26"/>
                    <a:pt x="446" y="32"/>
                    <a:pt x="447" y="49"/>
                  </a:cubicBezTo>
                  <a:cubicBezTo>
                    <a:pt x="448" y="68"/>
                    <a:pt x="437" y="72"/>
                    <a:pt x="427" y="75"/>
                  </a:cubicBezTo>
                  <a:cubicBezTo>
                    <a:pt x="450" y="80"/>
                    <a:pt x="442" y="107"/>
                    <a:pt x="448" y="123"/>
                  </a:cubicBezTo>
                  <a:cubicBezTo>
                    <a:pt x="429" y="123"/>
                    <a:pt x="429" y="123"/>
                    <a:pt x="429" y="123"/>
                  </a:cubicBezTo>
                  <a:cubicBezTo>
                    <a:pt x="424" y="123"/>
                    <a:pt x="431" y="84"/>
                    <a:pt x="414" y="83"/>
                  </a:cubicBezTo>
                  <a:cubicBezTo>
                    <a:pt x="405" y="82"/>
                    <a:pt x="399" y="83"/>
                    <a:pt x="390" y="83"/>
                  </a:cubicBezTo>
                  <a:cubicBezTo>
                    <a:pt x="390" y="123"/>
                    <a:pt x="390" y="123"/>
                    <a:pt x="390" y="123"/>
                  </a:cubicBezTo>
                  <a:cubicBezTo>
                    <a:pt x="370" y="123"/>
                    <a:pt x="370" y="123"/>
                    <a:pt x="370" y="123"/>
                  </a:cubicBezTo>
                  <a:lnTo>
                    <a:pt x="370" y="25"/>
                  </a:lnTo>
                  <a:close/>
                  <a:moveTo>
                    <a:pt x="230" y="25"/>
                  </a:moveTo>
                  <a:cubicBezTo>
                    <a:pt x="301" y="25"/>
                    <a:pt x="301" y="25"/>
                    <a:pt x="301" y="25"/>
                  </a:cubicBezTo>
                  <a:cubicBezTo>
                    <a:pt x="301" y="42"/>
                    <a:pt x="301" y="42"/>
                    <a:pt x="301" y="42"/>
                  </a:cubicBezTo>
                  <a:cubicBezTo>
                    <a:pt x="250" y="42"/>
                    <a:pt x="250" y="42"/>
                    <a:pt x="250" y="42"/>
                  </a:cubicBezTo>
                  <a:cubicBezTo>
                    <a:pt x="250" y="63"/>
                    <a:pt x="250" y="63"/>
                    <a:pt x="250" y="63"/>
                  </a:cubicBezTo>
                  <a:cubicBezTo>
                    <a:pt x="295" y="63"/>
                    <a:pt x="295" y="63"/>
                    <a:pt x="295" y="63"/>
                  </a:cubicBezTo>
                  <a:cubicBezTo>
                    <a:pt x="295" y="79"/>
                    <a:pt x="295" y="79"/>
                    <a:pt x="295" y="79"/>
                  </a:cubicBezTo>
                  <a:cubicBezTo>
                    <a:pt x="250" y="79"/>
                    <a:pt x="250" y="79"/>
                    <a:pt x="250" y="79"/>
                  </a:cubicBezTo>
                  <a:cubicBezTo>
                    <a:pt x="250" y="107"/>
                    <a:pt x="250" y="107"/>
                    <a:pt x="250" y="107"/>
                  </a:cubicBezTo>
                  <a:cubicBezTo>
                    <a:pt x="301" y="107"/>
                    <a:pt x="301" y="107"/>
                    <a:pt x="301" y="107"/>
                  </a:cubicBezTo>
                  <a:cubicBezTo>
                    <a:pt x="301" y="123"/>
                    <a:pt x="301" y="123"/>
                    <a:pt x="301" y="123"/>
                  </a:cubicBezTo>
                  <a:cubicBezTo>
                    <a:pt x="230" y="123"/>
                    <a:pt x="230" y="123"/>
                    <a:pt x="230" y="123"/>
                  </a:cubicBezTo>
                  <a:lnTo>
                    <a:pt x="230" y="25"/>
                  </a:lnTo>
                  <a:close/>
                  <a:moveTo>
                    <a:pt x="108" y="26"/>
                  </a:moveTo>
                  <a:cubicBezTo>
                    <a:pt x="115" y="50"/>
                    <a:pt x="122" y="77"/>
                    <a:pt x="129" y="98"/>
                  </a:cubicBezTo>
                  <a:cubicBezTo>
                    <a:pt x="136" y="77"/>
                    <a:pt x="144" y="50"/>
                    <a:pt x="150" y="26"/>
                  </a:cubicBezTo>
                  <a:cubicBezTo>
                    <a:pt x="171" y="26"/>
                    <a:pt x="171" y="26"/>
                    <a:pt x="171" y="26"/>
                  </a:cubicBezTo>
                  <a:cubicBezTo>
                    <a:pt x="139" y="123"/>
                    <a:pt x="139" y="123"/>
                    <a:pt x="139" y="123"/>
                  </a:cubicBezTo>
                  <a:cubicBezTo>
                    <a:pt x="120" y="123"/>
                    <a:pt x="120" y="123"/>
                    <a:pt x="120" y="123"/>
                  </a:cubicBezTo>
                  <a:cubicBezTo>
                    <a:pt x="87" y="26"/>
                    <a:pt x="87" y="26"/>
                    <a:pt x="87" y="26"/>
                  </a:cubicBezTo>
                  <a:lnTo>
                    <a:pt x="108" y="26"/>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59" name="Freeform 39">
              <a:extLst>
                <a:ext uri="{FF2B5EF4-FFF2-40B4-BE49-F238E27FC236}">
                  <a16:creationId xmlns:a16="http://schemas.microsoft.com/office/drawing/2014/main" id="{01B86137-5F1F-C4B9-916D-E9773B67769C}"/>
                </a:ext>
              </a:extLst>
            </p:cNvPr>
            <p:cNvSpPr>
              <a:spLocks/>
            </p:cNvSpPr>
            <p:nvPr/>
          </p:nvSpPr>
          <p:spPr bwMode="auto">
            <a:xfrm>
              <a:off x="1715" y="2872"/>
              <a:ext cx="34" cy="56"/>
            </a:xfrm>
            <a:custGeom>
              <a:avLst/>
              <a:gdLst>
                <a:gd name="T0" fmla="*/ 18 w 34"/>
                <a:gd name="T1" fmla="*/ 0 h 56"/>
                <a:gd name="T2" fmla="*/ 18 w 34"/>
                <a:gd name="T3" fmla="*/ 0 h 56"/>
                <a:gd name="T4" fmla="*/ 18 w 34"/>
                <a:gd name="T5" fmla="*/ 0 h 56"/>
                <a:gd name="T6" fmla="*/ 18 w 34"/>
                <a:gd name="T7" fmla="*/ 0 h 56"/>
                <a:gd name="T8" fmla="*/ 18 w 34"/>
                <a:gd name="T9" fmla="*/ 0 h 56"/>
                <a:gd name="T10" fmla="*/ 0 w 34"/>
                <a:gd name="T11" fmla="*/ 56 h 56"/>
                <a:gd name="T12" fmla="*/ 34 w 34"/>
                <a:gd name="T13" fmla="*/ 56 h 56"/>
                <a:gd name="T14" fmla="*/ 18 w 34"/>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56">
                  <a:moveTo>
                    <a:pt x="18" y="0"/>
                  </a:moveTo>
                  <a:lnTo>
                    <a:pt x="18" y="0"/>
                  </a:lnTo>
                  <a:lnTo>
                    <a:pt x="18" y="0"/>
                  </a:lnTo>
                  <a:lnTo>
                    <a:pt x="18" y="0"/>
                  </a:lnTo>
                  <a:lnTo>
                    <a:pt x="18" y="0"/>
                  </a:lnTo>
                  <a:lnTo>
                    <a:pt x="0" y="56"/>
                  </a:lnTo>
                  <a:lnTo>
                    <a:pt x="34" y="56"/>
                  </a:lnTo>
                  <a:lnTo>
                    <a:pt x="18" y="0"/>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60" name="Freeform 40">
              <a:extLst>
                <a:ext uri="{FF2B5EF4-FFF2-40B4-BE49-F238E27FC236}">
                  <a16:creationId xmlns:a16="http://schemas.microsoft.com/office/drawing/2014/main" id="{B8EB2A46-A2D7-15EF-B545-9C399CF087F9}"/>
                </a:ext>
              </a:extLst>
            </p:cNvPr>
            <p:cNvSpPr>
              <a:spLocks/>
            </p:cNvSpPr>
            <p:nvPr/>
          </p:nvSpPr>
          <p:spPr bwMode="auto">
            <a:xfrm>
              <a:off x="1226" y="2867"/>
              <a:ext cx="51" cy="35"/>
            </a:xfrm>
            <a:custGeom>
              <a:avLst/>
              <a:gdLst>
                <a:gd name="T0" fmla="*/ 27 w 37"/>
                <a:gd name="T1" fmla="*/ 25 h 26"/>
                <a:gd name="T2" fmla="*/ 37 w 37"/>
                <a:gd name="T3" fmla="*/ 12 h 26"/>
                <a:gd name="T4" fmla="*/ 26 w 37"/>
                <a:gd name="T5" fmla="*/ 1 h 26"/>
                <a:gd name="T6" fmla="*/ 0 w 37"/>
                <a:gd name="T7" fmla="*/ 1 h 26"/>
                <a:gd name="T8" fmla="*/ 0 w 37"/>
                <a:gd name="T9" fmla="*/ 26 h 26"/>
                <a:gd name="T10" fmla="*/ 27 w 37"/>
                <a:gd name="T11" fmla="*/ 25 h 26"/>
              </a:gdLst>
              <a:ahLst/>
              <a:cxnLst>
                <a:cxn ang="0">
                  <a:pos x="T0" y="T1"/>
                </a:cxn>
                <a:cxn ang="0">
                  <a:pos x="T2" y="T3"/>
                </a:cxn>
                <a:cxn ang="0">
                  <a:pos x="T4" y="T5"/>
                </a:cxn>
                <a:cxn ang="0">
                  <a:pos x="T6" y="T7"/>
                </a:cxn>
                <a:cxn ang="0">
                  <a:pos x="T8" y="T9"/>
                </a:cxn>
                <a:cxn ang="0">
                  <a:pos x="T10" y="T11"/>
                </a:cxn>
              </a:cxnLst>
              <a:rect l="0" t="0" r="r" b="b"/>
              <a:pathLst>
                <a:path w="37" h="26">
                  <a:moveTo>
                    <a:pt x="27" y="25"/>
                  </a:moveTo>
                  <a:cubicBezTo>
                    <a:pt x="33" y="24"/>
                    <a:pt x="37" y="19"/>
                    <a:pt x="37" y="12"/>
                  </a:cubicBezTo>
                  <a:cubicBezTo>
                    <a:pt x="37" y="5"/>
                    <a:pt x="32" y="1"/>
                    <a:pt x="26" y="1"/>
                  </a:cubicBezTo>
                  <a:cubicBezTo>
                    <a:pt x="20" y="0"/>
                    <a:pt x="10" y="1"/>
                    <a:pt x="0" y="1"/>
                  </a:cubicBezTo>
                  <a:cubicBezTo>
                    <a:pt x="0" y="26"/>
                    <a:pt x="0" y="26"/>
                    <a:pt x="0" y="26"/>
                  </a:cubicBezTo>
                  <a:cubicBezTo>
                    <a:pt x="19" y="26"/>
                    <a:pt x="22" y="26"/>
                    <a:pt x="27" y="25"/>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61" name="Freeform 41">
              <a:extLst>
                <a:ext uri="{FF2B5EF4-FFF2-40B4-BE49-F238E27FC236}">
                  <a16:creationId xmlns:a16="http://schemas.microsoft.com/office/drawing/2014/main" id="{AC7503C1-28DA-DA19-AF0D-2DD0CD3C3819}"/>
                </a:ext>
              </a:extLst>
            </p:cNvPr>
            <p:cNvSpPr>
              <a:spLocks/>
            </p:cNvSpPr>
            <p:nvPr/>
          </p:nvSpPr>
          <p:spPr bwMode="auto">
            <a:xfrm>
              <a:off x="847" y="2681"/>
              <a:ext cx="52" cy="38"/>
            </a:xfrm>
            <a:custGeom>
              <a:avLst/>
              <a:gdLst>
                <a:gd name="T0" fmla="*/ 26 w 38"/>
                <a:gd name="T1" fmla="*/ 1 h 28"/>
                <a:gd name="T2" fmla="*/ 1 w 38"/>
                <a:gd name="T3" fmla="*/ 0 h 28"/>
                <a:gd name="T4" fmla="*/ 1 w 38"/>
                <a:gd name="T5" fmla="*/ 0 h 28"/>
                <a:gd name="T6" fmla="*/ 0 w 38"/>
                <a:gd name="T7" fmla="*/ 28 h 28"/>
                <a:gd name="T8" fmla="*/ 28 w 38"/>
                <a:gd name="T9" fmla="*/ 27 h 28"/>
                <a:gd name="T10" fmla="*/ 38 w 38"/>
                <a:gd name="T11" fmla="*/ 14 h 28"/>
                <a:gd name="T12" fmla="*/ 26 w 38"/>
                <a:gd name="T13" fmla="*/ 1 h 28"/>
              </a:gdLst>
              <a:ahLst/>
              <a:cxnLst>
                <a:cxn ang="0">
                  <a:pos x="T0" y="T1"/>
                </a:cxn>
                <a:cxn ang="0">
                  <a:pos x="T2" y="T3"/>
                </a:cxn>
                <a:cxn ang="0">
                  <a:pos x="T4" y="T5"/>
                </a:cxn>
                <a:cxn ang="0">
                  <a:pos x="T6" y="T7"/>
                </a:cxn>
                <a:cxn ang="0">
                  <a:pos x="T8" y="T9"/>
                </a:cxn>
                <a:cxn ang="0">
                  <a:pos x="T10" y="T11"/>
                </a:cxn>
                <a:cxn ang="0">
                  <a:pos x="T12" y="T13"/>
                </a:cxn>
              </a:cxnLst>
              <a:rect l="0" t="0" r="r" b="b"/>
              <a:pathLst>
                <a:path w="38" h="28">
                  <a:moveTo>
                    <a:pt x="26" y="1"/>
                  </a:moveTo>
                  <a:cubicBezTo>
                    <a:pt x="17" y="0"/>
                    <a:pt x="8" y="0"/>
                    <a:pt x="1" y="0"/>
                  </a:cubicBezTo>
                  <a:cubicBezTo>
                    <a:pt x="1" y="0"/>
                    <a:pt x="1" y="0"/>
                    <a:pt x="1" y="0"/>
                  </a:cubicBezTo>
                  <a:cubicBezTo>
                    <a:pt x="0" y="28"/>
                    <a:pt x="0" y="28"/>
                    <a:pt x="0" y="28"/>
                  </a:cubicBezTo>
                  <a:cubicBezTo>
                    <a:pt x="21" y="27"/>
                    <a:pt x="21" y="28"/>
                    <a:pt x="28" y="27"/>
                  </a:cubicBezTo>
                  <a:cubicBezTo>
                    <a:pt x="35" y="26"/>
                    <a:pt x="38" y="20"/>
                    <a:pt x="38" y="14"/>
                  </a:cubicBezTo>
                  <a:cubicBezTo>
                    <a:pt x="38" y="8"/>
                    <a:pt x="34" y="1"/>
                    <a:pt x="26" y="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62" name="Freeform 42">
              <a:extLst>
                <a:ext uri="{FF2B5EF4-FFF2-40B4-BE49-F238E27FC236}">
                  <a16:creationId xmlns:a16="http://schemas.microsoft.com/office/drawing/2014/main" id="{B65DEFFD-074C-8D6B-4A83-4864C8FBC1EF}"/>
                </a:ext>
              </a:extLst>
            </p:cNvPr>
            <p:cNvSpPr>
              <a:spLocks/>
            </p:cNvSpPr>
            <p:nvPr/>
          </p:nvSpPr>
          <p:spPr bwMode="auto">
            <a:xfrm>
              <a:off x="848" y="2629"/>
              <a:ext cx="48" cy="31"/>
            </a:xfrm>
            <a:custGeom>
              <a:avLst/>
              <a:gdLst>
                <a:gd name="T0" fmla="*/ 24 w 35"/>
                <a:gd name="T1" fmla="*/ 23 h 23"/>
                <a:gd name="T2" fmla="*/ 35 w 35"/>
                <a:gd name="T3" fmla="*/ 10 h 23"/>
                <a:gd name="T4" fmla="*/ 23 w 35"/>
                <a:gd name="T5" fmla="*/ 0 h 23"/>
                <a:gd name="T6" fmla="*/ 0 w 35"/>
                <a:gd name="T7" fmla="*/ 0 h 23"/>
                <a:gd name="T8" fmla="*/ 0 w 35"/>
                <a:gd name="T9" fmla="*/ 23 h 23"/>
                <a:gd name="T10" fmla="*/ 24 w 35"/>
                <a:gd name="T11" fmla="*/ 23 h 23"/>
              </a:gdLst>
              <a:ahLst/>
              <a:cxnLst>
                <a:cxn ang="0">
                  <a:pos x="T0" y="T1"/>
                </a:cxn>
                <a:cxn ang="0">
                  <a:pos x="T2" y="T3"/>
                </a:cxn>
                <a:cxn ang="0">
                  <a:pos x="T4" y="T5"/>
                </a:cxn>
                <a:cxn ang="0">
                  <a:pos x="T6" y="T7"/>
                </a:cxn>
                <a:cxn ang="0">
                  <a:pos x="T8" y="T9"/>
                </a:cxn>
                <a:cxn ang="0">
                  <a:pos x="T10" y="T11"/>
                </a:cxn>
              </a:cxnLst>
              <a:rect l="0" t="0" r="r" b="b"/>
              <a:pathLst>
                <a:path w="35" h="23">
                  <a:moveTo>
                    <a:pt x="24" y="23"/>
                  </a:moveTo>
                  <a:cubicBezTo>
                    <a:pt x="31" y="23"/>
                    <a:pt x="35" y="18"/>
                    <a:pt x="35" y="10"/>
                  </a:cubicBezTo>
                  <a:cubicBezTo>
                    <a:pt x="35" y="3"/>
                    <a:pt x="30" y="0"/>
                    <a:pt x="23" y="0"/>
                  </a:cubicBezTo>
                  <a:cubicBezTo>
                    <a:pt x="0" y="0"/>
                    <a:pt x="0" y="0"/>
                    <a:pt x="0" y="0"/>
                  </a:cubicBezTo>
                  <a:cubicBezTo>
                    <a:pt x="0" y="23"/>
                    <a:pt x="0" y="23"/>
                    <a:pt x="0" y="23"/>
                  </a:cubicBezTo>
                  <a:lnTo>
                    <a:pt x="24" y="23"/>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grpSp>
    </p:spTree>
    <p:extLst>
      <p:ext uri="{BB962C8B-B14F-4D97-AF65-F5344CB8AC3E}">
        <p14:creationId xmlns:p14="http://schemas.microsoft.com/office/powerpoint/2010/main" val="3795958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Cover v2">
    <p:bg>
      <p:bgPr>
        <a:solidFill>
          <a:schemeClr val="bg1">
            <a:lumMod val="95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18ACA06-DAFA-4880-7F53-996F4E4828E2}"/>
              </a:ext>
            </a:extLst>
          </p:cNvPr>
          <p:cNvSpPr/>
          <p:nvPr/>
        </p:nvSpPr>
        <p:spPr>
          <a:xfrm>
            <a:off x="5486400" y="155864"/>
            <a:ext cx="6705600" cy="6546272"/>
          </a:xfrm>
          <a:prstGeom prst="rect">
            <a:avLst/>
          </a:prstGeom>
          <a:solidFill>
            <a:schemeClr val="tx2"/>
          </a:solidFill>
          <a:ln>
            <a:noFill/>
          </a:ln>
          <a:effectLst>
            <a:outerShdw blurRad="317500" dist="114300" dir="5400000" algn="t"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Espace réservé pour une image  7">
            <a:extLst>
              <a:ext uri="{FF2B5EF4-FFF2-40B4-BE49-F238E27FC236}">
                <a16:creationId xmlns:a16="http://schemas.microsoft.com/office/drawing/2014/main" id="{5E720A8C-BBF2-9BF4-3CEC-1C2A5FADAEC9}"/>
              </a:ext>
            </a:extLst>
          </p:cNvPr>
          <p:cNvSpPr>
            <a:spLocks noGrp="1"/>
          </p:cNvSpPr>
          <p:nvPr>
            <p:ph type="pic" sz="quarter" idx="13" hasCustomPrompt="1"/>
          </p:nvPr>
        </p:nvSpPr>
        <p:spPr>
          <a:xfrm>
            <a:off x="0" y="0"/>
            <a:ext cx="7107238" cy="6858000"/>
          </a:xfrm>
          <a:custGeom>
            <a:avLst/>
            <a:gdLst>
              <a:gd name="connsiteX0" fmla="*/ 0 w 7107238"/>
              <a:gd name="connsiteY0" fmla="*/ 0 h 6858000"/>
              <a:gd name="connsiteX1" fmla="*/ 7107238 w 7107238"/>
              <a:gd name="connsiteY1" fmla="*/ 0 h 6858000"/>
              <a:gd name="connsiteX2" fmla="*/ 7107238 w 7107238"/>
              <a:gd name="connsiteY2" fmla="*/ 155864 h 6858000"/>
              <a:gd name="connsiteX3" fmla="*/ 5486400 w 7107238"/>
              <a:gd name="connsiteY3" fmla="*/ 155864 h 6858000"/>
              <a:gd name="connsiteX4" fmla="*/ 5486400 w 7107238"/>
              <a:gd name="connsiteY4" fmla="*/ 6702136 h 6858000"/>
              <a:gd name="connsiteX5" fmla="*/ 7107238 w 7107238"/>
              <a:gd name="connsiteY5" fmla="*/ 6702136 h 6858000"/>
              <a:gd name="connsiteX6" fmla="*/ 7107238 w 7107238"/>
              <a:gd name="connsiteY6" fmla="*/ 6858000 h 6858000"/>
              <a:gd name="connsiteX7" fmla="*/ 0 w 7107238"/>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7238" h="6858000">
                <a:moveTo>
                  <a:pt x="0" y="0"/>
                </a:moveTo>
                <a:lnTo>
                  <a:pt x="7107238" y="0"/>
                </a:lnTo>
                <a:lnTo>
                  <a:pt x="7107238" y="155864"/>
                </a:lnTo>
                <a:lnTo>
                  <a:pt x="5486400" y="155864"/>
                </a:lnTo>
                <a:lnTo>
                  <a:pt x="5486400" y="6702136"/>
                </a:lnTo>
                <a:lnTo>
                  <a:pt x="7107238" y="6702136"/>
                </a:lnTo>
                <a:lnTo>
                  <a:pt x="7107238" y="6858000"/>
                </a:lnTo>
                <a:lnTo>
                  <a:pt x="0" y="6858000"/>
                </a:lnTo>
                <a:close/>
              </a:path>
            </a:pathLst>
          </a:custGeom>
          <a:solidFill>
            <a:schemeClr val="bg1">
              <a:lumMod val="95000"/>
            </a:schemeClr>
          </a:solidFill>
        </p:spPr>
        <p:txBody>
          <a:bodyPr wrap="square">
            <a:noAutofit/>
          </a:bodyPr>
          <a:lstStyle>
            <a:lvl1pPr>
              <a:defRPr sz="100"/>
            </a:lvl1pPr>
          </a:lstStyle>
          <a:p>
            <a:r>
              <a:rPr lang="en-GB" dirty="0"/>
              <a:t> </a:t>
            </a:r>
          </a:p>
        </p:txBody>
      </p:sp>
      <p:sp>
        <p:nvSpPr>
          <p:cNvPr id="2" name="Titre 1">
            <a:extLst>
              <a:ext uri="{FF2B5EF4-FFF2-40B4-BE49-F238E27FC236}">
                <a16:creationId xmlns:a16="http://schemas.microsoft.com/office/drawing/2014/main" id="{C89CEF76-20C9-73F4-600E-A4BD9173D23F}"/>
              </a:ext>
            </a:extLst>
          </p:cNvPr>
          <p:cNvSpPr>
            <a:spLocks noGrp="1"/>
          </p:cNvSpPr>
          <p:nvPr>
            <p:ph type="ctrTitle" hasCustomPrompt="1"/>
          </p:nvPr>
        </p:nvSpPr>
        <p:spPr>
          <a:xfrm>
            <a:off x="6188600" y="3050756"/>
            <a:ext cx="5548129" cy="2248853"/>
          </a:xfrm>
        </p:spPr>
        <p:txBody>
          <a:bodyPr wrap="square" anchor="t">
            <a:spAutoFit/>
          </a:bodyPr>
          <a:lstStyle>
            <a:lvl1pPr algn="l">
              <a:lnSpc>
                <a:spcPct val="80000"/>
              </a:lnSpc>
              <a:defRPr sz="5400">
                <a:solidFill>
                  <a:schemeClr val="bg1"/>
                </a:solidFill>
              </a:defRPr>
            </a:lvl1pPr>
          </a:lstStyle>
          <a:p>
            <a:r>
              <a:rPr lang="en-GB" dirty="0"/>
              <a:t>Insert</a:t>
            </a:r>
            <a:br>
              <a:rPr lang="en-GB" dirty="0"/>
            </a:br>
            <a:r>
              <a:rPr lang="en-GB" dirty="0"/>
              <a:t>your title here</a:t>
            </a:r>
          </a:p>
        </p:txBody>
      </p:sp>
      <p:pic>
        <p:nvPicPr>
          <p:cNvPr id="9" name="Image 8" descr="Une image contenant texte, Police, symbole, logo&#10;&#10;Description générée automatiquement">
            <a:extLst>
              <a:ext uri="{FF2B5EF4-FFF2-40B4-BE49-F238E27FC236}">
                <a16:creationId xmlns:a16="http://schemas.microsoft.com/office/drawing/2014/main" id="{C2EE5BD5-F4C7-D44B-AF3D-43431F46B12C}"/>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399580" y="952499"/>
            <a:ext cx="1432864" cy="1770011"/>
          </a:xfrm>
          <a:prstGeom prst="rect">
            <a:avLst/>
          </a:prstGeom>
        </p:spPr>
      </p:pic>
      <p:grpSp>
        <p:nvGrpSpPr>
          <p:cNvPr id="4" name="Groupe 3">
            <a:extLst>
              <a:ext uri="{FF2B5EF4-FFF2-40B4-BE49-F238E27FC236}">
                <a16:creationId xmlns:a16="http://schemas.microsoft.com/office/drawing/2014/main" id="{3EE0C964-5298-DD39-F37F-75BC47157103}"/>
              </a:ext>
            </a:extLst>
          </p:cNvPr>
          <p:cNvGrpSpPr>
            <a:grpSpLocks noGrp="1" noUngrp="1" noRot="1" noMove="1" noResize="1"/>
          </p:cNvGrpSpPr>
          <p:nvPr/>
        </p:nvGrpSpPr>
        <p:grpSpPr>
          <a:xfrm>
            <a:off x="-2239464" y="0"/>
            <a:ext cx="1885826" cy="2913102"/>
            <a:chOff x="511520" y="2588002"/>
            <a:chExt cx="1885826" cy="2913102"/>
          </a:xfrm>
        </p:grpSpPr>
        <p:sp>
          <p:nvSpPr>
            <p:cNvPr id="5" name="Freeform 5">
              <a:extLst>
                <a:ext uri="{FF2B5EF4-FFF2-40B4-BE49-F238E27FC236}">
                  <a16:creationId xmlns:a16="http://schemas.microsoft.com/office/drawing/2014/main" id="{D1A67C0C-B80C-2A6D-10CC-4CF4D10FD1B2}"/>
                </a:ext>
              </a:extLst>
            </p:cNvPr>
            <p:cNvSpPr>
              <a:spLocks noGrp="1" noRot="1" noMove="1" noResize="1" noEditPoints="1" noAdjustHandles="1" noChangeArrowheads="1" noChangeShapeType="1"/>
            </p:cNvSpPr>
            <p:nvPr/>
          </p:nvSpPr>
          <p:spPr bwMode="auto">
            <a:xfrm>
              <a:off x="1241708" y="2588002"/>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6" name="Rectangle 5">
              <a:extLst>
                <a:ext uri="{FF2B5EF4-FFF2-40B4-BE49-F238E27FC236}">
                  <a16:creationId xmlns:a16="http://schemas.microsoft.com/office/drawing/2014/main" id="{0060D6B3-652D-B977-8ED6-1E970D4E574F}"/>
                </a:ext>
              </a:extLst>
            </p:cNvPr>
            <p:cNvSpPr>
              <a:spLocks noGrp="1" noRot="1" noMove="1" noResize="1" noEditPoints="1" noAdjustHandles="1" noChangeArrowheads="1" noChangeShapeType="1"/>
            </p:cNvSpPr>
            <p:nvPr/>
          </p:nvSpPr>
          <p:spPr>
            <a:xfrm>
              <a:off x="511520" y="2946559"/>
              <a:ext cx="1885826" cy="2554545"/>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chemeClr val="accent1"/>
                  </a:solidFill>
                  <a:effectLst/>
                  <a:uLnTx/>
                  <a:uFillTx/>
                  <a:latin typeface="+mj-lt"/>
                  <a:ea typeface="+mn-ea"/>
                  <a:cs typeface="+mn-cs"/>
                </a:rPr>
                <a:t>To install the default mask template</a:t>
              </a:r>
              <a:r>
                <a:rPr kumimoji="0" lang="fr-FR" sz="1000" b="1" i="0" u="none" strike="noStrike" kern="1200" cap="none" spc="0" normalizeH="0" baseline="0" noProof="0" dirty="0">
                  <a:ln>
                    <a:noFill/>
                  </a:ln>
                  <a:solidFill>
                    <a:schemeClr val="accent1"/>
                  </a:solidFill>
                  <a:effectLst/>
                  <a:uLnTx/>
                  <a:uFillTx/>
                  <a:latin typeface="+mj-lt"/>
                  <a:ea typeface="+mn-ea"/>
                  <a:cs typeface="+mn-cs"/>
                </a:rPr>
                <a: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chemeClr val="tx1"/>
                  </a:solidFill>
                  <a:effectLst/>
                  <a:uLnTx/>
                  <a:uFillTx/>
                  <a:ea typeface="+mn-ea"/>
                  <a:cs typeface="+mn-cs"/>
                </a:rPr>
                <a:t>In the "Creation" tab, open the themes window by clicking on the arrow pointing down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chemeClr val="tx1"/>
                  </a:solidFill>
                  <a:effectLst/>
                  <a:uLnTx/>
                  <a:uFillTx/>
                  <a:ea typeface="+mn-ea"/>
                  <a:cs typeface="+mn-cs"/>
                </a:rPr>
                <a:t>In this new window, click on "Search themes"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chemeClr val="tx1"/>
                  </a:solidFill>
                  <a:effectLst/>
                  <a:uLnTx/>
                  <a:uFillTx/>
                  <a:ea typeface="+mn-ea"/>
                  <a:cs typeface="+mn-cs"/>
                </a:rPr>
                <a:t>Browse the computer and select the mask in .</a:t>
              </a:r>
              <a:r>
                <a:rPr kumimoji="0" lang="en-US" sz="1000" b="0" i="0" u="none" strike="noStrike" kern="1200" cap="none" spc="0" normalizeH="0" baseline="0" noProof="0" dirty="0" err="1">
                  <a:ln>
                    <a:noFill/>
                  </a:ln>
                  <a:solidFill>
                    <a:schemeClr val="tx1"/>
                  </a:solidFill>
                  <a:effectLst/>
                  <a:uLnTx/>
                  <a:uFillTx/>
                  <a:ea typeface="+mn-ea"/>
                  <a:cs typeface="+mn-cs"/>
                </a:rPr>
                <a:t>potx</a:t>
              </a:r>
              <a:r>
                <a:rPr kumimoji="0" lang="en-US" sz="1000" b="0" i="0" u="none" strike="noStrike" kern="1200" cap="none" spc="0" normalizeH="0" baseline="0" noProof="0" dirty="0">
                  <a:ln>
                    <a:noFill/>
                  </a:ln>
                  <a:solidFill>
                    <a:schemeClr val="tx1"/>
                  </a:solidFill>
                  <a:effectLst/>
                  <a:uLnTx/>
                  <a:uFillTx/>
                  <a:ea typeface="+mn-ea"/>
                  <a:cs typeface="+mn-cs"/>
                </a:rPr>
                <a:t> format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chemeClr val="tx1"/>
                  </a:solidFill>
                  <a:effectLst/>
                  <a:uLnTx/>
                  <a:uFillTx/>
                  <a:ea typeface="+mn-ea"/>
                  <a:cs typeface="+mn-cs"/>
                </a:rPr>
                <a:t>Click on "Apply"</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chemeClr val="tx1"/>
                  </a:solidFill>
                  <a:effectLst/>
                  <a:uLnTx/>
                  <a:uFillTx/>
                  <a:ea typeface="+mn-ea"/>
                  <a:cs typeface="+mn-cs"/>
                </a:rPr>
                <a:t>Once the theme is saved, the next time you use it, you can save your presentation in .pptx format</a:t>
              </a:r>
              <a:endParaRPr kumimoji="0" lang="fr-FR" sz="1000" b="0" i="0" u="none" strike="noStrike" kern="1200" cap="none" spc="0" normalizeH="0" baseline="0" noProof="0" dirty="0">
                <a:ln>
                  <a:noFill/>
                </a:ln>
                <a:solidFill>
                  <a:schemeClr val="tx1"/>
                </a:solidFill>
                <a:effectLst/>
                <a:uLnTx/>
                <a:uFillTx/>
                <a:ea typeface="+mn-ea"/>
                <a:cs typeface="+mn-cs"/>
              </a:endParaRPr>
            </a:p>
          </p:txBody>
        </p:sp>
      </p:grpSp>
      <p:grpSp>
        <p:nvGrpSpPr>
          <p:cNvPr id="7" name="Groupe 6">
            <a:extLst>
              <a:ext uri="{FF2B5EF4-FFF2-40B4-BE49-F238E27FC236}">
                <a16:creationId xmlns:a16="http://schemas.microsoft.com/office/drawing/2014/main" id="{F3E6778D-4E77-0E69-B414-5BF03F52BD06}"/>
              </a:ext>
            </a:extLst>
          </p:cNvPr>
          <p:cNvGrpSpPr>
            <a:grpSpLocks noGrp="1" noUngrp="1" noRot="1" noMove="1" noResize="1"/>
          </p:cNvGrpSpPr>
          <p:nvPr/>
        </p:nvGrpSpPr>
        <p:grpSpPr>
          <a:xfrm>
            <a:off x="-2236452" y="3050756"/>
            <a:ext cx="1885826" cy="1374220"/>
            <a:chOff x="2689543" y="1651754"/>
            <a:chExt cx="1885826" cy="1374220"/>
          </a:xfrm>
        </p:grpSpPr>
        <p:sp>
          <p:nvSpPr>
            <p:cNvPr id="10" name="Freeform 5">
              <a:extLst>
                <a:ext uri="{FF2B5EF4-FFF2-40B4-BE49-F238E27FC236}">
                  <a16:creationId xmlns:a16="http://schemas.microsoft.com/office/drawing/2014/main" id="{E5EE3CAD-8D81-F673-B831-0FEAC79C3C81}"/>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2" name="Rectangle 11">
              <a:extLst>
                <a:ext uri="{FF2B5EF4-FFF2-40B4-BE49-F238E27FC236}">
                  <a16:creationId xmlns:a16="http://schemas.microsoft.com/office/drawing/2014/main" id="{F5740C8D-D658-CCEC-D53A-D2652F8A1D3B}"/>
                </a:ext>
              </a:extLst>
            </p:cNvPr>
            <p:cNvSpPr>
              <a:spLocks noGrp="1" noRot="1" noMove="1" noResize="1" noEditPoints="1" noAdjustHandles="1" noChangeArrowheads="1" noChangeShapeType="1"/>
            </p:cNvSpPr>
            <p:nvPr/>
          </p:nvSpPr>
          <p:spPr>
            <a:xfrm>
              <a:off x="2689543" y="2010311"/>
              <a:ext cx="1885826" cy="1015663"/>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chemeClr val="accent1"/>
                  </a:solidFill>
                  <a:effectLst/>
                  <a:uLnTx/>
                  <a:uFillTx/>
                  <a:latin typeface="+mj-lt"/>
                  <a:ea typeface="+mn-ea"/>
                  <a:cs typeface="+mn-cs"/>
                </a:rPr>
                <a:t>To insert a new slide</a:t>
              </a:r>
              <a:r>
                <a:rPr kumimoji="0" lang="fr-FR" sz="1000" b="1" i="0" u="none" strike="noStrike" kern="1200" cap="none" spc="0" normalizeH="0" baseline="0" noProof="0" dirty="0">
                  <a:ln>
                    <a:noFill/>
                  </a:ln>
                  <a:solidFill>
                    <a:schemeClr val="accent1"/>
                  </a:solidFill>
                  <a:effectLst/>
                  <a:uLnTx/>
                  <a:uFillTx/>
                  <a:latin typeface="+mj-lt"/>
                  <a:ea typeface="+mn-ea"/>
                  <a:cs typeface="+mn-cs"/>
                </a:rPr>
                <a:t>: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chemeClr val="tx1"/>
                  </a:solidFill>
                  <a:effectLst/>
                  <a:uLnTx/>
                  <a:uFillTx/>
                  <a:ea typeface="+mn-ea"/>
                  <a:cs typeface="+mn-cs"/>
                </a:rPr>
                <a:t>Click on "Home", "New slide"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chemeClr val="tx1"/>
                  </a:solidFill>
                  <a:effectLst/>
                  <a:uLnTx/>
                  <a:uFillTx/>
                  <a:ea typeface="+mn-ea"/>
                  <a:cs typeface="+mn-cs"/>
                </a:rPr>
                <a:t>Click on the arrow below "New slide" and select the desired template</a:t>
              </a:r>
              <a:endParaRPr kumimoji="0" lang="fr-FR" sz="1000" b="0" i="0" u="none" strike="noStrike" kern="1200" cap="none" spc="0" normalizeH="0" baseline="0" noProof="0" dirty="0">
                <a:ln>
                  <a:noFill/>
                </a:ln>
                <a:solidFill>
                  <a:schemeClr val="tx1"/>
                </a:solidFill>
                <a:effectLst/>
                <a:uLnTx/>
                <a:uFillTx/>
                <a:ea typeface="+mn-ea"/>
                <a:cs typeface="+mn-cs"/>
              </a:endParaRPr>
            </a:p>
          </p:txBody>
        </p:sp>
      </p:grpSp>
      <p:grpSp>
        <p:nvGrpSpPr>
          <p:cNvPr id="20" name="Groupe 19">
            <a:extLst>
              <a:ext uri="{FF2B5EF4-FFF2-40B4-BE49-F238E27FC236}">
                <a16:creationId xmlns:a16="http://schemas.microsoft.com/office/drawing/2014/main" id="{436BE5D0-1DBC-2983-0FC8-F3134F9B4753}"/>
              </a:ext>
            </a:extLst>
          </p:cNvPr>
          <p:cNvGrpSpPr>
            <a:grpSpLocks noGrp="1" noUngrp="1" noRot="1" noMove="1" noResize="1"/>
          </p:cNvGrpSpPr>
          <p:nvPr/>
        </p:nvGrpSpPr>
        <p:grpSpPr>
          <a:xfrm>
            <a:off x="12405628" y="0"/>
            <a:ext cx="1885826" cy="2451438"/>
            <a:chOff x="511520" y="2588002"/>
            <a:chExt cx="1885826" cy="2451438"/>
          </a:xfrm>
        </p:grpSpPr>
        <p:sp>
          <p:nvSpPr>
            <p:cNvPr id="21" name="Freeform 5">
              <a:extLst>
                <a:ext uri="{FF2B5EF4-FFF2-40B4-BE49-F238E27FC236}">
                  <a16:creationId xmlns:a16="http://schemas.microsoft.com/office/drawing/2014/main" id="{2C97A152-05D3-C059-C79E-0D536251773B}"/>
                </a:ext>
              </a:extLst>
            </p:cNvPr>
            <p:cNvSpPr>
              <a:spLocks noGrp="1" noRot="1" noMove="1" noResize="1" noEditPoints="1" noAdjustHandles="1" noChangeArrowheads="1" noChangeShapeType="1"/>
            </p:cNvSpPr>
            <p:nvPr/>
          </p:nvSpPr>
          <p:spPr bwMode="auto">
            <a:xfrm>
              <a:off x="1241708" y="2588002"/>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22" name="Rectangle 21">
              <a:extLst>
                <a:ext uri="{FF2B5EF4-FFF2-40B4-BE49-F238E27FC236}">
                  <a16:creationId xmlns:a16="http://schemas.microsoft.com/office/drawing/2014/main" id="{4DCDFB3D-6FDF-D6C6-0584-C0BC2B282869}"/>
                </a:ext>
              </a:extLst>
            </p:cNvPr>
            <p:cNvSpPr>
              <a:spLocks noGrp="1" noRot="1" noMove="1" noResize="1" noEditPoints="1" noAdjustHandles="1" noChangeArrowheads="1" noChangeShapeType="1"/>
            </p:cNvSpPr>
            <p:nvPr/>
          </p:nvSpPr>
          <p:spPr>
            <a:xfrm>
              <a:off x="511520" y="2946559"/>
              <a:ext cx="1885826" cy="2092881"/>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visual</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Remove the visual</a:t>
              </a:r>
            </a:p>
            <a:p>
              <a:pPr marL="171450" lvl="0" indent="-171450">
                <a:buFont typeface="Arial" panose="020B0604020202020204" pitchFamily="34" charset="0"/>
                <a:buChar char="•"/>
              </a:pPr>
              <a:r>
                <a:rPr lang="en-US" sz="1000" dirty="0">
                  <a:solidFill>
                    <a:schemeClr val="tx1"/>
                  </a:solidFill>
                </a:rPr>
                <a:t>Click on the icon </a:t>
              </a:r>
              <a:br>
                <a:rPr lang="en-US" sz="1000" dirty="0">
                  <a:solidFill>
                    <a:schemeClr val="tx1"/>
                  </a:solidFill>
                </a:rPr>
              </a:br>
              <a:r>
                <a:rPr lang="en-US" sz="1000" dirty="0">
                  <a:solidFill>
                    <a:schemeClr val="tx1"/>
                  </a:solidFill>
                </a:rPr>
                <a:t>in the center of the gray block</a:t>
              </a:r>
            </a:p>
            <a:p>
              <a:pPr marL="171450" lvl="0" indent="-171450">
                <a:buFont typeface="Arial" panose="020B0604020202020204" pitchFamily="34" charset="0"/>
                <a:buChar char="•"/>
              </a:pPr>
              <a:r>
                <a:rPr lang="en-US" sz="1000" dirty="0">
                  <a:solidFill>
                    <a:schemeClr val="tx1"/>
                  </a:solidFill>
                </a:rPr>
                <a:t>Import a visual</a:t>
              </a:r>
              <a:br>
                <a:rPr lang="en-US" sz="1000" dirty="0">
                  <a:solidFill>
                    <a:schemeClr val="tx1"/>
                  </a:solidFill>
                </a:rPr>
              </a:br>
              <a:r>
                <a:rPr lang="en-US" sz="1000" dirty="0">
                  <a:solidFill>
                    <a:schemeClr val="tx1"/>
                  </a:solidFill>
                </a:rPr>
                <a:t>from your computer</a:t>
              </a:r>
            </a:p>
            <a:p>
              <a:pPr marL="171450" lvl="0" indent="-171450">
                <a:buFont typeface="Arial" panose="020B0604020202020204" pitchFamily="34" charset="0"/>
                <a:buChar char="•"/>
              </a:pPr>
              <a:r>
                <a:rPr lang="en-US" sz="1000" dirty="0">
                  <a:solidFill>
                    <a:schemeClr val="tx1"/>
                  </a:solidFill>
                </a:rPr>
                <a:t>To crop the image,</a:t>
              </a:r>
              <a:br>
                <a:rPr lang="en-US" sz="1000" dirty="0">
                  <a:solidFill>
                    <a:schemeClr val="tx1"/>
                  </a:solidFill>
                </a:rPr>
              </a:br>
              <a:r>
                <a:rPr lang="en-US" sz="1000" dirty="0">
                  <a:solidFill>
                    <a:schemeClr val="tx1"/>
                  </a:solidFill>
                </a:rPr>
                <a:t>in “Picture Tools”, click on “crop” tab and choose</a:t>
              </a:r>
              <a:br>
                <a:rPr lang="en-US" sz="1000" dirty="0">
                  <a:solidFill>
                    <a:schemeClr val="tx1"/>
                  </a:solidFill>
                </a:rPr>
              </a:br>
              <a:r>
                <a:rPr lang="en-US" sz="1000" dirty="0">
                  <a:solidFill>
                    <a:schemeClr val="tx1"/>
                  </a:solidFill>
                </a:rPr>
                <a:t>the desired option. </a:t>
              </a:r>
              <a:br>
                <a:rPr lang="en-US" sz="1000" dirty="0">
                  <a:solidFill>
                    <a:schemeClr val="tx1"/>
                  </a:solidFill>
                </a:rPr>
              </a:br>
              <a:r>
                <a:rPr lang="en-US" sz="1000" dirty="0">
                  <a:solidFill>
                    <a:schemeClr val="tx1"/>
                  </a:solidFill>
                </a:rPr>
                <a:t>Adapt (move, zoom</a:t>
              </a:r>
              <a:br>
                <a:rPr lang="en-US" sz="1000" dirty="0">
                  <a:solidFill>
                    <a:schemeClr val="tx1"/>
                  </a:solidFill>
                </a:rPr>
              </a:br>
              <a:r>
                <a:rPr lang="en-US" sz="1000" dirty="0">
                  <a:solidFill>
                    <a:schemeClr val="tx1"/>
                  </a:solidFill>
                </a:rPr>
                <a:t>in or out) the image</a:t>
              </a:r>
            </a:p>
          </p:txBody>
        </p:sp>
      </p:grpSp>
      <p:sp>
        <p:nvSpPr>
          <p:cNvPr id="13" name="Espace réservé de la date 3">
            <a:extLst>
              <a:ext uri="{FF2B5EF4-FFF2-40B4-BE49-F238E27FC236}">
                <a16:creationId xmlns:a16="http://schemas.microsoft.com/office/drawing/2014/main" id="{8F31D688-BA40-9A04-AB82-F92AA870B560}"/>
              </a:ext>
            </a:extLst>
          </p:cNvPr>
          <p:cNvSpPr>
            <a:spLocks noGrp="1"/>
          </p:cNvSpPr>
          <p:nvPr>
            <p:ph type="dt" sz="half" idx="2"/>
          </p:nvPr>
        </p:nvSpPr>
        <p:spPr>
          <a:xfrm>
            <a:off x="6188600" y="5574864"/>
            <a:ext cx="1159640" cy="276999"/>
          </a:xfrm>
          <a:prstGeom prst="rect">
            <a:avLst/>
          </a:prstGeom>
        </p:spPr>
        <p:txBody>
          <a:bodyPr vert="horz" wrap="none" lIns="180000" tIns="45720" rIns="108000" bIns="45720" rtlCol="0" anchor="ctr">
            <a:spAutoFit/>
          </a:bodyPr>
          <a:lstStyle>
            <a:lvl1pPr algn="l">
              <a:defRPr sz="1200" b="0">
                <a:solidFill>
                  <a:schemeClr val="bg1"/>
                </a:solidFill>
              </a:defRPr>
            </a:lvl1pPr>
          </a:lstStyle>
          <a:p>
            <a:endParaRPr lang="fr-FR" dirty="0"/>
          </a:p>
        </p:txBody>
      </p:sp>
    </p:spTree>
    <p:extLst>
      <p:ext uri="{BB962C8B-B14F-4D97-AF65-F5344CB8AC3E}">
        <p14:creationId xmlns:p14="http://schemas.microsoft.com/office/powerpoint/2010/main" val="1914580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ummary x2">
    <p:bg bwMode="ltGray">
      <p:bgPr>
        <a:solidFill>
          <a:schemeClr val="bg1">
            <a:lumMod val="95000"/>
          </a:schemeClr>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D8A00A5B-F30F-4D5C-7A5D-092CC6BC98AF}"/>
              </a:ext>
            </a:extLst>
          </p:cNvPr>
          <p:cNvSpPr/>
          <p:nvPr/>
        </p:nvSpPr>
        <p:spPr bwMode="ltGray">
          <a:xfrm>
            <a:off x="0" y="3429000"/>
            <a:ext cx="12192000" cy="3429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Espace réservé du pied de page 3">
            <a:extLst>
              <a:ext uri="{FF2B5EF4-FFF2-40B4-BE49-F238E27FC236}">
                <a16:creationId xmlns:a16="http://schemas.microsoft.com/office/drawing/2014/main" id="{42252A32-7B1C-2A62-A4E4-93EAF8D8BFB2}"/>
              </a:ext>
            </a:extLst>
          </p:cNvPr>
          <p:cNvSpPr>
            <a:spLocks noGrp="1"/>
          </p:cNvSpPr>
          <p:nvPr>
            <p:ph type="ftr" sz="quarter" idx="11"/>
          </p:nvPr>
        </p:nvSpPr>
        <p:spPr/>
        <p:txBody>
          <a:bodyPr/>
          <a:lstStyle/>
          <a:p>
            <a:r>
              <a:rPr lang="en-GB"/>
              <a:t>Corporate Presentation</a:t>
            </a:r>
            <a:endParaRPr lang="en-GB" dirty="0"/>
          </a:p>
        </p:txBody>
      </p:sp>
      <p:sp>
        <p:nvSpPr>
          <p:cNvPr id="5" name="Espace réservé du numéro de diapositive 4">
            <a:extLst>
              <a:ext uri="{FF2B5EF4-FFF2-40B4-BE49-F238E27FC236}">
                <a16:creationId xmlns:a16="http://schemas.microsoft.com/office/drawing/2014/main" id="{B56495AC-944F-65D5-A9EF-4E04E6EF781F}"/>
              </a:ext>
            </a:extLst>
          </p:cNvPr>
          <p:cNvSpPr>
            <a:spLocks noGrp="1"/>
          </p:cNvSpPr>
          <p:nvPr>
            <p:ph type="sldNum" sz="quarter" idx="12"/>
          </p:nvPr>
        </p:nvSpPr>
        <p:spPr/>
        <p:txBody>
          <a:bodyPr/>
          <a:lstStyle/>
          <a:p>
            <a:fld id="{E46092E9-BB48-4D0B-9FEF-88367916AF73}" type="slidenum">
              <a:rPr lang="en-GB" smtClean="0"/>
              <a:pPr/>
              <a:t>‹Nº›</a:t>
            </a:fld>
            <a:endParaRPr lang="en-GB" dirty="0"/>
          </a:p>
        </p:txBody>
      </p:sp>
      <p:sp>
        <p:nvSpPr>
          <p:cNvPr id="8" name="ZoneTexte 7">
            <a:extLst>
              <a:ext uri="{FF2B5EF4-FFF2-40B4-BE49-F238E27FC236}">
                <a16:creationId xmlns:a16="http://schemas.microsoft.com/office/drawing/2014/main" id="{695FF3DA-637E-BD98-4767-8E4405B5235C}"/>
              </a:ext>
            </a:extLst>
          </p:cNvPr>
          <p:cNvSpPr txBox="1"/>
          <p:nvPr/>
        </p:nvSpPr>
        <p:spPr>
          <a:xfrm>
            <a:off x="4046606" y="745892"/>
            <a:ext cx="4062714" cy="923330"/>
          </a:xfrm>
          <a:prstGeom prst="rect">
            <a:avLst/>
          </a:prstGeom>
          <a:noFill/>
        </p:spPr>
        <p:txBody>
          <a:bodyPr wrap="square" rtlCol="0">
            <a:spAutoFit/>
          </a:bodyPr>
          <a:lstStyle/>
          <a:p>
            <a:pPr algn="ctr"/>
            <a:r>
              <a:rPr lang="en-GB" sz="5400" b="1" dirty="0"/>
              <a:t>SUMMARY</a:t>
            </a:r>
          </a:p>
        </p:txBody>
      </p:sp>
      <p:cxnSp>
        <p:nvCxnSpPr>
          <p:cNvPr id="10" name="Connecteur droit 9">
            <a:extLst>
              <a:ext uri="{FF2B5EF4-FFF2-40B4-BE49-F238E27FC236}">
                <a16:creationId xmlns:a16="http://schemas.microsoft.com/office/drawing/2014/main" id="{791910AD-746C-2DE1-4C44-BA6E8B3A932A}"/>
              </a:ext>
            </a:extLst>
          </p:cNvPr>
          <p:cNvCxnSpPr>
            <a:cxnSpLocks/>
          </p:cNvCxnSpPr>
          <p:nvPr/>
        </p:nvCxnSpPr>
        <p:spPr>
          <a:xfrm>
            <a:off x="6096000" y="0"/>
            <a:ext cx="0" cy="619645"/>
          </a:xfrm>
          <a:prstGeom prst="line">
            <a:avLst/>
          </a:prstGeom>
          <a:ln w="3175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Espace réservé pour une image  13">
            <a:extLst>
              <a:ext uri="{FF2B5EF4-FFF2-40B4-BE49-F238E27FC236}">
                <a16:creationId xmlns:a16="http://schemas.microsoft.com/office/drawing/2014/main" id="{2234D3C4-E1F9-79A8-7695-842A3D0EF6C6}"/>
              </a:ext>
            </a:extLst>
          </p:cNvPr>
          <p:cNvSpPr>
            <a:spLocks noGrp="1"/>
          </p:cNvSpPr>
          <p:nvPr>
            <p:ph type="pic" sz="quarter" idx="15" hasCustomPrompt="1"/>
          </p:nvPr>
        </p:nvSpPr>
        <p:spPr>
          <a:xfrm>
            <a:off x="598169" y="1986454"/>
            <a:ext cx="5365704" cy="2524585"/>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lumMod val="95000"/>
            </a:schemeClr>
          </a:solidFill>
          <a:effectLst>
            <a:outerShdw blurRad="317500" dist="114300" dir="5400000" algn="t" rotWithShape="0">
              <a:prstClr val="black">
                <a:alpha val="10000"/>
              </a:prstClr>
            </a:outerShdw>
          </a:effectLst>
        </p:spPr>
        <p:txBody>
          <a:bodyPr wrap="square">
            <a:noAutofit/>
          </a:bodyPr>
          <a:lstStyle>
            <a:lvl1pPr>
              <a:defRPr sz="100"/>
            </a:lvl1pPr>
          </a:lstStyle>
          <a:p>
            <a:r>
              <a:rPr lang="en-GB" dirty="0"/>
              <a:t> </a:t>
            </a:r>
          </a:p>
        </p:txBody>
      </p:sp>
      <p:sp>
        <p:nvSpPr>
          <p:cNvPr id="16" name="Espace réservé pour une image  15">
            <a:extLst>
              <a:ext uri="{FF2B5EF4-FFF2-40B4-BE49-F238E27FC236}">
                <a16:creationId xmlns:a16="http://schemas.microsoft.com/office/drawing/2014/main" id="{6D10EEE9-9B9C-EBF0-D380-C9E741CB62E4}"/>
              </a:ext>
            </a:extLst>
          </p:cNvPr>
          <p:cNvSpPr>
            <a:spLocks noGrp="1"/>
          </p:cNvSpPr>
          <p:nvPr>
            <p:ph type="pic" sz="quarter" idx="17" hasCustomPrompt="1"/>
          </p:nvPr>
        </p:nvSpPr>
        <p:spPr>
          <a:xfrm>
            <a:off x="6145577" y="1986454"/>
            <a:ext cx="5365704" cy="2524585"/>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lumMod val="95000"/>
            </a:schemeClr>
          </a:solidFill>
          <a:effectLst>
            <a:outerShdw blurRad="317500" dist="114300" dir="5400000" algn="t" rotWithShape="0">
              <a:prstClr val="black">
                <a:alpha val="10000"/>
              </a:prstClr>
            </a:outerShdw>
          </a:effectLst>
        </p:spPr>
        <p:txBody>
          <a:bodyPr wrap="square">
            <a:noAutofit/>
          </a:bodyPr>
          <a:lstStyle>
            <a:lvl1pPr>
              <a:defRPr sz="100"/>
            </a:lvl1pPr>
          </a:lstStyle>
          <a:p>
            <a:r>
              <a:rPr lang="en-GB" dirty="0"/>
              <a:t> </a:t>
            </a:r>
          </a:p>
        </p:txBody>
      </p:sp>
      <p:sp>
        <p:nvSpPr>
          <p:cNvPr id="20" name="Espace réservé du texte 19">
            <a:extLst>
              <a:ext uri="{FF2B5EF4-FFF2-40B4-BE49-F238E27FC236}">
                <a16:creationId xmlns:a16="http://schemas.microsoft.com/office/drawing/2014/main" id="{8EDD1272-EB1D-5F99-9BCD-98AEAF797ECC}"/>
              </a:ext>
            </a:extLst>
          </p:cNvPr>
          <p:cNvSpPr>
            <a:spLocks noGrp="1"/>
          </p:cNvSpPr>
          <p:nvPr>
            <p:ph type="body" sz="quarter" idx="20" hasCustomPrompt="1"/>
          </p:nvPr>
        </p:nvSpPr>
        <p:spPr>
          <a:xfrm>
            <a:off x="2951838" y="4657983"/>
            <a:ext cx="658367" cy="590931"/>
          </a:xfrm>
          <a:prstGeom prst="rect">
            <a:avLst/>
          </a:prstGeom>
        </p:spPr>
        <p:txBody>
          <a:bodyPr wrap="none" lIns="72000" rIns="72000" anchor="ctr">
            <a:spAutoFit/>
          </a:bodyPr>
          <a:lstStyle>
            <a:lvl1pPr marL="0" indent="0" algn="ctr">
              <a:buNone/>
              <a:defRPr sz="3600" b="1">
                <a:solidFill>
                  <a:schemeClr val="tx2"/>
                </a:solidFill>
              </a:defRPr>
            </a:lvl1pPr>
          </a:lstStyle>
          <a:p>
            <a:pPr lvl="0"/>
            <a:r>
              <a:rPr lang="en-GB" dirty="0"/>
              <a:t>00</a:t>
            </a:r>
          </a:p>
        </p:txBody>
      </p:sp>
      <p:sp>
        <p:nvSpPr>
          <p:cNvPr id="22" name="Espace réservé du texte 19">
            <a:extLst>
              <a:ext uri="{FF2B5EF4-FFF2-40B4-BE49-F238E27FC236}">
                <a16:creationId xmlns:a16="http://schemas.microsoft.com/office/drawing/2014/main" id="{3B976850-CCC9-2790-6B8B-B666D24EE4D5}"/>
              </a:ext>
            </a:extLst>
          </p:cNvPr>
          <p:cNvSpPr>
            <a:spLocks noGrp="1"/>
          </p:cNvSpPr>
          <p:nvPr>
            <p:ph type="body" sz="quarter" idx="21" hasCustomPrompt="1"/>
          </p:nvPr>
        </p:nvSpPr>
        <p:spPr>
          <a:xfrm>
            <a:off x="8499246" y="4657983"/>
            <a:ext cx="658367" cy="590931"/>
          </a:xfrm>
          <a:prstGeom prst="rect">
            <a:avLst/>
          </a:prstGeom>
        </p:spPr>
        <p:txBody>
          <a:bodyPr wrap="none" lIns="72000" rIns="72000" anchor="ctr">
            <a:spAutoFit/>
          </a:bodyPr>
          <a:lstStyle>
            <a:lvl1pPr marL="0" indent="0" algn="ctr">
              <a:buNone/>
              <a:defRPr sz="3600" b="1">
                <a:solidFill>
                  <a:schemeClr val="tx2"/>
                </a:solidFill>
              </a:defRPr>
            </a:lvl1pPr>
          </a:lstStyle>
          <a:p>
            <a:pPr lvl="0"/>
            <a:r>
              <a:rPr lang="en-GB" dirty="0"/>
              <a:t>00</a:t>
            </a:r>
          </a:p>
        </p:txBody>
      </p:sp>
      <p:sp>
        <p:nvSpPr>
          <p:cNvPr id="26" name="Espace réservé du texte 19">
            <a:extLst>
              <a:ext uri="{FF2B5EF4-FFF2-40B4-BE49-F238E27FC236}">
                <a16:creationId xmlns:a16="http://schemas.microsoft.com/office/drawing/2014/main" id="{7F2C6D8C-09A5-196B-0F7E-68635A0582CE}"/>
              </a:ext>
            </a:extLst>
          </p:cNvPr>
          <p:cNvSpPr>
            <a:spLocks noGrp="1"/>
          </p:cNvSpPr>
          <p:nvPr>
            <p:ph type="body" sz="quarter" idx="25" hasCustomPrompt="1"/>
          </p:nvPr>
        </p:nvSpPr>
        <p:spPr>
          <a:xfrm>
            <a:off x="1395682" y="5294634"/>
            <a:ext cx="3862118" cy="840230"/>
          </a:xfrm>
          <a:prstGeom prst="rect">
            <a:avLst/>
          </a:prstGeom>
        </p:spPr>
        <p:txBody>
          <a:bodyPr wrap="square" anchor="t">
            <a:spAutoFit/>
          </a:bodyPr>
          <a:lstStyle>
            <a:lvl1pPr marL="0" indent="0" algn="ctr">
              <a:buNone/>
              <a:defRPr sz="18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27" name="Espace réservé du texte 19">
            <a:extLst>
              <a:ext uri="{FF2B5EF4-FFF2-40B4-BE49-F238E27FC236}">
                <a16:creationId xmlns:a16="http://schemas.microsoft.com/office/drawing/2014/main" id="{2F279F8F-2084-A95A-24DF-28144B1C58EC}"/>
              </a:ext>
            </a:extLst>
          </p:cNvPr>
          <p:cNvSpPr>
            <a:spLocks noGrp="1"/>
          </p:cNvSpPr>
          <p:nvPr>
            <p:ph type="body" sz="quarter" idx="26" hasCustomPrompt="1"/>
          </p:nvPr>
        </p:nvSpPr>
        <p:spPr>
          <a:xfrm>
            <a:off x="6943090" y="5294634"/>
            <a:ext cx="3862118" cy="840230"/>
          </a:xfrm>
          <a:prstGeom prst="rect">
            <a:avLst/>
          </a:prstGeom>
        </p:spPr>
        <p:txBody>
          <a:bodyPr wrap="square" anchor="t">
            <a:spAutoFit/>
          </a:bodyPr>
          <a:lstStyle>
            <a:lvl1pPr marL="0" indent="0" algn="ctr">
              <a:buNone/>
              <a:defRPr sz="18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grpSp>
        <p:nvGrpSpPr>
          <p:cNvPr id="2" name="Groupe 1">
            <a:extLst>
              <a:ext uri="{FF2B5EF4-FFF2-40B4-BE49-F238E27FC236}">
                <a16:creationId xmlns:a16="http://schemas.microsoft.com/office/drawing/2014/main" id="{CCE17A29-9F56-2047-52A7-B23F205C84ED}"/>
              </a:ext>
            </a:extLst>
          </p:cNvPr>
          <p:cNvGrpSpPr>
            <a:grpSpLocks noGrp="1" noUngrp="1" noRot="1" noMove="1" noResize="1"/>
          </p:cNvGrpSpPr>
          <p:nvPr/>
        </p:nvGrpSpPr>
        <p:grpSpPr>
          <a:xfrm>
            <a:off x="12405628" y="0"/>
            <a:ext cx="1885826" cy="2451438"/>
            <a:chOff x="511520" y="2588002"/>
            <a:chExt cx="1885826" cy="2451438"/>
          </a:xfrm>
        </p:grpSpPr>
        <p:sp>
          <p:nvSpPr>
            <p:cNvPr id="6" name="Freeform 5">
              <a:extLst>
                <a:ext uri="{FF2B5EF4-FFF2-40B4-BE49-F238E27FC236}">
                  <a16:creationId xmlns:a16="http://schemas.microsoft.com/office/drawing/2014/main" id="{C6C7915B-9A57-A5D8-3096-DDB68B088A59}"/>
                </a:ext>
              </a:extLst>
            </p:cNvPr>
            <p:cNvSpPr>
              <a:spLocks noGrp="1" noRot="1" noMove="1" noResize="1" noEditPoints="1" noAdjustHandles="1" noChangeArrowheads="1" noChangeShapeType="1"/>
            </p:cNvSpPr>
            <p:nvPr/>
          </p:nvSpPr>
          <p:spPr bwMode="auto">
            <a:xfrm>
              <a:off x="1241708" y="2588002"/>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7" name="Rectangle 6">
              <a:extLst>
                <a:ext uri="{FF2B5EF4-FFF2-40B4-BE49-F238E27FC236}">
                  <a16:creationId xmlns:a16="http://schemas.microsoft.com/office/drawing/2014/main" id="{3EECBA38-03E9-C39A-FF7B-E1F756B59A39}"/>
                </a:ext>
              </a:extLst>
            </p:cNvPr>
            <p:cNvSpPr>
              <a:spLocks noGrp="1" noRot="1" noMove="1" noResize="1" noEditPoints="1" noAdjustHandles="1" noChangeArrowheads="1" noChangeShapeType="1"/>
            </p:cNvSpPr>
            <p:nvPr/>
          </p:nvSpPr>
          <p:spPr>
            <a:xfrm>
              <a:off x="511520" y="2946559"/>
              <a:ext cx="1885826" cy="2092881"/>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visual</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Remove the visual</a:t>
              </a:r>
            </a:p>
            <a:p>
              <a:pPr marL="171450" lvl="0" indent="-171450">
                <a:buFont typeface="Arial" panose="020B0604020202020204" pitchFamily="34" charset="0"/>
                <a:buChar char="•"/>
              </a:pPr>
              <a:r>
                <a:rPr lang="en-US" sz="1000" dirty="0">
                  <a:solidFill>
                    <a:schemeClr val="tx1"/>
                  </a:solidFill>
                </a:rPr>
                <a:t>Click on the icon </a:t>
              </a:r>
              <a:br>
                <a:rPr lang="en-US" sz="1000" dirty="0">
                  <a:solidFill>
                    <a:schemeClr val="tx1"/>
                  </a:solidFill>
                </a:rPr>
              </a:br>
              <a:r>
                <a:rPr lang="en-US" sz="1000" dirty="0">
                  <a:solidFill>
                    <a:schemeClr val="tx1"/>
                  </a:solidFill>
                </a:rPr>
                <a:t>in the center of the gray block</a:t>
              </a:r>
            </a:p>
            <a:p>
              <a:pPr marL="171450" lvl="0" indent="-171450">
                <a:buFont typeface="Arial" panose="020B0604020202020204" pitchFamily="34" charset="0"/>
                <a:buChar char="•"/>
              </a:pPr>
              <a:r>
                <a:rPr lang="en-US" sz="1000" dirty="0">
                  <a:solidFill>
                    <a:schemeClr val="tx1"/>
                  </a:solidFill>
                </a:rPr>
                <a:t>Import a visual</a:t>
              </a:r>
              <a:br>
                <a:rPr lang="en-US" sz="1000" dirty="0">
                  <a:solidFill>
                    <a:schemeClr val="tx1"/>
                  </a:solidFill>
                </a:rPr>
              </a:br>
              <a:r>
                <a:rPr lang="en-US" sz="1000" dirty="0">
                  <a:solidFill>
                    <a:schemeClr val="tx1"/>
                  </a:solidFill>
                </a:rPr>
                <a:t>from your computer</a:t>
              </a:r>
            </a:p>
            <a:p>
              <a:pPr marL="171450" lvl="0" indent="-171450">
                <a:buFont typeface="Arial" panose="020B0604020202020204" pitchFamily="34" charset="0"/>
                <a:buChar char="•"/>
              </a:pPr>
              <a:r>
                <a:rPr lang="en-US" sz="1000" dirty="0">
                  <a:solidFill>
                    <a:schemeClr val="tx1"/>
                  </a:solidFill>
                </a:rPr>
                <a:t>To crop the image,</a:t>
              </a:r>
              <a:br>
                <a:rPr lang="en-US" sz="1000" dirty="0">
                  <a:solidFill>
                    <a:schemeClr val="tx1"/>
                  </a:solidFill>
                </a:rPr>
              </a:br>
              <a:r>
                <a:rPr lang="en-US" sz="1000" dirty="0">
                  <a:solidFill>
                    <a:schemeClr val="tx1"/>
                  </a:solidFill>
                </a:rPr>
                <a:t>in “Picture Tools”, click on “crop” tab and choose</a:t>
              </a:r>
              <a:br>
                <a:rPr lang="en-US" sz="1000" dirty="0">
                  <a:solidFill>
                    <a:schemeClr val="tx1"/>
                  </a:solidFill>
                </a:rPr>
              </a:br>
              <a:r>
                <a:rPr lang="en-US" sz="1000" dirty="0">
                  <a:solidFill>
                    <a:schemeClr val="tx1"/>
                  </a:solidFill>
                </a:rPr>
                <a:t>the desired option. </a:t>
              </a:r>
              <a:br>
                <a:rPr lang="en-US" sz="1000" dirty="0">
                  <a:solidFill>
                    <a:schemeClr val="tx1"/>
                  </a:solidFill>
                </a:rPr>
              </a:br>
              <a:r>
                <a:rPr lang="en-US" sz="1000" dirty="0">
                  <a:solidFill>
                    <a:schemeClr val="tx1"/>
                  </a:solidFill>
                </a:rPr>
                <a:t>Adapt (move, zoom</a:t>
              </a:r>
              <a:br>
                <a:rPr lang="en-US" sz="1000" dirty="0">
                  <a:solidFill>
                    <a:schemeClr val="tx1"/>
                  </a:solidFill>
                </a:rPr>
              </a:br>
              <a:r>
                <a:rPr lang="en-US" sz="1000" dirty="0">
                  <a:solidFill>
                    <a:schemeClr val="tx1"/>
                  </a:solidFill>
                </a:rPr>
                <a:t>in or out) the image</a:t>
              </a:r>
            </a:p>
          </p:txBody>
        </p:sp>
      </p:grpSp>
      <p:grpSp>
        <p:nvGrpSpPr>
          <p:cNvPr id="9" name="Groupe 8">
            <a:extLst>
              <a:ext uri="{FF2B5EF4-FFF2-40B4-BE49-F238E27FC236}">
                <a16:creationId xmlns:a16="http://schemas.microsoft.com/office/drawing/2014/main" id="{13D8F024-67DE-226F-9130-D2C05368C9B4}"/>
              </a:ext>
            </a:extLst>
          </p:cNvPr>
          <p:cNvGrpSpPr>
            <a:grpSpLocks noGrp="1" noUngrp="1" noRot="1" noMove="1" noResize="1"/>
          </p:cNvGrpSpPr>
          <p:nvPr/>
        </p:nvGrpSpPr>
        <p:grpSpPr>
          <a:xfrm>
            <a:off x="-2139933" y="0"/>
            <a:ext cx="1885826" cy="1835885"/>
            <a:chOff x="2689543" y="1651754"/>
            <a:chExt cx="1885826" cy="1835885"/>
          </a:xfrm>
        </p:grpSpPr>
        <p:sp>
          <p:nvSpPr>
            <p:cNvPr id="11" name="Freeform 5">
              <a:extLst>
                <a:ext uri="{FF2B5EF4-FFF2-40B4-BE49-F238E27FC236}">
                  <a16:creationId xmlns:a16="http://schemas.microsoft.com/office/drawing/2014/main" id="{2318BB58-A6AB-CE46-105D-8BD7C9347F38}"/>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2" name="Rectangle 11">
              <a:extLst>
                <a:ext uri="{FF2B5EF4-FFF2-40B4-BE49-F238E27FC236}">
                  <a16:creationId xmlns:a16="http://schemas.microsoft.com/office/drawing/2014/main" id="{6D5E1085-2166-EBB8-FD9E-8F641EFDBBE1}"/>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Tree>
    <p:extLst>
      <p:ext uri="{BB962C8B-B14F-4D97-AF65-F5344CB8AC3E}">
        <p14:creationId xmlns:p14="http://schemas.microsoft.com/office/powerpoint/2010/main" val="2997168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ummary x4">
    <p:bg bwMode="ltGray">
      <p:bgPr>
        <a:solidFill>
          <a:schemeClr val="bg1">
            <a:lumMod val="95000"/>
          </a:schemeClr>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D8A00A5B-F30F-4D5C-7A5D-092CC6BC98AF}"/>
              </a:ext>
            </a:extLst>
          </p:cNvPr>
          <p:cNvSpPr/>
          <p:nvPr/>
        </p:nvSpPr>
        <p:spPr bwMode="ltGray">
          <a:xfrm>
            <a:off x="0" y="3429000"/>
            <a:ext cx="12192000" cy="3429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Espace réservé du pied de page 3">
            <a:extLst>
              <a:ext uri="{FF2B5EF4-FFF2-40B4-BE49-F238E27FC236}">
                <a16:creationId xmlns:a16="http://schemas.microsoft.com/office/drawing/2014/main" id="{42252A32-7B1C-2A62-A4E4-93EAF8D8BFB2}"/>
              </a:ext>
            </a:extLst>
          </p:cNvPr>
          <p:cNvSpPr>
            <a:spLocks noGrp="1"/>
          </p:cNvSpPr>
          <p:nvPr>
            <p:ph type="ftr" sz="quarter" idx="11"/>
          </p:nvPr>
        </p:nvSpPr>
        <p:spPr/>
        <p:txBody>
          <a:bodyPr/>
          <a:lstStyle/>
          <a:p>
            <a:r>
              <a:rPr lang="en-GB"/>
              <a:t>Corporate Presentation</a:t>
            </a:r>
            <a:endParaRPr lang="en-GB" dirty="0"/>
          </a:p>
        </p:txBody>
      </p:sp>
      <p:sp>
        <p:nvSpPr>
          <p:cNvPr id="5" name="Espace réservé du numéro de diapositive 4">
            <a:extLst>
              <a:ext uri="{FF2B5EF4-FFF2-40B4-BE49-F238E27FC236}">
                <a16:creationId xmlns:a16="http://schemas.microsoft.com/office/drawing/2014/main" id="{B56495AC-944F-65D5-A9EF-4E04E6EF781F}"/>
              </a:ext>
            </a:extLst>
          </p:cNvPr>
          <p:cNvSpPr>
            <a:spLocks noGrp="1"/>
          </p:cNvSpPr>
          <p:nvPr>
            <p:ph type="sldNum" sz="quarter" idx="12"/>
          </p:nvPr>
        </p:nvSpPr>
        <p:spPr/>
        <p:txBody>
          <a:bodyPr/>
          <a:lstStyle/>
          <a:p>
            <a:fld id="{E46092E9-BB48-4D0B-9FEF-88367916AF73}" type="slidenum">
              <a:rPr lang="en-GB" smtClean="0"/>
              <a:pPr/>
              <a:t>‹Nº›</a:t>
            </a:fld>
            <a:endParaRPr lang="en-GB" dirty="0"/>
          </a:p>
        </p:txBody>
      </p:sp>
      <p:sp>
        <p:nvSpPr>
          <p:cNvPr id="8" name="ZoneTexte 7">
            <a:extLst>
              <a:ext uri="{FF2B5EF4-FFF2-40B4-BE49-F238E27FC236}">
                <a16:creationId xmlns:a16="http://schemas.microsoft.com/office/drawing/2014/main" id="{695FF3DA-637E-BD98-4767-8E4405B5235C}"/>
              </a:ext>
            </a:extLst>
          </p:cNvPr>
          <p:cNvSpPr txBox="1"/>
          <p:nvPr/>
        </p:nvSpPr>
        <p:spPr>
          <a:xfrm>
            <a:off x="4046606" y="745892"/>
            <a:ext cx="4062714" cy="923330"/>
          </a:xfrm>
          <a:prstGeom prst="rect">
            <a:avLst/>
          </a:prstGeom>
          <a:noFill/>
        </p:spPr>
        <p:txBody>
          <a:bodyPr wrap="square" rtlCol="0">
            <a:spAutoFit/>
          </a:bodyPr>
          <a:lstStyle/>
          <a:p>
            <a:pPr algn="ctr"/>
            <a:r>
              <a:rPr lang="en-GB" sz="5400" b="1" dirty="0"/>
              <a:t>SUMMARY</a:t>
            </a:r>
          </a:p>
        </p:txBody>
      </p:sp>
      <p:cxnSp>
        <p:nvCxnSpPr>
          <p:cNvPr id="10" name="Connecteur droit 9">
            <a:extLst>
              <a:ext uri="{FF2B5EF4-FFF2-40B4-BE49-F238E27FC236}">
                <a16:creationId xmlns:a16="http://schemas.microsoft.com/office/drawing/2014/main" id="{791910AD-746C-2DE1-4C44-BA6E8B3A932A}"/>
              </a:ext>
            </a:extLst>
          </p:cNvPr>
          <p:cNvCxnSpPr>
            <a:cxnSpLocks/>
          </p:cNvCxnSpPr>
          <p:nvPr/>
        </p:nvCxnSpPr>
        <p:spPr>
          <a:xfrm>
            <a:off x="6096000" y="0"/>
            <a:ext cx="0" cy="619645"/>
          </a:xfrm>
          <a:prstGeom prst="line">
            <a:avLst/>
          </a:prstGeom>
          <a:ln w="3175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Espace réservé pour une image  13">
            <a:extLst>
              <a:ext uri="{FF2B5EF4-FFF2-40B4-BE49-F238E27FC236}">
                <a16:creationId xmlns:a16="http://schemas.microsoft.com/office/drawing/2014/main" id="{2234D3C4-E1F9-79A8-7695-842A3D0EF6C6}"/>
              </a:ext>
            </a:extLst>
          </p:cNvPr>
          <p:cNvSpPr>
            <a:spLocks noGrp="1"/>
          </p:cNvSpPr>
          <p:nvPr>
            <p:ph type="pic" sz="quarter" idx="15" hasCustomPrompt="1"/>
          </p:nvPr>
        </p:nvSpPr>
        <p:spPr>
          <a:xfrm>
            <a:off x="598169" y="1986454"/>
            <a:ext cx="2592000" cy="2524585"/>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lumMod val="95000"/>
            </a:schemeClr>
          </a:solidFill>
          <a:effectLst>
            <a:outerShdw blurRad="317500" dist="114300" dir="5400000" algn="t" rotWithShape="0">
              <a:prstClr val="black">
                <a:alpha val="10000"/>
              </a:prstClr>
            </a:outerShdw>
          </a:effectLst>
        </p:spPr>
        <p:txBody>
          <a:bodyPr wrap="square">
            <a:noAutofit/>
          </a:bodyPr>
          <a:lstStyle>
            <a:lvl1pPr>
              <a:defRPr sz="100"/>
            </a:lvl1pPr>
          </a:lstStyle>
          <a:p>
            <a:r>
              <a:rPr lang="en-GB" dirty="0"/>
              <a:t> </a:t>
            </a:r>
          </a:p>
        </p:txBody>
      </p:sp>
      <p:sp>
        <p:nvSpPr>
          <p:cNvPr id="15" name="Espace réservé pour une image  14">
            <a:extLst>
              <a:ext uri="{FF2B5EF4-FFF2-40B4-BE49-F238E27FC236}">
                <a16:creationId xmlns:a16="http://schemas.microsoft.com/office/drawing/2014/main" id="{CEEBF0CE-35E8-A26A-BF72-1FD26C72A420}"/>
              </a:ext>
            </a:extLst>
          </p:cNvPr>
          <p:cNvSpPr>
            <a:spLocks noGrp="1"/>
          </p:cNvSpPr>
          <p:nvPr>
            <p:ph type="pic" sz="quarter" idx="16" hasCustomPrompt="1"/>
          </p:nvPr>
        </p:nvSpPr>
        <p:spPr>
          <a:xfrm>
            <a:off x="3371873" y="1986454"/>
            <a:ext cx="2592000" cy="2524585"/>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lumMod val="95000"/>
            </a:schemeClr>
          </a:solidFill>
          <a:effectLst>
            <a:outerShdw blurRad="317500" dist="114300" dir="5400000" algn="t" rotWithShape="0">
              <a:prstClr val="black">
                <a:alpha val="10000"/>
              </a:prstClr>
            </a:outerShdw>
          </a:effectLst>
        </p:spPr>
        <p:txBody>
          <a:bodyPr wrap="square">
            <a:noAutofit/>
          </a:bodyPr>
          <a:lstStyle>
            <a:lvl1pPr>
              <a:defRPr sz="100"/>
            </a:lvl1pPr>
          </a:lstStyle>
          <a:p>
            <a:r>
              <a:rPr lang="en-GB" dirty="0"/>
              <a:t> </a:t>
            </a:r>
          </a:p>
        </p:txBody>
      </p:sp>
      <p:sp>
        <p:nvSpPr>
          <p:cNvPr id="16" name="Espace réservé pour une image  15">
            <a:extLst>
              <a:ext uri="{FF2B5EF4-FFF2-40B4-BE49-F238E27FC236}">
                <a16:creationId xmlns:a16="http://schemas.microsoft.com/office/drawing/2014/main" id="{6D10EEE9-9B9C-EBF0-D380-C9E741CB62E4}"/>
              </a:ext>
            </a:extLst>
          </p:cNvPr>
          <p:cNvSpPr>
            <a:spLocks noGrp="1"/>
          </p:cNvSpPr>
          <p:nvPr>
            <p:ph type="pic" sz="quarter" idx="17" hasCustomPrompt="1"/>
          </p:nvPr>
        </p:nvSpPr>
        <p:spPr>
          <a:xfrm>
            <a:off x="6145577" y="1986454"/>
            <a:ext cx="2592000" cy="2524585"/>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lumMod val="95000"/>
            </a:schemeClr>
          </a:solidFill>
          <a:effectLst>
            <a:outerShdw blurRad="317500" dist="114300" dir="5400000" algn="t" rotWithShape="0">
              <a:prstClr val="black">
                <a:alpha val="10000"/>
              </a:prstClr>
            </a:outerShdw>
          </a:effectLst>
        </p:spPr>
        <p:txBody>
          <a:bodyPr wrap="square">
            <a:noAutofit/>
          </a:bodyPr>
          <a:lstStyle>
            <a:lvl1pPr>
              <a:defRPr sz="100"/>
            </a:lvl1pPr>
          </a:lstStyle>
          <a:p>
            <a:r>
              <a:rPr lang="en-GB" dirty="0"/>
              <a:t> </a:t>
            </a:r>
          </a:p>
        </p:txBody>
      </p:sp>
      <p:sp>
        <p:nvSpPr>
          <p:cNvPr id="17" name="Espace réservé pour une image  16">
            <a:extLst>
              <a:ext uri="{FF2B5EF4-FFF2-40B4-BE49-F238E27FC236}">
                <a16:creationId xmlns:a16="http://schemas.microsoft.com/office/drawing/2014/main" id="{7BCE5305-6FEF-81F7-1224-C43DA63A66A8}"/>
              </a:ext>
            </a:extLst>
          </p:cNvPr>
          <p:cNvSpPr>
            <a:spLocks noGrp="1"/>
          </p:cNvSpPr>
          <p:nvPr>
            <p:ph type="pic" sz="quarter" idx="18" hasCustomPrompt="1"/>
          </p:nvPr>
        </p:nvSpPr>
        <p:spPr>
          <a:xfrm>
            <a:off x="8919281" y="1986454"/>
            <a:ext cx="2592000" cy="2524585"/>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lumMod val="95000"/>
            </a:schemeClr>
          </a:solidFill>
          <a:effectLst>
            <a:outerShdw blurRad="317500" dist="114300" dir="5400000" algn="t" rotWithShape="0">
              <a:prstClr val="black">
                <a:alpha val="10000"/>
              </a:prstClr>
            </a:outerShdw>
          </a:effectLst>
        </p:spPr>
        <p:txBody>
          <a:bodyPr wrap="square">
            <a:noAutofit/>
          </a:bodyPr>
          <a:lstStyle>
            <a:lvl1pPr>
              <a:defRPr sz="100"/>
            </a:lvl1pPr>
          </a:lstStyle>
          <a:p>
            <a:r>
              <a:rPr lang="en-GB" dirty="0"/>
              <a:t> </a:t>
            </a:r>
          </a:p>
        </p:txBody>
      </p:sp>
      <p:sp>
        <p:nvSpPr>
          <p:cNvPr id="20" name="Espace réservé du texte 19">
            <a:extLst>
              <a:ext uri="{FF2B5EF4-FFF2-40B4-BE49-F238E27FC236}">
                <a16:creationId xmlns:a16="http://schemas.microsoft.com/office/drawing/2014/main" id="{8EDD1272-EB1D-5F99-9BCD-98AEAF797ECC}"/>
              </a:ext>
            </a:extLst>
          </p:cNvPr>
          <p:cNvSpPr>
            <a:spLocks noGrp="1"/>
          </p:cNvSpPr>
          <p:nvPr>
            <p:ph type="body" sz="quarter" idx="20" hasCustomPrompt="1"/>
          </p:nvPr>
        </p:nvSpPr>
        <p:spPr>
          <a:xfrm>
            <a:off x="1621091" y="4622724"/>
            <a:ext cx="546158" cy="480131"/>
          </a:xfrm>
          <a:prstGeom prst="rect">
            <a:avLst/>
          </a:prstGeom>
        </p:spPr>
        <p:txBody>
          <a:bodyPr wrap="none" lIns="72000" rIns="72000" anchor="ctr">
            <a:spAutoFit/>
          </a:bodyPr>
          <a:lstStyle>
            <a:lvl1pPr marL="0" indent="0" algn="ctr">
              <a:buNone/>
              <a:defRPr sz="2800" b="1">
                <a:solidFill>
                  <a:schemeClr val="tx2"/>
                </a:solidFill>
              </a:defRPr>
            </a:lvl1pPr>
          </a:lstStyle>
          <a:p>
            <a:pPr lvl="0"/>
            <a:r>
              <a:rPr lang="en-GB" dirty="0"/>
              <a:t>00</a:t>
            </a:r>
          </a:p>
        </p:txBody>
      </p:sp>
      <p:sp>
        <p:nvSpPr>
          <p:cNvPr id="22" name="Espace réservé du texte 19">
            <a:extLst>
              <a:ext uri="{FF2B5EF4-FFF2-40B4-BE49-F238E27FC236}">
                <a16:creationId xmlns:a16="http://schemas.microsoft.com/office/drawing/2014/main" id="{3B976850-CCC9-2790-6B8B-B666D24EE4D5}"/>
              </a:ext>
            </a:extLst>
          </p:cNvPr>
          <p:cNvSpPr>
            <a:spLocks noGrp="1"/>
          </p:cNvSpPr>
          <p:nvPr>
            <p:ph type="body" sz="quarter" idx="21" hasCustomPrompt="1"/>
          </p:nvPr>
        </p:nvSpPr>
        <p:spPr>
          <a:xfrm>
            <a:off x="4394795" y="4622724"/>
            <a:ext cx="546158" cy="480131"/>
          </a:xfrm>
          <a:prstGeom prst="rect">
            <a:avLst/>
          </a:prstGeom>
        </p:spPr>
        <p:txBody>
          <a:bodyPr wrap="none" lIns="72000" rIns="72000" anchor="ctr">
            <a:spAutoFit/>
          </a:bodyPr>
          <a:lstStyle>
            <a:lvl1pPr marL="0" indent="0" algn="ctr">
              <a:buNone/>
              <a:defRPr sz="2800" b="1">
                <a:solidFill>
                  <a:schemeClr val="tx2"/>
                </a:solidFill>
              </a:defRPr>
            </a:lvl1pPr>
          </a:lstStyle>
          <a:p>
            <a:pPr lvl="0"/>
            <a:r>
              <a:rPr lang="en-GB"/>
              <a:t>00</a:t>
            </a:r>
            <a:endParaRPr lang="en-GB" dirty="0"/>
          </a:p>
        </p:txBody>
      </p:sp>
      <p:sp>
        <p:nvSpPr>
          <p:cNvPr id="23" name="Espace réservé du texte 19">
            <a:extLst>
              <a:ext uri="{FF2B5EF4-FFF2-40B4-BE49-F238E27FC236}">
                <a16:creationId xmlns:a16="http://schemas.microsoft.com/office/drawing/2014/main" id="{EF422F67-99BA-B101-7C90-70CF6A6EAB4E}"/>
              </a:ext>
            </a:extLst>
          </p:cNvPr>
          <p:cNvSpPr>
            <a:spLocks noGrp="1"/>
          </p:cNvSpPr>
          <p:nvPr>
            <p:ph type="body" sz="quarter" idx="22" hasCustomPrompt="1"/>
          </p:nvPr>
        </p:nvSpPr>
        <p:spPr>
          <a:xfrm>
            <a:off x="7168499" y="4622724"/>
            <a:ext cx="546158" cy="480131"/>
          </a:xfrm>
          <a:prstGeom prst="rect">
            <a:avLst/>
          </a:prstGeom>
        </p:spPr>
        <p:txBody>
          <a:bodyPr wrap="none" lIns="72000" rIns="72000" anchor="ctr">
            <a:spAutoFit/>
          </a:bodyPr>
          <a:lstStyle>
            <a:lvl1pPr marL="0" indent="0" algn="ctr">
              <a:buNone/>
              <a:defRPr sz="2800" b="1">
                <a:solidFill>
                  <a:schemeClr val="tx2"/>
                </a:solidFill>
              </a:defRPr>
            </a:lvl1pPr>
          </a:lstStyle>
          <a:p>
            <a:pPr lvl="0"/>
            <a:r>
              <a:rPr lang="en-GB" dirty="0"/>
              <a:t>00</a:t>
            </a:r>
          </a:p>
        </p:txBody>
      </p:sp>
      <p:sp>
        <p:nvSpPr>
          <p:cNvPr id="24" name="Espace réservé du texte 19">
            <a:extLst>
              <a:ext uri="{FF2B5EF4-FFF2-40B4-BE49-F238E27FC236}">
                <a16:creationId xmlns:a16="http://schemas.microsoft.com/office/drawing/2014/main" id="{F1A5B8FA-8D16-30E7-1127-3775E6CF004E}"/>
              </a:ext>
            </a:extLst>
          </p:cNvPr>
          <p:cNvSpPr>
            <a:spLocks noGrp="1"/>
          </p:cNvSpPr>
          <p:nvPr>
            <p:ph type="body" sz="quarter" idx="23" hasCustomPrompt="1"/>
          </p:nvPr>
        </p:nvSpPr>
        <p:spPr>
          <a:xfrm>
            <a:off x="9942203" y="4622724"/>
            <a:ext cx="546158" cy="480131"/>
          </a:xfrm>
          <a:prstGeom prst="rect">
            <a:avLst/>
          </a:prstGeom>
        </p:spPr>
        <p:txBody>
          <a:bodyPr wrap="none" lIns="72000" rIns="72000" anchor="ctr">
            <a:spAutoFit/>
          </a:bodyPr>
          <a:lstStyle>
            <a:lvl1pPr marL="0" indent="0" algn="ctr">
              <a:buNone/>
              <a:defRPr sz="2800" b="1">
                <a:solidFill>
                  <a:schemeClr val="tx2"/>
                </a:solidFill>
              </a:defRPr>
            </a:lvl1pPr>
          </a:lstStyle>
          <a:p>
            <a:pPr lvl="0"/>
            <a:r>
              <a:rPr lang="en-GB" dirty="0"/>
              <a:t>00</a:t>
            </a:r>
          </a:p>
        </p:txBody>
      </p:sp>
      <p:sp>
        <p:nvSpPr>
          <p:cNvPr id="26" name="Espace réservé du texte 19">
            <a:extLst>
              <a:ext uri="{FF2B5EF4-FFF2-40B4-BE49-F238E27FC236}">
                <a16:creationId xmlns:a16="http://schemas.microsoft.com/office/drawing/2014/main" id="{7F2C6D8C-09A5-196B-0F7E-68635A0582CE}"/>
              </a:ext>
            </a:extLst>
          </p:cNvPr>
          <p:cNvSpPr>
            <a:spLocks noGrp="1"/>
          </p:cNvSpPr>
          <p:nvPr>
            <p:ph type="body" sz="quarter" idx="25" hasCustomPrompt="1"/>
          </p:nvPr>
        </p:nvSpPr>
        <p:spPr>
          <a:xfrm>
            <a:off x="749300" y="5102855"/>
            <a:ext cx="2289738" cy="1066451"/>
          </a:xfrm>
          <a:prstGeom prst="rect">
            <a:avLst/>
          </a:prstGeom>
        </p:spPr>
        <p:txBody>
          <a:bodyPr wrap="square" anchor="t">
            <a:noAutofit/>
          </a:bodyPr>
          <a:lstStyle>
            <a:lvl1pPr marL="0" indent="0" algn="ctr">
              <a:buNone/>
              <a:defRPr sz="16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27" name="Espace réservé du texte 19">
            <a:extLst>
              <a:ext uri="{FF2B5EF4-FFF2-40B4-BE49-F238E27FC236}">
                <a16:creationId xmlns:a16="http://schemas.microsoft.com/office/drawing/2014/main" id="{2F279F8F-2084-A95A-24DF-28144B1C58EC}"/>
              </a:ext>
            </a:extLst>
          </p:cNvPr>
          <p:cNvSpPr>
            <a:spLocks noGrp="1"/>
          </p:cNvSpPr>
          <p:nvPr>
            <p:ph type="body" sz="quarter" idx="26" hasCustomPrompt="1"/>
          </p:nvPr>
        </p:nvSpPr>
        <p:spPr>
          <a:xfrm>
            <a:off x="3523004" y="5102855"/>
            <a:ext cx="2289738" cy="1066451"/>
          </a:xfrm>
          <a:prstGeom prst="rect">
            <a:avLst/>
          </a:prstGeom>
        </p:spPr>
        <p:txBody>
          <a:bodyPr wrap="square" anchor="t">
            <a:noAutofit/>
          </a:bodyPr>
          <a:lstStyle>
            <a:lvl1pPr marL="0" indent="0" algn="ctr">
              <a:buNone/>
              <a:defRPr sz="16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28" name="Espace réservé du texte 19">
            <a:extLst>
              <a:ext uri="{FF2B5EF4-FFF2-40B4-BE49-F238E27FC236}">
                <a16:creationId xmlns:a16="http://schemas.microsoft.com/office/drawing/2014/main" id="{35CB24AE-F645-AB23-AF7F-5B482E8936B6}"/>
              </a:ext>
            </a:extLst>
          </p:cNvPr>
          <p:cNvSpPr>
            <a:spLocks noGrp="1"/>
          </p:cNvSpPr>
          <p:nvPr>
            <p:ph type="body" sz="quarter" idx="27" hasCustomPrompt="1"/>
          </p:nvPr>
        </p:nvSpPr>
        <p:spPr>
          <a:xfrm>
            <a:off x="6296708" y="5102855"/>
            <a:ext cx="2289738" cy="1066451"/>
          </a:xfrm>
          <a:prstGeom prst="rect">
            <a:avLst/>
          </a:prstGeom>
        </p:spPr>
        <p:txBody>
          <a:bodyPr wrap="square" anchor="t">
            <a:noAutofit/>
          </a:bodyPr>
          <a:lstStyle>
            <a:lvl1pPr marL="0" indent="0" algn="ctr">
              <a:buNone/>
              <a:defRPr sz="16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29" name="Espace réservé du texte 19">
            <a:extLst>
              <a:ext uri="{FF2B5EF4-FFF2-40B4-BE49-F238E27FC236}">
                <a16:creationId xmlns:a16="http://schemas.microsoft.com/office/drawing/2014/main" id="{A0C4FFBA-8578-48E1-23E9-2E00711FCF69}"/>
              </a:ext>
            </a:extLst>
          </p:cNvPr>
          <p:cNvSpPr>
            <a:spLocks noGrp="1"/>
          </p:cNvSpPr>
          <p:nvPr>
            <p:ph type="body" sz="quarter" idx="28" hasCustomPrompt="1"/>
          </p:nvPr>
        </p:nvSpPr>
        <p:spPr>
          <a:xfrm>
            <a:off x="9070412" y="5102855"/>
            <a:ext cx="2289738" cy="1066451"/>
          </a:xfrm>
          <a:prstGeom prst="rect">
            <a:avLst/>
          </a:prstGeom>
        </p:spPr>
        <p:txBody>
          <a:bodyPr wrap="square" anchor="t">
            <a:noAutofit/>
          </a:bodyPr>
          <a:lstStyle>
            <a:lvl1pPr marL="0" indent="0" algn="ctr">
              <a:buNone/>
              <a:defRPr sz="16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grpSp>
        <p:nvGrpSpPr>
          <p:cNvPr id="2" name="Groupe 1">
            <a:extLst>
              <a:ext uri="{FF2B5EF4-FFF2-40B4-BE49-F238E27FC236}">
                <a16:creationId xmlns:a16="http://schemas.microsoft.com/office/drawing/2014/main" id="{CCE17A29-9F56-2047-52A7-B23F205C84ED}"/>
              </a:ext>
            </a:extLst>
          </p:cNvPr>
          <p:cNvGrpSpPr>
            <a:grpSpLocks noGrp="1" noUngrp="1" noRot="1" noMove="1" noResize="1"/>
          </p:cNvGrpSpPr>
          <p:nvPr/>
        </p:nvGrpSpPr>
        <p:grpSpPr>
          <a:xfrm>
            <a:off x="12405628" y="0"/>
            <a:ext cx="1885826" cy="2451438"/>
            <a:chOff x="511520" y="2588002"/>
            <a:chExt cx="1885826" cy="2451438"/>
          </a:xfrm>
        </p:grpSpPr>
        <p:sp>
          <p:nvSpPr>
            <p:cNvPr id="6" name="Freeform 5">
              <a:extLst>
                <a:ext uri="{FF2B5EF4-FFF2-40B4-BE49-F238E27FC236}">
                  <a16:creationId xmlns:a16="http://schemas.microsoft.com/office/drawing/2014/main" id="{C6C7915B-9A57-A5D8-3096-DDB68B088A59}"/>
                </a:ext>
              </a:extLst>
            </p:cNvPr>
            <p:cNvSpPr>
              <a:spLocks noGrp="1" noRot="1" noMove="1" noResize="1" noEditPoints="1" noAdjustHandles="1" noChangeArrowheads="1" noChangeShapeType="1"/>
            </p:cNvSpPr>
            <p:nvPr/>
          </p:nvSpPr>
          <p:spPr bwMode="auto">
            <a:xfrm>
              <a:off x="1241708" y="2588002"/>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7" name="Rectangle 6">
              <a:extLst>
                <a:ext uri="{FF2B5EF4-FFF2-40B4-BE49-F238E27FC236}">
                  <a16:creationId xmlns:a16="http://schemas.microsoft.com/office/drawing/2014/main" id="{3EECBA38-03E9-C39A-FF7B-E1F756B59A39}"/>
                </a:ext>
              </a:extLst>
            </p:cNvPr>
            <p:cNvSpPr>
              <a:spLocks noGrp="1" noRot="1" noMove="1" noResize="1" noEditPoints="1" noAdjustHandles="1" noChangeArrowheads="1" noChangeShapeType="1"/>
            </p:cNvSpPr>
            <p:nvPr/>
          </p:nvSpPr>
          <p:spPr>
            <a:xfrm>
              <a:off x="511520" y="2946559"/>
              <a:ext cx="1885826" cy="2092881"/>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visual</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Remove the visual</a:t>
              </a:r>
            </a:p>
            <a:p>
              <a:pPr marL="171450" lvl="0" indent="-171450">
                <a:buFont typeface="Arial" panose="020B0604020202020204" pitchFamily="34" charset="0"/>
                <a:buChar char="•"/>
              </a:pPr>
              <a:r>
                <a:rPr lang="en-US" sz="1000" dirty="0">
                  <a:solidFill>
                    <a:schemeClr val="tx1"/>
                  </a:solidFill>
                </a:rPr>
                <a:t>Click on the icon </a:t>
              </a:r>
              <a:br>
                <a:rPr lang="en-US" sz="1000" dirty="0">
                  <a:solidFill>
                    <a:schemeClr val="tx1"/>
                  </a:solidFill>
                </a:rPr>
              </a:br>
              <a:r>
                <a:rPr lang="en-US" sz="1000" dirty="0">
                  <a:solidFill>
                    <a:schemeClr val="tx1"/>
                  </a:solidFill>
                </a:rPr>
                <a:t>in the center of the gray block</a:t>
              </a:r>
            </a:p>
            <a:p>
              <a:pPr marL="171450" lvl="0" indent="-171450">
                <a:buFont typeface="Arial" panose="020B0604020202020204" pitchFamily="34" charset="0"/>
                <a:buChar char="•"/>
              </a:pPr>
              <a:r>
                <a:rPr lang="en-US" sz="1000" dirty="0">
                  <a:solidFill>
                    <a:schemeClr val="tx1"/>
                  </a:solidFill>
                </a:rPr>
                <a:t>Import a visual</a:t>
              </a:r>
              <a:br>
                <a:rPr lang="en-US" sz="1000" dirty="0">
                  <a:solidFill>
                    <a:schemeClr val="tx1"/>
                  </a:solidFill>
                </a:rPr>
              </a:br>
              <a:r>
                <a:rPr lang="en-US" sz="1000" dirty="0">
                  <a:solidFill>
                    <a:schemeClr val="tx1"/>
                  </a:solidFill>
                </a:rPr>
                <a:t>from your computer</a:t>
              </a:r>
            </a:p>
            <a:p>
              <a:pPr marL="171450" lvl="0" indent="-171450">
                <a:buFont typeface="Arial" panose="020B0604020202020204" pitchFamily="34" charset="0"/>
                <a:buChar char="•"/>
              </a:pPr>
              <a:r>
                <a:rPr lang="en-US" sz="1000" dirty="0">
                  <a:solidFill>
                    <a:schemeClr val="tx1"/>
                  </a:solidFill>
                </a:rPr>
                <a:t>To crop the image,</a:t>
              </a:r>
              <a:br>
                <a:rPr lang="en-US" sz="1000" dirty="0">
                  <a:solidFill>
                    <a:schemeClr val="tx1"/>
                  </a:solidFill>
                </a:rPr>
              </a:br>
              <a:r>
                <a:rPr lang="en-US" sz="1000" dirty="0">
                  <a:solidFill>
                    <a:schemeClr val="tx1"/>
                  </a:solidFill>
                </a:rPr>
                <a:t>in “Picture Tools”, click on “crop” tab and choose</a:t>
              </a:r>
              <a:br>
                <a:rPr lang="en-US" sz="1000" dirty="0">
                  <a:solidFill>
                    <a:schemeClr val="tx1"/>
                  </a:solidFill>
                </a:rPr>
              </a:br>
              <a:r>
                <a:rPr lang="en-US" sz="1000" dirty="0">
                  <a:solidFill>
                    <a:schemeClr val="tx1"/>
                  </a:solidFill>
                </a:rPr>
                <a:t>the desired option. </a:t>
              </a:r>
              <a:br>
                <a:rPr lang="en-US" sz="1000" dirty="0">
                  <a:solidFill>
                    <a:schemeClr val="tx1"/>
                  </a:solidFill>
                </a:rPr>
              </a:br>
              <a:r>
                <a:rPr lang="en-US" sz="1000" dirty="0">
                  <a:solidFill>
                    <a:schemeClr val="tx1"/>
                  </a:solidFill>
                </a:rPr>
                <a:t>Adapt (move, zoom</a:t>
              </a:r>
              <a:br>
                <a:rPr lang="en-US" sz="1000" dirty="0">
                  <a:solidFill>
                    <a:schemeClr val="tx1"/>
                  </a:solidFill>
                </a:rPr>
              </a:br>
              <a:r>
                <a:rPr lang="en-US" sz="1000" dirty="0">
                  <a:solidFill>
                    <a:schemeClr val="tx1"/>
                  </a:solidFill>
                </a:rPr>
                <a:t>in or out) the image</a:t>
              </a:r>
            </a:p>
          </p:txBody>
        </p:sp>
      </p:grpSp>
      <p:grpSp>
        <p:nvGrpSpPr>
          <p:cNvPr id="9" name="Groupe 8">
            <a:extLst>
              <a:ext uri="{FF2B5EF4-FFF2-40B4-BE49-F238E27FC236}">
                <a16:creationId xmlns:a16="http://schemas.microsoft.com/office/drawing/2014/main" id="{13D8F024-67DE-226F-9130-D2C05368C9B4}"/>
              </a:ext>
            </a:extLst>
          </p:cNvPr>
          <p:cNvGrpSpPr>
            <a:grpSpLocks noGrp="1" noUngrp="1" noRot="1" noMove="1" noResize="1"/>
          </p:cNvGrpSpPr>
          <p:nvPr/>
        </p:nvGrpSpPr>
        <p:grpSpPr>
          <a:xfrm>
            <a:off x="-2139933" y="0"/>
            <a:ext cx="1885826" cy="1835885"/>
            <a:chOff x="2689543" y="1651754"/>
            <a:chExt cx="1885826" cy="1835885"/>
          </a:xfrm>
        </p:grpSpPr>
        <p:sp>
          <p:nvSpPr>
            <p:cNvPr id="11" name="Freeform 5">
              <a:extLst>
                <a:ext uri="{FF2B5EF4-FFF2-40B4-BE49-F238E27FC236}">
                  <a16:creationId xmlns:a16="http://schemas.microsoft.com/office/drawing/2014/main" id="{2318BB58-A6AB-CE46-105D-8BD7C9347F38}"/>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2" name="Rectangle 11">
              <a:extLst>
                <a:ext uri="{FF2B5EF4-FFF2-40B4-BE49-F238E27FC236}">
                  <a16:creationId xmlns:a16="http://schemas.microsoft.com/office/drawing/2014/main" id="{6D5E1085-2166-EBB8-FD9E-8F641EFDBBE1}"/>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Tree>
    <p:extLst>
      <p:ext uri="{BB962C8B-B14F-4D97-AF65-F5344CB8AC3E}">
        <p14:creationId xmlns:p14="http://schemas.microsoft.com/office/powerpoint/2010/main" val="2105584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ummary x5">
    <p:bg bwMode="ltGray">
      <p:bgPr>
        <a:solidFill>
          <a:schemeClr val="bg1">
            <a:lumMod val="95000"/>
          </a:schemeClr>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D8A00A5B-F30F-4D5C-7A5D-092CC6BC98AF}"/>
              </a:ext>
            </a:extLst>
          </p:cNvPr>
          <p:cNvSpPr/>
          <p:nvPr/>
        </p:nvSpPr>
        <p:spPr bwMode="ltGray">
          <a:xfrm>
            <a:off x="0" y="3429000"/>
            <a:ext cx="12192000" cy="3429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Espace réservé du pied de page 3">
            <a:extLst>
              <a:ext uri="{FF2B5EF4-FFF2-40B4-BE49-F238E27FC236}">
                <a16:creationId xmlns:a16="http://schemas.microsoft.com/office/drawing/2014/main" id="{42252A32-7B1C-2A62-A4E4-93EAF8D8BFB2}"/>
              </a:ext>
            </a:extLst>
          </p:cNvPr>
          <p:cNvSpPr>
            <a:spLocks noGrp="1"/>
          </p:cNvSpPr>
          <p:nvPr>
            <p:ph type="ftr" sz="quarter" idx="11"/>
          </p:nvPr>
        </p:nvSpPr>
        <p:spPr/>
        <p:txBody>
          <a:bodyPr/>
          <a:lstStyle/>
          <a:p>
            <a:r>
              <a:rPr lang="en-GB"/>
              <a:t>Corporate Presentation</a:t>
            </a:r>
            <a:endParaRPr lang="en-GB" dirty="0"/>
          </a:p>
        </p:txBody>
      </p:sp>
      <p:sp>
        <p:nvSpPr>
          <p:cNvPr id="5" name="Espace réservé du numéro de diapositive 4">
            <a:extLst>
              <a:ext uri="{FF2B5EF4-FFF2-40B4-BE49-F238E27FC236}">
                <a16:creationId xmlns:a16="http://schemas.microsoft.com/office/drawing/2014/main" id="{B56495AC-944F-65D5-A9EF-4E04E6EF781F}"/>
              </a:ext>
            </a:extLst>
          </p:cNvPr>
          <p:cNvSpPr>
            <a:spLocks noGrp="1"/>
          </p:cNvSpPr>
          <p:nvPr>
            <p:ph type="sldNum" sz="quarter" idx="12"/>
          </p:nvPr>
        </p:nvSpPr>
        <p:spPr/>
        <p:txBody>
          <a:bodyPr/>
          <a:lstStyle/>
          <a:p>
            <a:fld id="{E46092E9-BB48-4D0B-9FEF-88367916AF73}" type="slidenum">
              <a:rPr lang="en-GB" smtClean="0"/>
              <a:pPr/>
              <a:t>‹Nº›</a:t>
            </a:fld>
            <a:endParaRPr lang="en-GB" dirty="0"/>
          </a:p>
        </p:txBody>
      </p:sp>
      <p:sp>
        <p:nvSpPr>
          <p:cNvPr id="8" name="ZoneTexte 7">
            <a:extLst>
              <a:ext uri="{FF2B5EF4-FFF2-40B4-BE49-F238E27FC236}">
                <a16:creationId xmlns:a16="http://schemas.microsoft.com/office/drawing/2014/main" id="{695FF3DA-637E-BD98-4767-8E4405B5235C}"/>
              </a:ext>
            </a:extLst>
          </p:cNvPr>
          <p:cNvSpPr txBox="1"/>
          <p:nvPr/>
        </p:nvSpPr>
        <p:spPr>
          <a:xfrm>
            <a:off x="4046606" y="745892"/>
            <a:ext cx="4062714" cy="923330"/>
          </a:xfrm>
          <a:prstGeom prst="rect">
            <a:avLst/>
          </a:prstGeom>
          <a:noFill/>
        </p:spPr>
        <p:txBody>
          <a:bodyPr wrap="square" rtlCol="0">
            <a:spAutoFit/>
          </a:bodyPr>
          <a:lstStyle/>
          <a:p>
            <a:pPr algn="ctr"/>
            <a:r>
              <a:rPr lang="en-GB" sz="5400" b="1" dirty="0"/>
              <a:t>SUMMARY</a:t>
            </a:r>
          </a:p>
        </p:txBody>
      </p:sp>
      <p:cxnSp>
        <p:nvCxnSpPr>
          <p:cNvPr id="10" name="Connecteur droit 9">
            <a:extLst>
              <a:ext uri="{FF2B5EF4-FFF2-40B4-BE49-F238E27FC236}">
                <a16:creationId xmlns:a16="http://schemas.microsoft.com/office/drawing/2014/main" id="{791910AD-746C-2DE1-4C44-BA6E8B3A932A}"/>
              </a:ext>
            </a:extLst>
          </p:cNvPr>
          <p:cNvCxnSpPr>
            <a:cxnSpLocks/>
          </p:cNvCxnSpPr>
          <p:nvPr/>
        </p:nvCxnSpPr>
        <p:spPr>
          <a:xfrm>
            <a:off x="6096000" y="0"/>
            <a:ext cx="0" cy="619645"/>
          </a:xfrm>
          <a:prstGeom prst="line">
            <a:avLst/>
          </a:prstGeom>
          <a:ln w="3175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Espace réservé pour une image  13">
            <a:extLst>
              <a:ext uri="{FF2B5EF4-FFF2-40B4-BE49-F238E27FC236}">
                <a16:creationId xmlns:a16="http://schemas.microsoft.com/office/drawing/2014/main" id="{2234D3C4-E1F9-79A8-7695-842A3D0EF6C6}"/>
              </a:ext>
            </a:extLst>
          </p:cNvPr>
          <p:cNvSpPr>
            <a:spLocks noGrp="1"/>
          </p:cNvSpPr>
          <p:nvPr>
            <p:ph type="pic" sz="quarter" idx="15" hasCustomPrompt="1"/>
          </p:nvPr>
        </p:nvSpPr>
        <p:spPr>
          <a:xfrm>
            <a:off x="598171" y="1986454"/>
            <a:ext cx="2012950" cy="2524585"/>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lumMod val="95000"/>
            </a:schemeClr>
          </a:solidFill>
          <a:effectLst>
            <a:outerShdw blurRad="317500" dist="114300" dir="5400000" algn="t" rotWithShape="0">
              <a:prstClr val="black">
                <a:alpha val="10000"/>
              </a:prstClr>
            </a:outerShdw>
          </a:effectLst>
        </p:spPr>
        <p:txBody>
          <a:bodyPr wrap="square">
            <a:noAutofit/>
          </a:bodyPr>
          <a:lstStyle>
            <a:lvl1pPr>
              <a:defRPr sz="100"/>
            </a:lvl1pPr>
          </a:lstStyle>
          <a:p>
            <a:r>
              <a:rPr lang="en-GB" dirty="0"/>
              <a:t> </a:t>
            </a:r>
          </a:p>
        </p:txBody>
      </p:sp>
      <p:sp>
        <p:nvSpPr>
          <p:cNvPr id="15" name="Espace réservé pour une image  14">
            <a:extLst>
              <a:ext uri="{FF2B5EF4-FFF2-40B4-BE49-F238E27FC236}">
                <a16:creationId xmlns:a16="http://schemas.microsoft.com/office/drawing/2014/main" id="{CEEBF0CE-35E8-A26A-BF72-1FD26C72A420}"/>
              </a:ext>
            </a:extLst>
          </p:cNvPr>
          <p:cNvSpPr>
            <a:spLocks noGrp="1"/>
          </p:cNvSpPr>
          <p:nvPr>
            <p:ph type="pic" sz="quarter" idx="16" hasCustomPrompt="1"/>
          </p:nvPr>
        </p:nvSpPr>
        <p:spPr>
          <a:xfrm>
            <a:off x="2823211" y="1986454"/>
            <a:ext cx="2012950" cy="2524585"/>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lumMod val="95000"/>
            </a:schemeClr>
          </a:solidFill>
          <a:effectLst>
            <a:outerShdw blurRad="317500" dist="114300" dir="5400000" algn="t" rotWithShape="0">
              <a:prstClr val="black">
                <a:alpha val="10000"/>
              </a:prstClr>
            </a:outerShdw>
          </a:effectLst>
        </p:spPr>
        <p:txBody>
          <a:bodyPr wrap="square">
            <a:noAutofit/>
          </a:bodyPr>
          <a:lstStyle>
            <a:lvl1pPr>
              <a:defRPr sz="100"/>
            </a:lvl1pPr>
          </a:lstStyle>
          <a:p>
            <a:r>
              <a:rPr lang="en-GB" dirty="0"/>
              <a:t> </a:t>
            </a:r>
          </a:p>
        </p:txBody>
      </p:sp>
      <p:sp>
        <p:nvSpPr>
          <p:cNvPr id="16" name="Espace réservé pour une image  15">
            <a:extLst>
              <a:ext uri="{FF2B5EF4-FFF2-40B4-BE49-F238E27FC236}">
                <a16:creationId xmlns:a16="http://schemas.microsoft.com/office/drawing/2014/main" id="{6D10EEE9-9B9C-EBF0-D380-C9E741CB62E4}"/>
              </a:ext>
            </a:extLst>
          </p:cNvPr>
          <p:cNvSpPr>
            <a:spLocks noGrp="1"/>
          </p:cNvSpPr>
          <p:nvPr>
            <p:ph type="pic" sz="quarter" idx="17" hasCustomPrompt="1"/>
          </p:nvPr>
        </p:nvSpPr>
        <p:spPr>
          <a:xfrm>
            <a:off x="5048251" y="1986454"/>
            <a:ext cx="2012950" cy="2524585"/>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lumMod val="95000"/>
            </a:schemeClr>
          </a:solidFill>
          <a:effectLst>
            <a:outerShdw blurRad="317500" dist="114300" dir="5400000" algn="t" rotWithShape="0">
              <a:prstClr val="black">
                <a:alpha val="10000"/>
              </a:prstClr>
            </a:outerShdw>
          </a:effectLst>
        </p:spPr>
        <p:txBody>
          <a:bodyPr wrap="square">
            <a:noAutofit/>
          </a:bodyPr>
          <a:lstStyle>
            <a:lvl1pPr>
              <a:defRPr sz="100"/>
            </a:lvl1pPr>
          </a:lstStyle>
          <a:p>
            <a:r>
              <a:rPr lang="en-GB" dirty="0"/>
              <a:t> </a:t>
            </a:r>
          </a:p>
        </p:txBody>
      </p:sp>
      <p:sp>
        <p:nvSpPr>
          <p:cNvPr id="17" name="Espace réservé pour une image  16">
            <a:extLst>
              <a:ext uri="{FF2B5EF4-FFF2-40B4-BE49-F238E27FC236}">
                <a16:creationId xmlns:a16="http://schemas.microsoft.com/office/drawing/2014/main" id="{7BCE5305-6FEF-81F7-1224-C43DA63A66A8}"/>
              </a:ext>
            </a:extLst>
          </p:cNvPr>
          <p:cNvSpPr>
            <a:spLocks noGrp="1"/>
          </p:cNvSpPr>
          <p:nvPr>
            <p:ph type="pic" sz="quarter" idx="18" hasCustomPrompt="1"/>
          </p:nvPr>
        </p:nvSpPr>
        <p:spPr>
          <a:xfrm>
            <a:off x="7273291" y="1986454"/>
            <a:ext cx="2012950" cy="2524585"/>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lumMod val="95000"/>
            </a:schemeClr>
          </a:solidFill>
          <a:effectLst>
            <a:outerShdw blurRad="317500" dist="114300" dir="5400000" algn="t" rotWithShape="0">
              <a:prstClr val="black">
                <a:alpha val="10000"/>
              </a:prstClr>
            </a:outerShdw>
          </a:effectLst>
        </p:spPr>
        <p:txBody>
          <a:bodyPr wrap="square">
            <a:noAutofit/>
          </a:bodyPr>
          <a:lstStyle>
            <a:lvl1pPr>
              <a:defRPr sz="100"/>
            </a:lvl1pPr>
          </a:lstStyle>
          <a:p>
            <a:r>
              <a:rPr lang="en-GB" dirty="0"/>
              <a:t> </a:t>
            </a:r>
          </a:p>
        </p:txBody>
      </p:sp>
      <p:sp>
        <p:nvSpPr>
          <p:cNvPr id="18" name="Espace réservé pour une image  17">
            <a:extLst>
              <a:ext uri="{FF2B5EF4-FFF2-40B4-BE49-F238E27FC236}">
                <a16:creationId xmlns:a16="http://schemas.microsoft.com/office/drawing/2014/main" id="{D005201C-A79E-7DCA-6EC0-8F54A4F9AEB2}"/>
              </a:ext>
            </a:extLst>
          </p:cNvPr>
          <p:cNvSpPr>
            <a:spLocks noGrp="1"/>
          </p:cNvSpPr>
          <p:nvPr>
            <p:ph type="pic" sz="quarter" idx="19" hasCustomPrompt="1"/>
          </p:nvPr>
        </p:nvSpPr>
        <p:spPr>
          <a:xfrm>
            <a:off x="9498331" y="1986454"/>
            <a:ext cx="2012950" cy="2524585"/>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lumMod val="95000"/>
            </a:schemeClr>
          </a:solidFill>
          <a:effectLst>
            <a:outerShdw blurRad="317500" dist="114300" dir="5400000" algn="t" rotWithShape="0">
              <a:prstClr val="black">
                <a:alpha val="10000"/>
              </a:prstClr>
            </a:outerShdw>
          </a:effectLst>
        </p:spPr>
        <p:txBody>
          <a:bodyPr wrap="square">
            <a:noAutofit/>
          </a:bodyPr>
          <a:lstStyle>
            <a:lvl1pPr>
              <a:defRPr sz="100"/>
            </a:lvl1pPr>
          </a:lstStyle>
          <a:p>
            <a:r>
              <a:rPr lang="en-GB" dirty="0"/>
              <a:t> </a:t>
            </a:r>
          </a:p>
        </p:txBody>
      </p:sp>
      <p:sp>
        <p:nvSpPr>
          <p:cNvPr id="20" name="Espace réservé du texte 19">
            <a:extLst>
              <a:ext uri="{FF2B5EF4-FFF2-40B4-BE49-F238E27FC236}">
                <a16:creationId xmlns:a16="http://schemas.microsoft.com/office/drawing/2014/main" id="{8EDD1272-EB1D-5F99-9BCD-98AEAF797ECC}"/>
              </a:ext>
            </a:extLst>
          </p:cNvPr>
          <p:cNvSpPr>
            <a:spLocks noGrp="1"/>
          </p:cNvSpPr>
          <p:nvPr>
            <p:ph type="body" sz="quarter" idx="20" hasCustomPrompt="1"/>
          </p:nvPr>
        </p:nvSpPr>
        <p:spPr>
          <a:xfrm>
            <a:off x="1360421" y="4650423"/>
            <a:ext cx="488449" cy="424732"/>
          </a:xfrm>
          <a:prstGeom prst="rect">
            <a:avLst/>
          </a:prstGeom>
        </p:spPr>
        <p:txBody>
          <a:bodyPr wrap="none" lIns="72000" rIns="72000" anchor="ctr">
            <a:spAutoFit/>
          </a:bodyPr>
          <a:lstStyle>
            <a:lvl1pPr marL="0" indent="0" algn="ctr">
              <a:buNone/>
              <a:defRPr sz="2400" b="1">
                <a:solidFill>
                  <a:schemeClr val="tx2"/>
                </a:solidFill>
              </a:defRPr>
            </a:lvl1pPr>
          </a:lstStyle>
          <a:p>
            <a:pPr lvl="0"/>
            <a:r>
              <a:rPr lang="en-GB" dirty="0"/>
              <a:t>00</a:t>
            </a:r>
          </a:p>
        </p:txBody>
      </p:sp>
      <p:sp>
        <p:nvSpPr>
          <p:cNvPr id="22" name="Espace réservé du texte 19">
            <a:extLst>
              <a:ext uri="{FF2B5EF4-FFF2-40B4-BE49-F238E27FC236}">
                <a16:creationId xmlns:a16="http://schemas.microsoft.com/office/drawing/2014/main" id="{3B976850-CCC9-2790-6B8B-B666D24EE4D5}"/>
              </a:ext>
            </a:extLst>
          </p:cNvPr>
          <p:cNvSpPr>
            <a:spLocks noGrp="1"/>
          </p:cNvSpPr>
          <p:nvPr>
            <p:ph type="body" sz="quarter" idx="21" hasCustomPrompt="1"/>
          </p:nvPr>
        </p:nvSpPr>
        <p:spPr>
          <a:xfrm>
            <a:off x="3585461" y="4650423"/>
            <a:ext cx="488449" cy="424732"/>
          </a:xfrm>
          <a:prstGeom prst="rect">
            <a:avLst/>
          </a:prstGeom>
        </p:spPr>
        <p:txBody>
          <a:bodyPr wrap="none" lIns="72000" rIns="72000" anchor="ctr">
            <a:spAutoFit/>
          </a:bodyPr>
          <a:lstStyle>
            <a:lvl1pPr marL="0" indent="0" algn="ctr">
              <a:buNone/>
              <a:defRPr sz="2400" b="1">
                <a:solidFill>
                  <a:schemeClr val="tx2"/>
                </a:solidFill>
              </a:defRPr>
            </a:lvl1pPr>
          </a:lstStyle>
          <a:p>
            <a:pPr lvl="0"/>
            <a:r>
              <a:rPr lang="en-GB"/>
              <a:t>00</a:t>
            </a:r>
            <a:endParaRPr lang="en-GB" dirty="0"/>
          </a:p>
        </p:txBody>
      </p:sp>
      <p:sp>
        <p:nvSpPr>
          <p:cNvPr id="23" name="Espace réservé du texte 19">
            <a:extLst>
              <a:ext uri="{FF2B5EF4-FFF2-40B4-BE49-F238E27FC236}">
                <a16:creationId xmlns:a16="http://schemas.microsoft.com/office/drawing/2014/main" id="{EF422F67-99BA-B101-7C90-70CF6A6EAB4E}"/>
              </a:ext>
            </a:extLst>
          </p:cNvPr>
          <p:cNvSpPr>
            <a:spLocks noGrp="1"/>
          </p:cNvSpPr>
          <p:nvPr>
            <p:ph type="body" sz="quarter" idx="22" hasCustomPrompt="1"/>
          </p:nvPr>
        </p:nvSpPr>
        <p:spPr>
          <a:xfrm>
            <a:off x="5810501" y="4650423"/>
            <a:ext cx="488449" cy="424732"/>
          </a:xfrm>
          <a:prstGeom prst="rect">
            <a:avLst/>
          </a:prstGeom>
        </p:spPr>
        <p:txBody>
          <a:bodyPr wrap="none" lIns="72000" rIns="72000" anchor="ctr">
            <a:spAutoFit/>
          </a:bodyPr>
          <a:lstStyle>
            <a:lvl1pPr marL="0" indent="0" algn="ctr">
              <a:buNone/>
              <a:defRPr sz="2400" b="1">
                <a:solidFill>
                  <a:schemeClr val="tx2"/>
                </a:solidFill>
              </a:defRPr>
            </a:lvl1pPr>
          </a:lstStyle>
          <a:p>
            <a:pPr lvl="0"/>
            <a:r>
              <a:rPr lang="en-GB"/>
              <a:t>00</a:t>
            </a:r>
            <a:endParaRPr lang="en-GB" dirty="0"/>
          </a:p>
        </p:txBody>
      </p:sp>
      <p:sp>
        <p:nvSpPr>
          <p:cNvPr id="24" name="Espace réservé du texte 19">
            <a:extLst>
              <a:ext uri="{FF2B5EF4-FFF2-40B4-BE49-F238E27FC236}">
                <a16:creationId xmlns:a16="http://schemas.microsoft.com/office/drawing/2014/main" id="{F1A5B8FA-8D16-30E7-1127-3775E6CF004E}"/>
              </a:ext>
            </a:extLst>
          </p:cNvPr>
          <p:cNvSpPr>
            <a:spLocks noGrp="1"/>
          </p:cNvSpPr>
          <p:nvPr>
            <p:ph type="body" sz="quarter" idx="23" hasCustomPrompt="1"/>
          </p:nvPr>
        </p:nvSpPr>
        <p:spPr>
          <a:xfrm>
            <a:off x="8035541" y="4650423"/>
            <a:ext cx="488449" cy="424732"/>
          </a:xfrm>
          <a:prstGeom prst="rect">
            <a:avLst/>
          </a:prstGeom>
        </p:spPr>
        <p:txBody>
          <a:bodyPr wrap="none" lIns="72000" rIns="72000" anchor="ctr">
            <a:spAutoFit/>
          </a:bodyPr>
          <a:lstStyle>
            <a:lvl1pPr marL="0" indent="0" algn="ctr">
              <a:buNone/>
              <a:defRPr sz="2400" b="1">
                <a:solidFill>
                  <a:schemeClr val="tx2"/>
                </a:solidFill>
              </a:defRPr>
            </a:lvl1pPr>
          </a:lstStyle>
          <a:p>
            <a:pPr lvl="0"/>
            <a:r>
              <a:rPr lang="en-GB"/>
              <a:t>00</a:t>
            </a:r>
            <a:endParaRPr lang="en-GB" dirty="0"/>
          </a:p>
        </p:txBody>
      </p:sp>
      <p:sp>
        <p:nvSpPr>
          <p:cNvPr id="25" name="Espace réservé du texte 19">
            <a:extLst>
              <a:ext uri="{FF2B5EF4-FFF2-40B4-BE49-F238E27FC236}">
                <a16:creationId xmlns:a16="http://schemas.microsoft.com/office/drawing/2014/main" id="{73440083-CD80-9786-98E9-BC45A03040BD}"/>
              </a:ext>
            </a:extLst>
          </p:cNvPr>
          <p:cNvSpPr>
            <a:spLocks noGrp="1"/>
          </p:cNvSpPr>
          <p:nvPr>
            <p:ph type="body" sz="quarter" idx="24" hasCustomPrompt="1"/>
          </p:nvPr>
        </p:nvSpPr>
        <p:spPr>
          <a:xfrm>
            <a:off x="10260581" y="4650423"/>
            <a:ext cx="488449" cy="424732"/>
          </a:xfrm>
          <a:prstGeom prst="rect">
            <a:avLst/>
          </a:prstGeom>
        </p:spPr>
        <p:txBody>
          <a:bodyPr wrap="none" lIns="72000" rIns="72000" anchor="ctr">
            <a:spAutoFit/>
          </a:bodyPr>
          <a:lstStyle>
            <a:lvl1pPr marL="0" indent="0" algn="ctr">
              <a:buNone/>
              <a:defRPr sz="2400" b="1">
                <a:solidFill>
                  <a:schemeClr val="tx2"/>
                </a:solidFill>
              </a:defRPr>
            </a:lvl1pPr>
          </a:lstStyle>
          <a:p>
            <a:pPr lvl="0"/>
            <a:r>
              <a:rPr lang="en-GB" dirty="0"/>
              <a:t>00</a:t>
            </a:r>
          </a:p>
        </p:txBody>
      </p:sp>
      <p:sp>
        <p:nvSpPr>
          <p:cNvPr id="26" name="Espace réservé du texte 19">
            <a:extLst>
              <a:ext uri="{FF2B5EF4-FFF2-40B4-BE49-F238E27FC236}">
                <a16:creationId xmlns:a16="http://schemas.microsoft.com/office/drawing/2014/main" id="{7F2C6D8C-09A5-196B-0F7E-68635A0582CE}"/>
              </a:ext>
            </a:extLst>
          </p:cNvPr>
          <p:cNvSpPr>
            <a:spLocks noGrp="1"/>
          </p:cNvSpPr>
          <p:nvPr>
            <p:ph type="body" sz="quarter" idx="25" hasCustomPrompt="1"/>
          </p:nvPr>
        </p:nvSpPr>
        <p:spPr>
          <a:xfrm>
            <a:off x="598171" y="5095474"/>
            <a:ext cx="2012950" cy="1073827"/>
          </a:xfrm>
          <a:prstGeom prst="rect">
            <a:avLst/>
          </a:prstGeom>
        </p:spPr>
        <p:txBody>
          <a:bodyPr wrap="square" anchor="t">
            <a:noAutofit/>
          </a:bodyPr>
          <a:lstStyle>
            <a:lvl1pPr marL="0" indent="0" algn="ctr">
              <a:buNone/>
              <a:defRPr sz="12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27" name="Espace réservé du texte 19">
            <a:extLst>
              <a:ext uri="{FF2B5EF4-FFF2-40B4-BE49-F238E27FC236}">
                <a16:creationId xmlns:a16="http://schemas.microsoft.com/office/drawing/2014/main" id="{2F279F8F-2084-A95A-24DF-28144B1C58EC}"/>
              </a:ext>
            </a:extLst>
          </p:cNvPr>
          <p:cNvSpPr>
            <a:spLocks noGrp="1"/>
          </p:cNvSpPr>
          <p:nvPr>
            <p:ph type="body" sz="quarter" idx="26" hasCustomPrompt="1"/>
          </p:nvPr>
        </p:nvSpPr>
        <p:spPr>
          <a:xfrm>
            <a:off x="2823211" y="5095474"/>
            <a:ext cx="2012950" cy="1073827"/>
          </a:xfrm>
          <a:prstGeom prst="rect">
            <a:avLst/>
          </a:prstGeom>
        </p:spPr>
        <p:txBody>
          <a:bodyPr wrap="square" anchor="t">
            <a:noAutofit/>
          </a:bodyPr>
          <a:lstStyle>
            <a:lvl1pPr marL="0" indent="0" algn="ctr">
              <a:buNone/>
              <a:defRPr sz="12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28" name="Espace réservé du texte 19">
            <a:extLst>
              <a:ext uri="{FF2B5EF4-FFF2-40B4-BE49-F238E27FC236}">
                <a16:creationId xmlns:a16="http://schemas.microsoft.com/office/drawing/2014/main" id="{35CB24AE-F645-AB23-AF7F-5B482E8936B6}"/>
              </a:ext>
            </a:extLst>
          </p:cNvPr>
          <p:cNvSpPr>
            <a:spLocks noGrp="1"/>
          </p:cNvSpPr>
          <p:nvPr>
            <p:ph type="body" sz="quarter" idx="27" hasCustomPrompt="1"/>
          </p:nvPr>
        </p:nvSpPr>
        <p:spPr>
          <a:xfrm>
            <a:off x="5048251" y="5095474"/>
            <a:ext cx="2012950" cy="1073827"/>
          </a:xfrm>
          <a:prstGeom prst="rect">
            <a:avLst/>
          </a:prstGeom>
        </p:spPr>
        <p:txBody>
          <a:bodyPr wrap="square" anchor="t">
            <a:noAutofit/>
          </a:bodyPr>
          <a:lstStyle>
            <a:lvl1pPr marL="0" indent="0" algn="ctr">
              <a:buNone/>
              <a:defRPr sz="12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29" name="Espace réservé du texte 19">
            <a:extLst>
              <a:ext uri="{FF2B5EF4-FFF2-40B4-BE49-F238E27FC236}">
                <a16:creationId xmlns:a16="http://schemas.microsoft.com/office/drawing/2014/main" id="{A0C4FFBA-8578-48E1-23E9-2E00711FCF69}"/>
              </a:ext>
            </a:extLst>
          </p:cNvPr>
          <p:cNvSpPr>
            <a:spLocks noGrp="1"/>
          </p:cNvSpPr>
          <p:nvPr>
            <p:ph type="body" sz="quarter" idx="28" hasCustomPrompt="1"/>
          </p:nvPr>
        </p:nvSpPr>
        <p:spPr>
          <a:xfrm>
            <a:off x="7273291" y="5095474"/>
            <a:ext cx="2012950" cy="1073827"/>
          </a:xfrm>
          <a:prstGeom prst="rect">
            <a:avLst/>
          </a:prstGeom>
        </p:spPr>
        <p:txBody>
          <a:bodyPr wrap="square" anchor="t">
            <a:noAutofit/>
          </a:bodyPr>
          <a:lstStyle>
            <a:lvl1pPr marL="0" indent="0" algn="ctr">
              <a:buNone/>
              <a:defRPr sz="12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30" name="Espace réservé du texte 19">
            <a:extLst>
              <a:ext uri="{FF2B5EF4-FFF2-40B4-BE49-F238E27FC236}">
                <a16:creationId xmlns:a16="http://schemas.microsoft.com/office/drawing/2014/main" id="{27672810-BE01-C411-713F-C3218336C8D7}"/>
              </a:ext>
            </a:extLst>
          </p:cNvPr>
          <p:cNvSpPr>
            <a:spLocks noGrp="1"/>
          </p:cNvSpPr>
          <p:nvPr>
            <p:ph type="body" sz="quarter" idx="29" hasCustomPrompt="1"/>
          </p:nvPr>
        </p:nvSpPr>
        <p:spPr>
          <a:xfrm>
            <a:off x="9498331" y="5095474"/>
            <a:ext cx="2012950" cy="1073827"/>
          </a:xfrm>
          <a:prstGeom prst="rect">
            <a:avLst/>
          </a:prstGeom>
        </p:spPr>
        <p:txBody>
          <a:bodyPr wrap="square" anchor="t">
            <a:noAutofit/>
          </a:bodyPr>
          <a:lstStyle>
            <a:lvl1pPr marL="0" indent="0" algn="ctr">
              <a:buNone/>
              <a:defRPr sz="1200" b="1">
                <a:solidFill>
                  <a:schemeClr val="tx1"/>
                </a:solidFill>
              </a:defRPr>
            </a:lvl1pPr>
          </a:lstStyle>
          <a:p>
            <a:pPr lvl="0"/>
            <a:r>
              <a:rPr lang="en-GB"/>
              <a:t>Lorem ipsum dolores sit ametrucium elit setam vistea estrum</a:t>
            </a:r>
            <a:endParaRPr lang="en-GB" dirty="0"/>
          </a:p>
        </p:txBody>
      </p:sp>
      <p:grpSp>
        <p:nvGrpSpPr>
          <p:cNvPr id="2" name="Groupe 1">
            <a:extLst>
              <a:ext uri="{FF2B5EF4-FFF2-40B4-BE49-F238E27FC236}">
                <a16:creationId xmlns:a16="http://schemas.microsoft.com/office/drawing/2014/main" id="{CCE17A29-9F56-2047-52A7-B23F205C84ED}"/>
              </a:ext>
            </a:extLst>
          </p:cNvPr>
          <p:cNvGrpSpPr>
            <a:grpSpLocks noGrp="1" noUngrp="1" noRot="1" noMove="1" noResize="1"/>
          </p:cNvGrpSpPr>
          <p:nvPr/>
        </p:nvGrpSpPr>
        <p:grpSpPr>
          <a:xfrm>
            <a:off x="12405628" y="0"/>
            <a:ext cx="1885826" cy="2451438"/>
            <a:chOff x="511520" y="2588002"/>
            <a:chExt cx="1885826" cy="2451438"/>
          </a:xfrm>
        </p:grpSpPr>
        <p:sp>
          <p:nvSpPr>
            <p:cNvPr id="6" name="Freeform 5">
              <a:extLst>
                <a:ext uri="{FF2B5EF4-FFF2-40B4-BE49-F238E27FC236}">
                  <a16:creationId xmlns:a16="http://schemas.microsoft.com/office/drawing/2014/main" id="{C6C7915B-9A57-A5D8-3096-DDB68B088A59}"/>
                </a:ext>
              </a:extLst>
            </p:cNvPr>
            <p:cNvSpPr>
              <a:spLocks noGrp="1" noRot="1" noMove="1" noResize="1" noEditPoints="1" noAdjustHandles="1" noChangeArrowheads="1" noChangeShapeType="1"/>
            </p:cNvSpPr>
            <p:nvPr/>
          </p:nvSpPr>
          <p:spPr bwMode="auto">
            <a:xfrm>
              <a:off x="1241708" y="2588002"/>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7" name="Rectangle 6">
              <a:extLst>
                <a:ext uri="{FF2B5EF4-FFF2-40B4-BE49-F238E27FC236}">
                  <a16:creationId xmlns:a16="http://schemas.microsoft.com/office/drawing/2014/main" id="{3EECBA38-03E9-C39A-FF7B-E1F756B59A39}"/>
                </a:ext>
              </a:extLst>
            </p:cNvPr>
            <p:cNvSpPr>
              <a:spLocks noGrp="1" noRot="1" noMove="1" noResize="1" noEditPoints="1" noAdjustHandles="1" noChangeArrowheads="1" noChangeShapeType="1"/>
            </p:cNvSpPr>
            <p:nvPr/>
          </p:nvSpPr>
          <p:spPr>
            <a:xfrm>
              <a:off x="511520" y="2946559"/>
              <a:ext cx="1885826" cy="2092881"/>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visual</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Remove the visual</a:t>
              </a:r>
            </a:p>
            <a:p>
              <a:pPr marL="171450" lvl="0" indent="-171450">
                <a:buFont typeface="Arial" panose="020B0604020202020204" pitchFamily="34" charset="0"/>
                <a:buChar char="•"/>
              </a:pPr>
              <a:r>
                <a:rPr lang="en-US" sz="1000" dirty="0">
                  <a:solidFill>
                    <a:schemeClr val="tx1"/>
                  </a:solidFill>
                </a:rPr>
                <a:t>Click on the icon </a:t>
              </a:r>
              <a:br>
                <a:rPr lang="en-US" sz="1000" dirty="0">
                  <a:solidFill>
                    <a:schemeClr val="tx1"/>
                  </a:solidFill>
                </a:rPr>
              </a:br>
              <a:r>
                <a:rPr lang="en-US" sz="1000" dirty="0">
                  <a:solidFill>
                    <a:schemeClr val="tx1"/>
                  </a:solidFill>
                </a:rPr>
                <a:t>in the center of the gray block</a:t>
              </a:r>
            </a:p>
            <a:p>
              <a:pPr marL="171450" lvl="0" indent="-171450">
                <a:buFont typeface="Arial" panose="020B0604020202020204" pitchFamily="34" charset="0"/>
                <a:buChar char="•"/>
              </a:pPr>
              <a:r>
                <a:rPr lang="en-US" sz="1000" dirty="0">
                  <a:solidFill>
                    <a:schemeClr val="tx1"/>
                  </a:solidFill>
                </a:rPr>
                <a:t>Import a visual</a:t>
              </a:r>
              <a:br>
                <a:rPr lang="en-US" sz="1000" dirty="0">
                  <a:solidFill>
                    <a:schemeClr val="tx1"/>
                  </a:solidFill>
                </a:rPr>
              </a:br>
              <a:r>
                <a:rPr lang="en-US" sz="1000" dirty="0">
                  <a:solidFill>
                    <a:schemeClr val="tx1"/>
                  </a:solidFill>
                </a:rPr>
                <a:t>from your computer</a:t>
              </a:r>
            </a:p>
            <a:p>
              <a:pPr marL="171450" lvl="0" indent="-171450">
                <a:buFont typeface="Arial" panose="020B0604020202020204" pitchFamily="34" charset="0"/>
                <a:buChar char="•"/>
              </a:pPr>
              <a:r>
                <a:rPr lang="en-US" sz="1000" dirty="0">
                  <a:solidFill>
                    <a:schemeClr val="tx1"/>
                  </a:solidFill>
                </a:rPr>
                <a:t>To crop the image,</a:t>
              </a:r>
              <a:br>
                <a:rPr lang="en-US" sz="1000" dirty="0">
                  <a:solidFill>
                    <a:schemeClr val="tx1"/>
                  </a:solidFill>
                </a:rPr>
              </a:br>
              <a:r>
                <a:rPr lang="en-US" sz="1000" dirty="0">
                  <a:solidFill>
                    <a:schemeClr val="tx1"/>
                  </a:solidFill>
                </a:rPr>
                <a:t>in “Picture Tools”, click on “crop” tab and choose</a:t>
              </a:r>
              <a:br>
                <a:rPr lang="en-US" sz="1000" dirty="0">
                  <a:solidFill>
                    <a:schemeClr val="tx1"/>
                  </a:solidFill>
                </a:rPr>
              </a:br>
              <a:r>
                <a:rPr lang="en-US" sz="1000" dirty="0">
                  <a:solidFill>
                    <a:schemeClr val="tx1"/>
                  </a:solidFill>
                </a:rPr>
                <a:t>the desired option. </a:t>
              </a:r>
              <a:br>
                <a:rPr lang="en-US" sz="1000" dirty="0">
                  <a:solidFill>
                    <a:schemeClr val="tx1"/>
                  </a:solidFill>
                </a:rPr>
              </a:br>
              <a:r>
                <a:rPr lang="en-US" sz="1000" dirty="0">
                  <a:solidFill>
                    <a:schemeClr val="tx1"/>
                  </a:solidFill>
                </a:rPr>
                <a:t>Adapt (move, zoom</a:t>
              </a:r>
              <a:br>
                <a:rPr lang="en-US" sz="1000" dirty="0">
                  <a:solidFill>
                    <a:schemeClr val="tx1"/>
                  </a:solidFill>
                </a:rPr>
              </a:br>
              <a:r>
                <a:rPr lang="en-US" sz="1000" dirty="0">
                  <a:solidFill>
                    <a:schemeClr val="tx1"/>
                  </a:solidFill>
                </a:rPr>
                <a:t>in or out) the image</a:t>
              </a:r>
            </a:p>
          </p:txBody>
        </p:sp>
      </p:grpSp>
      <p:grpSp>
        <p:nvGrpSpPr>
          <p:cNvPr id="9" name="Groupe 8">
            <a:extLst>
              <a:ext uri="{FF2B5EF4-FFF2-40B4-BE49-F238E27FC236}">
                <a16:creationId xmlns:a16="http://schemas.microsoft.com/office/drawing/2014/main" id="{13D8F024-67DE-226F-9130-D2C05368C9B4}"/>
              </a:ext>
            </a:extLst>
          </p:cNvPr>
          <p:cNvGrpSpPr>
            <a:grpSpLocks noGrp="1" noUngrp="1" noRot="1" noMove="1" noResize="1"/>
          </p:cNvGrpSpPr>
          <p:nvPr/>
        </p:nvGrpSpPr>
        <p:grpSpPr>
          <a:xfrm>
            <a:off x="-2139933" y="0"/>
            <a:ext cx="1885826" cy="1835885"/>
            <a:chOff x="2689543" y="1651754"/>
            <a:chExt cx="1885826" cy="1835885"/>
          </a:xfrm>
        </p:grpSpPr>
        <p:sp>
          <p:nvSpPr>
            <p:cNvPr id="11" name="Freeform 5">
              <a:extLst>
                <a:ext uri="{FF2B5EF4-FFF2-40B4-BE49-F238E27FC236}">
                  <a16:creationId xmlns:a16="http://schemas.microsoft.com/office/drawing/2014/main" id="{2318BB58-A6AB-CE46-105D-8BD7C9347F38}"/>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2" name="Rectangle 11">
              <a:extLst>
                <a:ext uri="{FF2B5EF4-FFF2-40B4-BE49-F238E27FC236}">
                  <a16:creationId xmlns:a16="http://schemas.microsoft.com/office/drawing/2014/main" id="{6D5E1085-2166-EBB8-FD9E-8F641EFDBBE1}"/>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Tree>
    <p:extLst>
      <p:ext uri="{BB962C8B-B14F-4D97-AF65-F5344CB8AC3E}">
        <p14:creationId xmlns:p14="http://schemas.microsoft.com/office/powerpoint/2010/main" val="3303519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ummary x6">
    <p:bg bwMode="ltGray">
      <p:bgPr>
        <a:solidFill>
          <a:schemeClr val="bg1">
            <a:lumMod val="95000"/>
          </a:schemeClr>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D8A00A5B-F30F-4D5C-7A5D-092CC6BC98AF}"/>
              </a:ext>
            </a:extLst>
          </p:cNvPr>
          <p:cNvSpPr/>
          <p:nvPr/>
        </p:nvSpPr>
        <p:spPr bwMode="ltGray">
          <a:xfrm>
            <a:off x="0" y="-1"/>
            <a:ext cx="6096000" cy="19621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Espace réservé du pied de page 3">
            <a:extLst>
              <a:ext uri="{FF2B5EF4-FFF2-40B4-BE49-F238E27FC236}">
                <a16:creationId xmlns:a16="http://schemas.microsoft.com/office/drawing/2014/main" id="{42252A32-7B1C-2A62-A4E4-93EAF8D8BFB2}"/>
              </a:ext>
            </a:extLst>
          </p:cNvPr>
          <p:cNvSpPr>
            <a:spLocks noGrp="1"/>
          </p:cNvSpPr>
          <p:nvPr>
            <p:ph type="ftr" sz="quarter" idx="11"/>
          </p:nvPr>
        </p:nvSpPr>
        <p:spPr/>
        <p:txBody>
          <a:bodyPr/>
          <a:lstStyle/>
          <a:p>
            <a:r>
              <a:rPr lang="en-GB"/>
              <a:t>Corporate Presentation</a:t>
            </a:r>
            <a:endParaRPr lang="en-GB" dirty="0"/>
          </a:p>
        </p:txBody>
      </p:sp>
      <p:sp>
        <p:nvSpPr>
          <p:cNvPr id="5" name="Espace réservé du numéro de diapositive 4">
            <a:extLst>
              <a:ext uri="{FF2B5EF4-FFF2-40B4-BE49-F238E27FC236}">
                <a16:creationId xmlns:a16="http://schemas.microsoft.com/office/drawing/2014/main" id="{B56495AC-944F-65D5-A9EF-4E04E6EF781F}"/>
              </a:ext>
            </a:extLst>
          </p:cNvPr>
          <p:cNvSpPr>
            <a:spLocks noGrp="1"/>
          </p:cNvSpPr>
          <p:nvPr>
            <p:ph type="sldNum" sz="quarter" idx="12"/>
          </p:nvPr>
        </p:nvSpPr>
        <p:spPr/>
        <p:txBody>
          <a:bodyPr/>
          <a:lstStyle/>
          <a:p>
            <a:fld id="{E46092E9-BB48-4D0B-9FEF-88367916AF73}" type="slidenum">
              <a:rPr lang="en-GB" smtClean="0"/>
              <a:pPr/>
              <a:t>‹Nº›</a:t>
            </a:fld>
            <a:endParaRPr lang="en-GB" dirty="0"/>
          </a:p>
        </p:txBody>
      </p:sp>
      <p:sp>
        <p:nvSpPr>
          <p:cNvPr id="8" name="ZoneTexte 7">
            <a:extLst>
              <a:ext uri="{FF2B5EF4-FFF2-40B4-BE49-F238E27FC236}">
                <a16:creationId xmlns:a16="http://schemas.microsoft.com/office/drawing/2014/main" id="{695FF3DA-637E-BD98-4767-8E4405B5235C}"/>
              </a:ext>
            </a:extLst>
          </p:cNvPr>
          <p:cNvSpPr txBox="1"/>
          <p:nvPr/>
        </p:nvSpPr>
        <p:spPr>
          <a:xfrm>
            <a:off x="583200" y="745892"/>
            <a:ext cx="4062714" cy="923330"/>
          </a:xfrm>
          <a:prstGeom prst="rect">
            <a:avLst/>
          </a:prstGeom>
          <a:noFill/>
        </p:spPr>
        <p:txBody>
          <a:bodyPr wrap="square" rtlCol="0">
            <a:spAutoFit/>
          </a:bodyPr>
          <a:lstStyle/>
          <a:p>
            <a:pPr algn="l"/>
            <a:r>
              <a:rPr lang="en-GB" sz="5400" b="1" dirty="0"/>
              <a:t>SUMMARY</a:t>
            </a:r>
          </a:p>
        </p:txBody>
      </p:sp>
      <p:cxnSp>
        <p:nvCxnSpPr>
          <p:cNvPr id="10" name="Connecteur droit 9">
            <a:extLst>
              <a:ext uri="{FF2B5EF4-FFF2-40B4-BE49-F238E27FC236}">
                <a16:creationId xmlns:a16="http://schemas.microsoft.com/office/drawing/2014/main" id="{791910AD-746C-2DE1-4C44-BA6E8B3A932A}"/>
              </a:ext>
            </a:extLst>
          </p:cNvPr>
          <p:cNvCxnSpPr>
            <a:cxnSpLocks/>
          </p:cNvCxnSpPr>
          <p:nvPr/>
        </p:nvCxnSpPr>
        <p:spPr>
          <a:xfrm>
            <a:off x="716280" y="0"/>
            <a:ext cx="0" cy="619645"/>
          </a:xfrm>
          <a:prstGeom prst="line">
            <a:avLst/>
          </a:prstGeom>
          <a:ln w="317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2" name="Groupe 1">
            <a:extLst>
              <a:ext uri="{FF2B5EF4-FFF2-40B4-BE49-F238E27FC236}">
                <a16:creationId xmlns:a16="http://schemas.microsoft.com/office/drawing/2014/main" id="{CCE17A29-9F56-2047-52A7-B23F205C84ED}"/>
              </a:ext>
            </a:extLst>
          </p:cNvPr>
          <p:cNvGrpSpPr>
            <a:grpSpLocks noGrp="1" noUngrp="1" noRot="1" noMove="1" noResize="1"/>
          </p:cNvGrpSpPr>
          <p:nvPr/>
        </p:nvGrpSpPr>
        <p:grpSpPr>
          <a:xfrm>
            <a:off x="12405628" y="0"/>
            <a:ext cx="1885826" cy="2451438"/>
            <a:chOff x="511520" y="2588002"/>
            <a:chExt cx="1885826" cy="2451438"/>
          </a:xfrm>
        </p:grpSpPr>
        <p:sp>
          <p:nvSpPr>
            <p:cNvPr id="6" name="Freeform 5">
              <a:extLst>
                <a:ext uri="{FF2B5EF4-FFF2-40B4-BE49-F238E27FC236}">
                  <a16:creationId xmlns:a16="http://schemas.microsoft.com/office/drawing/2014/main" id="{C6C7915B-9A57-A5D8-3096-DDB68B088A59}"/>
                </a:ext>
              </a:extLst>
            </p:cNvPr>
            <p:cNvSpPr>
              <a:spLocks noGrp="1" noRot="1" noMove="1" noResize="1" noEditPoints="1" noAdjustHandles="1" noChangeArrowheads="1" noChangeShapeType="1"/>
            </p:cNvSpPr>
            <p:nvPr/>
          </p:nvSpPr>
          <p:spPr bwMode="auto">
            <a:xfrm>
              <a:off x="1241708" y="2588002"/>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7" name="Rectangle 6">
              <a:extLst>
                <a:ext uri="{FF2B5EF4-FFF2-40B4-BE49-F238E27FC236}">
                  <a16:creationId xmlns:a16="http://schemas.microsoft.com/office/drawing/2014/main" id="{3EECBA38-03E9-C39A-FF7B-E1F756B59A39}"/>
                </a:ext>
              </a:extLst>
            </p:cNvPr>
            <p:cNvSpPr>
              <a:spLocks noGrp="1" noRot="1" noMove="1" noResize="1" noEditPoints="1" noAdjustHandles="1" noChangeArrowheads="1" noChangeShapeType="1"/>
            </p:cNvSpPr>
            <p:nvPr/>
          </p:nvSpPr>
          <p:spPr>
            <a:xfrm>
              <a:off x="511520" y="2946559"/>
              <a:ext cx="1885826" cy="2092881"/>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visual</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Remove the visual</a:t>
              </a:r>
            </a:p>
            <a:p>
              <a:pPr marL="171450" lvl="0" indent="-171450">
                <a:buFont typeface="Arial" panose="020B0604020202020204" pitchFamily="34" charset="0"/>
                <a:buChar char="•"/>
              </a:pPr>
              <a:r>
                <a:rPr lang="en-US" sz="1000" dirty="0">
                  <a:solidFill>
                    <a:schemeClr val="tx1"/>
                  </a:solidFill>
                </a:rPr>
                <a:t>Click on the icon </a:t>
              </a:r>
              <a:br>
                <a:rPr lang="en-US" sz="1000" dirty="0">
                  <a:solidFill>
                    <a:schemeClr val="tx1"/>
                  </a:solidFill>
                </a:rPr>
              </a:br>
              <a:r>
                <a:rPr lang="en-US" sz="1000" dirty="0">
                  <a:solidFill>
                    <a:schemeClr val="tx1"/>
                  </a:solidFill>
                </a:rPr>
                <a:t>in the center of the gray block</a:t>
              </a:r>
            </a:p>
            <a:p>
              <a:pPr marL="171450" lvl="0" indent="-171450">
                <a:buFont typeface="Arial" panose="020B0604020202020204" pitchFamily="34" charset="0"/>
                <a:buChar char="•"/>
              </a:pPr>
              <a:r>
                <a:rPr lang="en-US" sz="1000" dirty="0">
                  <a:solidFill>
                    <a:schemeClr val="tx1"/>
                  </a:solidFill>
                </a:rPr>
                <a:t>Import a visual</a:t>
              </a:r>
              <a:br>
                <a:rPr lang="en-US" sz="1000" dirty="0">
                  <a:solidFill>
                    <a:schemeClr val="tx1"/>
                  </a:solidFill>
                </a:rPr>
              </a:br>
              <a:r>
                <a:rPr lang="en-US" sz="1000" dirty="0">
                  <a:solidFill>
                    <a:schemeClr val="tx1"/>
                  </a:solidFill>
                </a:rPr>
                <a:t>from your computer</a:t>
              </a:r>
            </a:p>
            <a:p>
              <a:pPr marL="171450" lvl="0" indent="-171450">
                <a:buFont typeface="Arial" panose="020B0604020202020204" pitchFamily="34" charset="0"/>
                <a:buChar char="•"/>
              </a:pPr>
              <a:r>
                <a:rPr lang="en-US" sz="1000" dirty="0">
                  <a:solidFill>
                    <a:schemeClr val="tx1"/>
                  </a:solidFill>
                </a:rPr>
                <a:t>To crop the image,</a:t>
              </a:r>
              <a:br>
                <a:rPr lang="en-US" sz="1000" dirty="0">
                  <a:solidFill>
                    <a:schemeClr val="tx1"/>
                  </a:solidFill>
                </a:rPr>
              </a:br>
              <a:r>
                <a:rPr lang="en-US" sz="1000" dirty="0">
                  <a:solidFill>
                    <a:schemeClr val="tx1"/>
                  </a:solidFill>
                </a:rPr>
                <a:t>in “Picture Tools”, click on “crop” tab and choose</a:t>
              </a:r>
              <a:br>
                <a:rPr lang="en-US" sz="1000" dirty="0">
                  <a:solidFill>
                    <a:schemeClr val="tx1"/>
                  </a:solidFill>
                </a:rPr>
              </a:br>
              <a:r>
                <a:rPr lang="en-US" sz="1000" dirty="0">
                  <a:solidFill>
                    <a:schemeClr val="tx1"/>
                  </a:solidFill>
                </a:rPr>
                <a:t>the desired option. </a:t>
              </a:r>
              <a:br>
                <a:rPr lang="en-US" sz="1000" dirty="0">
                  <a:solidFill>
                    <a:schemeClr val="tx1"/>
                  </a:solidFill>
                </a:rPr>
              </a:br>
              <a:r>
                <a:rPr lang="en-US" sz="1000" dirty="0">
                  <a:solidFill>
                    <a:schemeClr val="tx1"/>
                  </a:solidFill>
                </a:rPr>
                <a:t>Adapt (move, zoom</a:t>
              </a:r>
              <a:br>
                <a:rPr lang="en-US" sz="1000" dirty="0">
                  <a:solidFill>
                    <a:schemeClr val="tx1"/>
                  </a:solidFill>
                </a:rPr>
              </a:br>
              <a:r>
                <a:rPr lang="en-US" sz="1000" dirty="0">
                  <a:solidFill>
                    <a:schemeClr val="tx1"/>
                  </a:solidFill>
                </a:rPr>
                <a:t>in or out) the image</a:t>
              </a:r>
            </a:p>
          </p:txBody>
        </p:sp>
      </p:grpSp>
      <p:grpSp>
        <p:nvGrpSpPr>
          <p:cNvPr id="9" name="Groupe 8">
            <a:extLst>
              <a:ext uri="{FF2B5EF4-FFF2-40B4-BE49-F238E27FC236}">
                <a16:creationId xmlns:a16="http://schemas.microsoft.com/office/drawing/2014/main" id="{13D8F024-67DE-226F-9130-D2C05368C9B4}"/>
              </a:ext>
            </a:extLst>
          </p:cNvPr>
          <p:cNvGrpSpPr>
            <a:grpSpLocks noGrp="1" noUngrp="1" noRot="1" noMove="1" noResize="1"/>
          </p:cNvGrpSpPr>
          <p:nvPr/>
        </p:nvGrpSpPr>
        <p:grpSpPr>
          <a:xfrm>
            <a:off x="-2139933" y="0"/>
            <a:ext cx="1885826" cy="1835885"/>
            <a:chOff x="2689543" y="1651754"/>
            <a:chExt cx="1885826" cy="1835885"/>
          </a:xfrm>
        </p:grpSpPr>
        <p:sp>
          <p:nvSpPr>
            <p:cNvPr id="11" name="Freeform 5">
              <a:extLst>
                <a:ext uri="{FF2B5EF4-FFF2-40B4-BE49-F238E27FC236}">
                  <a16:creationId xmlns:a16="http://schemas.microsoft.com/office/drawing/2014/main" id="{2318BB58-A6AB-CE46-105D-8BD7C9347F38}"/>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2" name="Rectangle 11">
              <a:extLst>
                <a:ext uri="{FF2B5EF4-FFF2-40B4-BE49-F238E27FC236}">
                  <a16:creationId xmlns:a16="http://schemas.microsoft.com/office/drawing/2014/main" id="{6D5E1085-2166-EBB8-FD9E-8F641EFDBBE1}"/>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
        <p:nvSpPr>
          <p:cNvPr id="19" name="Rectangle 18">
            <a:extLst>
              <a:ext uri="{FF2B5EF4-FFF2-40B4-BE49-F238E27FC236}">
                <a16:creationId xmlns:a16="http://schemas.microsoft.com/office/drawing/2014/main" id="{97705897-0175-2AA9-BEF5-F4ABC0B5139E}"/>
              </a:ext>
            </a:extLst>
          </p:cNvPr>
          <p:cNvSpPr/>
          <p:nvPr/>
        </p:nvSpPr>
        <p:spPr>
          <a:xfrm>
            <a:off x="0" y="0"/>
            <a:ext cx="90000" cy="6858000"/>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Espace réservé pour une image  17">
            <a:extLst>
              <a:ext uri="{FF2B5EF4-FFF2-40B4-BE49-F238E27FC236}">
                <a16:creationId xmlns:a16="http://schemas.microsoft.com/office/drawing/2014/main" id="{88556455-F442-75F6-E973-6C17F5A40747}"/>
              </a:ext>
            </a:extLst>
          </p:cNvPr>
          <p:cNvSpPr>
            <a:spLocks noGrp="1"/>
          </p:cNvSpPr>
          <p:nvPr>
            <p:ph type="pic" sz="quarter" idx="15" hasCustomPrompt="1"/>
          </p:nvPr>
        </p:nvSpPr>
        <p:spPr>
          <a:xfrm>
            <a:off x="90000" y="1962130"/>
            <a:ext cx="6006000" cy="4895869"/>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solidFill>
          <a:effectLst>
            <a:outerShdw blurRad="317500" dist="114300" dir="5400000" algn="t" rotWithShape="0">
              <a:prstClr val="black">
                <a:alpha val="10000"/>
              </a:prstClr>
            </a:outerShdw>
          </a:effectLst>
        </p:spPr>
        <p:txBody>
          <a:bodyPr wrap="square">
            <a:noAutofit/>
          </a:bodyPr>
          <a:lstStyle>
            <a:lvl1pPr>
              <a:defRPr sz="100"/>
            </a:lvl1pPr>
          </a:lstStyle>
          <a:p>
            <a:r>
              <a:rPr lang="en-GB" dirty="0"/>
              <a:t> </a:t>
            </a:r>
          </a:p>
        </p:txBody>
      </p:sp>
      <p:sp>
        <p:nvSpPr>
          <p:cNvPr id="35" name="Espace réservé du texte 19">
            <a:extLst>
              <a:ext uri="{FF2B5EF4-FFF2-40B4-BE49-F238E27FC236}">
                <a16:creationId xmlns:a16="http://schemas.microsoft.com/office/drawing/2014/main" id="{63041405-7991-DDF5-D220-437E4ACF1CF6}"/>
              </a:ext>
            </a:extLst>
          </p:cNvPr>
          <p:cNvSpPr>
            <a:spLocks noGrp="1"/>
          </p:cNvSpPr>
          <p:nvPr>
            <p:ph type="body" sz="quarter" idx="20" hasCustomPrompt="1"/>
          </p:nvPr>
        </p:nvSpPr>
        <p:spPr>
          <a:xfrm>
            <a:off x="6636282" y="1188472"/>
            <a:ext cx="658367" cy="646331"/>
          </a:xfrm>
          <a:prstGeom prst="rect">
            <a:avLst/>
          </a:prstGeom>
        </p:spPr>
        <p:txBody>
          <a:bodyPr wrap="none" lIns="72000" rIns="72000" anchor="ctr">
            <a:spAutoFit/>
          </a:bodyPr>
          <a:lstStyle>
            <a:lvl1pPr marL="0" indent="0" algn="l">
              <a:lnSpc>
                <a:spcPct val="100000"/>
              </a:lnSpc>
              <a:buNone/>
              <a:defRPr sz="3600" b="1">
                <a:solidFill>
                  <a:schemeClr val="tx2"/>
                </a:solidFill>
              </a:defRPr>
            </a:lvl1pPr>
          </a:lstStyle>
          <a:p>
            <a:pPr lvl="0"/>
            <a:r>
              <a:rPr lang="en-GB" dirty="0"/>
              <a:t>00</a:t>
            </a:r>
          </a:p>
        </p:txBody>
      </p:sp>
      <p:sp>
        <p:nvSpPr>
          <p:cNvPr id="36" name="Espace réservé du texte 19">
            <a:extLst>
              <a:ext uri="{FF2B5EF4-FFF2-40B4-BE49-F238E27FC236}">
                <a16:creationId xmlns:a16="http://schemas.microsoft.com/office/drawing/2014/main" id="{BBBD1E56-E175-0361-BBC5-857D701B16F5}"/>
              </a:ext>
            </a:extLst>
          </p:cNvPr>
          <p:cNvSpPr>
            <a:spLocks noGrp="1"/>
          </p:cNvSpPr>
          <p:nvPr>
            <p:ph type="body" sz="quarter" idx="25" hasCustomPrompt="1"/>
          </p:nvPr>
        </p:nvSpPr>
        <p:spPr>
          <a:xfrm>
            <a:off x="7384648" y="1219250"/>
            <a:ext cx="4529108" cy="584775"/>
          </a:xfrm>
          <a:prstGeom prst="rect">
            <a:avLst/>
          </a:prstGeom>
        </p:spPr>
        <p:txBody>
          <a:bodyPr wrap="square" anchor="ctr">
            <a:spAutoFit/>
          </a:bodyPr>
          <a:lstStyle>
            <a:lvl1pPr marL="0" indent="0" algn="l">
              <a:lnSpc>
                <a:spcPct val="100000"/>
              </a:lnSpc>
              <a:buNone/>
              <a:defRPr sz="16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37" name="Espace réservé du texte 19">
            <a:extLst>
              <a:ext uri="{FF2B5EF4-FFF2-40B4-BE49-F238E27FC236}">
                <a16:creationId xmlns:a16="http://schemas.microsoft.com/office/drawing/2014/main" id="{A576F60E-FFE1-8979-A94B-1DAD63503F13}"/>
              </a:ext>
            </a:extLst>
          </p:cNvPr>
          <p:cNvSpPr>
            <a:spLocks noGrp="1"/>
          </p:cNvSpPr>
          <p:nvPr>
            <p:ph type="body" sz="quarter" idx="26" hasCustomPrompt="1"/>
          </p:nvPr>
        </p:nvSpPr>
        <p:spPr>
          <a:xfrm>
            <a:off x="6636282" y="2062540"/>
            <a:ext cx="658367" cy="646331"/>
          </a:xfrm>
          <a:prstGeom prst="rect">
            <a:avLst/>
          </a:prstGeom>
        </p:spPr>
        <p:txBody>
          <a:bodyPr wrap="none" lIns="72000" rIns="72000" anchor="ctr">
            <a:spAutoFit/>
          </a:bodyPr>
          <a:lstStyle>
            <a:lvl1pPr marL="0" indent="0" algn="l">
              <a:lnSpc>
                <a:spcPct val="100000"/>
              </a:lnSpc>
              <a:buNone/>
              <a:defRPr sz="3600" b="1">
                <a:solidFill>
                  <a:schemeClr val="tx2"/>
                </a:solidFill>
              </a:defRPr>
            </a:lvl1pPr>
          </a:lstStyle>
          <a:p>
            <a:pPr lvl="0"/>
            <a:r>
              <a:rPr lang="en-GB" dirty="0"/>
              <a:t>00</a:t>
            </a:r>
          </a:p>
        </p:txBody>
      </p:sp>
      <p:sp>
        <p:nvSpPr>
          <p:cNvPr id="38" name="Espace réservé du texte 19">
            <a:extLst>
              <a:ext uri="{FF2B5EF4-FFF2-40B4-BE49-F238E27FC236}">
                <a16:creationId xmlns:a16="http://schemas.microsoft.com/office/drawing/2014/main" id="{4544A560-E4E2-65B0-5A29-0B05B36CFB9F}"/>
              </a:ext>
            </a:extLst>
          </p:cNvPr>
          <p:cNvSpPr>
            <a:spLocks noGrp="1"/>
          </p:cNvSpPr>
          <p:nvPr>
            <p:ph type="body" sz="quarter" idx="27" hasCustomPrompt="1"/>
          </p:nvPr>
        </p:nvSpPr>
        <p:spPr>
          <a:xfrm>
            <a:off x="7384648" y="2093318"/>
            <a:ext cx="4529108" cy="584775"/>
          </a:xfrm>
          <a:prstGeom prst="rect">
            <a:avLst/>
          </a:prstGeom>
        </p:spPr>
        <p:txBody>
          <a:bodyPr wrap="square" anchor="ctr">
            <a:spAutoFit/>
          </a:bodyPr>
          <a:lstStyle>
            <a:lvl1pPr marL="0" indent="0" algn="l">
              <a:lnSpc>
                <a:spcPct val="100000"/>
              </a:lnSpc>
              <a:buNone/>
              <a:defRPr sz="16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39" name="Espace réservé du texte 19">
            <a:extLst>
              <a:ext uri="{FF2B5EF4-FFF2-40B4-BE49-F238E27FC236}">
                <a16:creationId xmlns:a16="http://schemas.microsoft.com/office/drawing/2014/main" id="{C9E7BC72-9A69-1C3A-9412-F1CEF4360185}"/>
              </a:ext>
            </a:extLst>
          </p:cNvPr>
          <p:cNvSpPr>
            <a:spLocks noGrp="1"/>
          </p:cNvSpPr>
          <p:nvPr>
            <p:ph type="body" sz="quarter" idx="28" hasCustomPrompt="1"/>
          </p:nvPr>
        </p:nvSpPr>
        <p:spPr>
          <a:xfrm>
            <a:off x="6636282" y="2936608"/>
            <a:ext cx="658367" cy="646331"/>
          </a:xfrm>
          <a:prstGeom prst="rect">
            <a:avLst/>
          </a:prstGeom>
        </p:spPr>
        <p:txBody>
          <a:bodyPr wrap="none" lIns="72000" rIns="72000" anchor="ctr">
            <a:spAutoFit/>
          </a:bodyPr>
          <a:lstStyle>
            <a:lvl1pPr marL="0" indent="0" algn="l">
              <a:lnSpc>
                <a:spcPct val="100000"/>
              </a:lnSpc>
              <a:buNone/>
              <a:defRPr sz="3600" b="1">
                <a:solidFill>
                  <a:schemeClr val="tx2"/>
                </a:solidFill>
              </a:defRPr>
            </a:lvl1pPr>
          </a:lstStyle>
          <a:p>
            <a:pPr lvl="0"/>
            <a:r>
              <a:rPr lang="en-GB" dirty="0"/>
              <a:t>00</a:t>
            </a:r>
          </a:p>
        </p:txBody>
      </p:sp>
      <p:sp>
        <p:nvSpPr>
          <p:cNvPr id="40" name="Espace réservé du texte 19">
            <a:extLst>
              <a:ext uri="{FF2B5EF4-FFF2-40B4-BE49-F238E27FC236}">
                <a16:creationId xmlns:a16="http://schemas.microsoft.com/office/drawing/2014/main" id="{08D236ED-6507-46BD-56A3-87693C271B0C}"/>
              </a:ext>
            </a:extLst>
          </p:cNvPr>
          <p:cNvSpPr>
            <a:spLocks noGrp="1"/>
          </p:cNvSpPr>
          <p:nvPr>
            <p:ph type="body" sz="quarter" idx="29" hasCustomPrompt="1"/>
          </p:nvPr>
        </p:nvSpPr>
        <p:spPr>
          <a:xfrm>
            <a:off x="7384648" y="2967386"/>
            <a:ext cx="4529108" cy="584775"/>
          </a:xfrm>
          <a:prstGeom prst="rect">
            <a:avLst/>
          </a:prstGeom>
        </p:spPr>
        <p:txBody>
          <a:bodyPr wrap="square" anchor="ctr">
            <a:spAutoFit/>
          </a:bodyPr>
          <a:lstStyle>
            <a:lvl1pPr marL="0" indent="0" algn="l">
              <a:lnSpc>
                <a:spcPct val="100000"/>
              </a:lnSpc>
              <a:buNone/>
              <a:defRPr sz="16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41" name="Espace réservé du texte 19">
            <a:extLst>
              <a:ext uri="{FF2B5EF4-FFF2-40B4-BE49-F238E27FC236}">
                <a16:creationId xmlns:a16="http://schemas.microsoft.com/office/drawing/2014/main" id="{06A2D74F-11BC-30D2-538E-0FBFA56ADC62}"/>
              </a:ext>
            </a:extLst>
          </p:cNvPr>
          <p:cNvSpPr>
            <a:spLocks noGrp="1"/>
          </p:cNvSpPr>
          <p:nvPr>
            <p:ph type="body" sz="quarter" idx="30" hasCustomPrompt="1"/>
          </p:nvPr>
        </p:nvSpPr>
        <p:spPr>
          <a:xfrm>
            <a:off x="6636282" y="3810676"/>
            <a:ext cx="658367" cy="646331"/>
          </a:xfrm>
          <a:prstGeom prst="rect">
            <a:avLst/>
          </a:prstGeom>
        </p:spPr>
        <p:txBody>
          <a:bodyPr wrap="none" lIns="72000" rIns="72000" anchor="ctr">
            <a:spAutoFit/>
          </a:bodyPr>
          <a:lstStyle>
            <a:lvl1pPr marL="0" indent="0" algn="l">
              <a:lnSpc>
                <a:spcPct val="100000"/>
              </a:lnSpc>
              <a:buNone/>
              <a:defRPr sz="3600" b="1">
                <a:solidFill>
                  <a:schemeClr val="tx2"/>
                </a:solidFill>
              </a:defRPr>
            </a:lvl1pPr>
          </a:lstStyle>
          <a:p>
            <a:pPr lvl="0"/>
            <a:r>
              <a:rPr lang="en-GB" dirty="0"/>
              <a:t>00</a:t>
            </a:r>
          </a:p>
        </p:txBody>
      </p:sp>
      <p:sp>
        <p:nvSpPr>
          <p:cNvPr id="42" name="Espace réservé du texte 19">
            <a:extLst>
              <a:ext uri="{FF2B5EF4-FFF2-40B4-BE49-F238E27FC236}">
                <a16:creationId xmlns:a16="http://schemas.microsoft.com/office/drawing/2014/main" id="{2F6904E7-4D18-FBE7-3384-0F609E07E3A2}"/>
              </a:ext>
            </a:extLst>
          </p:cNvPr>
          <p:cNvSpPr>
            <a:spLocks noGrp="1"/>
          </p:cNvSpPr>
          <p:nvPr>
            <p:ph type="body" sz="quarter" idx="31" hasCustomPrompt="1"/>
          </p:nvPr>
        </p:nvSpPr>
        <p:spPr>
          <a:xfrm>
            <a:off x="7384648" y="3841454"/>
            <a:ext cx="4529108" cy="584775"/>
          </a:xfrm>
          <a:prstGeom prst="rect">
            <a:avLst/>
          </a:prstGeom>
        </p:spPr>
        <p:txBody>
          <a:bodyPr wrap="square" anchor="ctr">
            <a:spAutoFit/>
          </a:bodyPr>
          <a:lstStyle>
            <a:lvl1pPr marL="0" indent="0" algn="l">
              <a:lnSpc>
                <a:spcPct val="100000"/>
              </a:lnSpc>
              <a:buNone/>
              <a:defRPr sz="16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43" name="Espace réservé du texte 19">
            <a:extLst>
              <a:ext uri="{FF2B5EF4-FFF2-40B4-BE49-F238E27FC236}">
                <a16:creationId xmlns:a16="http://schemas.microsoft.com/office/drawing/2014/main" id="{5FA086C5-EDF3-3F62-D219-6686BC9A573D}"/>
              </a:ext>
            </a:extLst>
          </p:cNvPr>
          <p:cNvSpPr>
            <a:spLocks noGrp="1"/>
          </p:cNvSpPr>
          <p:nvPr>
            <p:ph type="body" sz="quarter" idx="32" hasCustomPrompt="1"/>
          </p:nvPr>
        </p:nvSpPr>
        <p:spPr>
          <a:xfrm>
            <a:off x="6636282" y="4684744"/>
            <a:ext cx="658367" cy="646331"/>
          </a:xfrm>
          <a:prstGeom prst="rect">
            <a:avLst/>
          </a:prstGeom>
        </p:spPr>
        <p:txBody>
          <a:bodyPr wrap="none" lIns="72000" rIns="72000" anchor="ctr">
            <a:spAutoFit/>
          </a:bodyPr>
          <a:lstStyle>
            <a:lvl1pPr marL="0" indent="0" algn="l">
              <a:lnSpc>
                <a:spcPct val="100000"/>
              </a:lnSpc>
              <a:buNone/>
              <a:defRPr sz="3600" b="1">
                <a:solidFill>
                  <a:schemeClr val="tx2"/>
                </a:solidFill>
              </a:defRPr>
            </a:lvl1pPr>
          </a:lstStyle>
          <a:p>
            <a:pPr lvl="0"/>
            <a:r>
              <a:rPr lang="en-GB" dirty="0"/>
              <a:t>00</a:t>
            </a:r>
          </a:p>
        </p:txBody>
      </p:sp>
      <p:sp>
        <p:nvSpPr>
          <p:cNvPr id="44" name="Espace réservé du texte 19">
            <a:extLst>
              <a:ext uri="{FF2B5EF4-FFF2-40B4-BE49-F238E27FC236}">
                <a16:creationId xmlns:a16="http://schemas.microsoft.com/office/drawing/2014/main" id="{A7A5AC1C-F1AB-C790-947C-1DFE9BCFB7A6}"/>
              </a:ext>
            </a:extLst>
          </p:cNvPr>
          <p:cNvSpPr>
            <a:spLocks noGrp="1"/>
          </p:cNvSpPr>
          <p:nvPr>
            <p:ph type="body" sz="quarter" idx="33" hasCustomPrompt="1"/>
          </p:nvPr>
        </p:nvSpPr>
        <p:spPr>
          <a:xfrm>
            <a:off x="7384648" y="4715522"/>
            <a:ext cx="4529108" cy="584775"/>
          </a:xfrm>
          <a:prstGeom prst="rect">
            <a:avLst/>
          </a:prstGeom>
        </p:spPr>
        <p:txBody>
          <a:bodyPr wrap="square" anchor="ctr">
            <a:spAutoFit/>
          </a:bodyPr>
          <a:lstStyle>
            <a:lvl1pPr marL="0" indent="0" algn="l">
              <a:lnSpc>
                <a:spcPct val="100000"/>
              </a:lnSpc>
              <a:buNone/>
              <a:defRPr sz="16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45" name="Espace réservé du texte 19">
            <a:extLst>
              <a:ext uri="{FF2B5EF4-FFF2-40B4-BE49-F238E27FC236}">
                <a16:creationId xmlns:a16="http://schemas.microsoft.com/office/drawing/2014/main" id="{8DAC540D-D86B-8A39-4934-41EEED90CBFD}"/>
              </a:ext>
            </a:extLst>
          </p:cNvPr>
          <p:cNvSpPr>
            <a:spLocks noGrp="1"/>
          </p:cNvSpPr>
          <p:nvPr>
            <p:ph type="body" sz="quarter" idx="34" hasCustomPrompt="1"/>
          </p:nvPr>
        </p:nvSpPr>
        <p:spPr>
          <a:xfrm>
            <a:off x="6636282" y="5558810"/>
            <a:ext cx="658367" cy="646331"/>
          </a:xfrm>
          <a:prstGeom prst="rect">
            <a:avLst/>
          </a:prstGeom>
        </p:spPr>
        <p:txBody>
          <a:bodyPr wrap="none" lIns="72000" rIns="72000" anchor="ctr">
            <a:spAutoFit/>
          </a:bodyPr>
          <a:lstStyle>
            <a:lvl1pPr marL="0" indent="0" algn="l">
              <a:lnSpc>
                <a:spcPct val="100000"/>
              </a:lnSpc>
              <a:buNone/>
              <a:defRPr sz="3600" b="1">
                <a:solidFill>
                  <a:schemeClr val="tx2"/>
                </a:solidFill>
              </a:defRPr>
            </a:lvl1pPr>
          </a:lstStyle>
          <a:p>
            <a:pPr lvl="0"/>
            <a:r>
              <a:rPr lang="en-GB" dirty="0"/>
              <a:t>00</a:t>
            </a:r>
          </a:p>
        </p:txBody>
      </p:sp>
      <p:sp>
        <p:nvSpPr>
          <p:cNvPr id="46" name="Espace réservé du texte 19">
            <a:extLst>
              <a:ext uri="{FF2B5EF4-FFF2-40B4-BE49-F238E27FC236}">
                <a16:creationId xmlns:a16="http://schemas.microsoft.com/office/drawing/2014/main" id="{E85AC0D0-5F31-E131-9B36-8EE63466C444}"/>
              </a:ext>
            </a:extLst>
          </p:cNvPr>
          <p:cNvSpPr>
            <a:spLocks noGrp="1"/>
          </p:cNvSpPr>
          <p:nvPr>
            <p:ph type="body" sz="quarter" idx="35" hasCustomPrompt="1"/>
          </p:nvPr>
        </p:nvSpPr>
        <p:spPr>
          <a:xfrm>
            <a:off x="7384648" y="5589588"/>
            <a:ext cx="4529108" cy="584775"/>
          </a:xfrm>
          <a:prstGeom prst="rect">
            <a:avLst/>
          </a:prstGeom>
        </p:spPr>
        <p:txBody>
          <a:bodyPr wrap="square" anchor="ctr">
            <a:spAutoFit/>
          </a:bodyPr>
          <a:lstStyle>
            <a:lvl1pPr marL="0" indent="0" algn="l">
              <a:lnSpc>
                <a:spcPct val="100000"/>
              </a:lnSpc>
              <a:buNone/>
              <a:defRPr sz="16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Tree>
    <p:extLst>
      <p:ext uri="{BB962C8B-B14F-4D97-AF65-F5344CB8AC3E}">
        <p14:creationId xmlns:p14="http://schemas.microsoft.com/office/powerpoint/2010/main" val="2690465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ummary x8">
    <p:bg bwMode="ltGray">
      <p:bgPr>
        <a:solidFill>
          <a:schemeClr val="bg1">
            <a:lumMod val="95000"/>
          </a:schemeClr>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D8A00A5B-F30F-4D5C-7A5D-092CC6BC98AF}"/>
              </a:ext>
            </a:extLst>
          </p:cNvPr>
          <p:cNvSpPr/>
          <p:nvPr/>
        </p:nvSpPr>
        <p:spPr bwMode="ltGray">
          <a:xfrm>
            <a:off x="0" y="-1"/>
            <a:ext cx="6096000" cy="19621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Espace réservé du pied de page 3">
            <a:extLst>
              <a:ext uri="{FF2B5EF4-FFF2-40B4-BE49-F238E27FC236}">
                <a16:creationId xmlns:a16="http://schemas.microsoft.com/office/drawing/2014/main" id="{42252A32-7B1C-2A62-A4E4-93EAF8D8BFB2}"/>
              </a:ext>
            </a:extLst>
          </p:cNvPr>
          <p:cNvSpPr>
            <a:spLocks noGrp="1"/>
          </p:cNvSpPr>
          <p:nvPr>
            <p:ph type="ftr" sz="quarter" idx="11"/>
          </p:nvPr>
        </p:nvSpPr>
        <p:spPr/>
        <p:txBody>
          <a:bodyPr/>
          <a:lstStyle/>
          <a:p>
            <a:r>
              <a:rPr lang="en-GB"/>
              <a:t>Corporate Presentation</a:t>
            </a:r>
            <a:endParaRPr lang="en-GB" dirty="0"/>
          </a:p>
        </p:txBody>
      </p:sp>
      <p:sp>
        <p:nvSpPr>
          <p:cNvPr id="5" name="Espace réservé du numéro de diapositive 4">
            <a:extLst>
              <a:ext uri="{FF2B5EF4-FFF2-40B4-BE49-F238E27FC236}">
                <a16:creationId xmlns:a16="http://schemas.microsoft.com/office/drawing/2014/main" id="{B56495AC-944F-65D5-A9EF-4E04E6EF781F}"/>
              </a:ext>
            </a:extLst>
          </p:cNvPr>
          <p:cNvSpPr>
            <a:spLocks noGrp="1"/>
          </p:cNvSpPr>
          <p:nvPr>
            <p:ph type="sldNum" sz="quarter" idx="12"/>
          </p:nvPr>
        </p:nvSpPr>
        <p:spPr/>
        <p:txBody>
          <a:bodyPr/>
          <a:lstStyle/>
          <a:p>
            <a:fld id="{E46092E9-BB48-4D0B-9FEF-88367916AF73}" type="slidenum">
              <a:rPr lang="en-GB" smtClean="0"/>
              <a:pPr/>
              <a:t>‹Nº›</a:t>
            </a:fld>
            <a:endParaRPr lang="en-GB" dirty="0"/>
          </a:p>
        </p:txBody>
      </p:sp>
      <p:sp>
        <p:nvSpPr>
          <p:cNvPr id="8" name="ZoneTexte 7">
            <a:extLst>
              <a:ext uri="{FF2B5EF4-FFF2-40B4-BE49-F238E27FC236}">
                <a16:creationId xmlns:a16="http://schemas.microsoft.com/office/drawing/2014/main" id="{695FF3DA-637E-BD98-4767-8E4405B5235C}"/>
              </a:ext>
            </a:extLst>
          </p:cNvPr>
          <p:cNvSpPr txBox="1"/>
          <p:nvPr/>
        </p:nvSpPr>
        <p:spPr>
          <a:xfrm>
            <a:off x="583200" y="745892"/>
            <a:ext cx="4062714" cy="923330"/>
          </a:xfrm>
          <a:prstGeom prst="rect">
            <a:avLst/>
          </a:prstGeom>
          <a:noFill/>
        </p:spPr>
        <p:txBody>
          <a:bodyPr wrap="square" rtlCol="0">
            <a:spAutoFit/>
          </a:bodyPr>
          <a:lstStyle/>
          <a:p>
            <a:pPr algn="l"/>
            <a:r>
              <a:rPr lang="en-GB" sz="5400" b="1" dirty="0"/>
              <a:t>SUMMARY</a:t>
            </a:r>
          </a:p>
        </p:txBody>
      </p:sp>
      <p:cxnSp>
        <p:nvCxnSpPr>
          <p:cNvPr id="10" name="Connecteur droit 9">
            <a:extLst>
              <a:ext uri="{FF2B5EF4-FFF2-40B4-BE49-F238E27FC236}">
                <a16:creationId xmlns:a16="http://schemas.microsoft.com/office/drawing/2014/main" id="{791910AD-746C-2DE1-4C44-BA6E8B3A932A}"/>
              </a:ext>
            </a:extLst>
          </p:cNvPr>
          <p:cNvCxnSpPr>
            <a:cxnSpLocks/>
          </p:cNvCxnSpPr>
          <p:nvPr/>
        </p:nvCxnSpPr>
        <p:spPr>
          <a:xfrm>
            <a:off x="716280" y="0"/>
            <a:ext cx="0" cy="619645"/>
          </a:xfrm>
          <a:prstGeom prst="line">
            <a:avLst/>
          </a:prstGeom>
          <a:ln w="317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2" name="Groupe 1">
            <a:extLst>
              <a:ext uri="{FF2B5EF4-FFF2-40B4-BE49-F238E27FC236}">
                <a16:creationId xmlns:a16="http://schemas.microsoft.com/office/drawing/2014/main" id="{CCE17A29-9F56-2047-52A7-B23F205C84ED}"/>
              </a:ext>
            </a:extLst>
          </p:cNvPr>
          <p:cNvGrpSpPr>
            <a:grpSpLocks noGrp="1" noUngrp="1" noRot="1" noMove="1" noResize="1"/>
          </p:cNvGrpSpPr>
          <p:nvPr/>
        </p:nvGrpSpPr>
        <p:grpSpPr>
          <a:xfrm>
            <a:off x="12405628" y="0"/>
            <a:ext cx="1885826" cy="2451438"/>
            <a:chOff x="511520" y="2588002"/>
            <a:chExt cx="1885826" cy="2451438"/>
          </a:xfrm>
        </p:grpSpPr>
        <p:sp>
          <p:nvSpPr>
            <p:cNvPr id="6" name="Freeform 5">
              <a:extLst>
                <a:ext uri="{FF2B5EF4-FFF2-40B4-BE49-F238E27FC236}">
                  <a16:creationId xmlns:a16="http://schemas.microsoft.com/office/drawing/2014/main" id="{C6C7915B-9A57-A5D8-3096-DDB68B088A59}"/>
                </a:ext>
              </a:extLst>
            </p:cNvPr>
            <p:cNvSpPr>
              <a:spLocks noGrp="1" noRot="1" noMove="1" noResize="1" noEditPoints="1" noAdjustHandles="1" noChangeArrowheads="1" noChangeShapeType="1"/>
            </p:cNvSpPr>
            <p:nvPr/>
          </p:nvSpPr>
          <p:spPr bwMode="auto">
            <a:xfrm>
              <a:off x="1241708" y="2588002"/>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7" name="Rectangle 6">
              <a:extLst>
                <a:ext uri="{FF2B5EF4-FFF2-40B4-BE49-F238E27FC236}">
                  <a16:creationId xmlns:a16="http://schemas.microsoft.com/office/drawing/2014/main" id="{3EECBA38-03E9-C39A-FF7B-E1F756B59A39}"/>
                </a:ext>
              </a:extLst>
            </p:cNvPr>
            <p:cNvSpPr>
              <a:spLocks noGrp="1" noRot="1" noMove="1" noResize="1" noEditPoints="1" noAdjustHandles="1" noChangeArrowheads="1" noChangeShapeType="1"/>
            </p:cNvSpPr>
            <p:nvPr/>
          </p:nvSpPr>
          <p:spPr>
            <a:xfrm>
              <a:off x="511520" y="2946559"/>
              <a:ext cx="1885826" cy="2092881"/>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visual</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Remove the visual</a:t>
              </a:r>
            </a:p>
            <a:p>
              <a:pPr marL="171450" lvl="0" indent="-171450">
                <a:buFont typeface="Arial" panose="020B0604020202020204" pitchFamily="34" charset="0"/>
                <a:buChar char="•"/>
              </a:pPr>
              <a:r>
                <a:rPr lang="en-US" sz="1000" dirty="0">
                  <a:solidFill>
                    <a:schemeClr val="tx1"/>
                  </a:solidFill>
                </a:rPr>
                <a:t>Click on the icon </a:t>
              </a:r>
              <a:br>
                <a:rPr lang="en-US" sz="1000" dirty="0">
                  <a:solidFill>
                    <a:schemeClr val="tx1"/>
                  </a:solidFill>
                </a:rPr>
              </a:br>
              <a:r>
                <a:rPr lang="en-US" sz="1000" dirty="0">
                  <a:solidFill>
                    <a:schemeClr val="tx1"/>
                  </a:solidFill>
                </a:rPr>
                <a:t>in the center of the gray block</a:t>
              </a:r>
            </a:p>
            <a:p>
              <a:pPr marL="171450" lvl="0" indent="-171450">
                <a:buFont typeface="Arial" panose="020B0604020202020204" pitchFamily="34" charset="0"/>
                <a:buChar char="•"/>
              </a:pPr>
              <a:r>
                <a:rPr lang="en-US" sz="1000" dirty="0">
                  <a:solidFill>
                    <a:schemeClr val="tx1"/>
                  </a:solidFill>
                </a:rPr>
                <a:t>Import a visual</a:t>
              </a:r>
              <a:br>
                <a:rPr lang="en-US" sz="1000" dirty="0">
                  <a:solidFill>
                    <a:schemeClr val="tx1"/>
                  </a:solidFill>
                </a:rPr>
              </a:br>
              <a:r>
                <a:rPr lang="en-US" sz="1000" dirty="0">
                  <a:solidFill>
                    <a:schemeClr val="tx1"/>
                  </a:solidFill>
                </a:rPr>
                <a:t>from your computer</a:t>
              </a:r>
            </a:p>
            <a:p>
              <a:pPr marL="171450" lvl="0" indent="-171450">
                <a:buFont typeface="Arial" panose="020B0604020202020204" pitchFamily="34" charset="0"/>
                <a:buChar char="•"/>
              </a:pPr>
              <a:r>
                <a:rPr lang="en-US" sz="1000" dirty="0">
                  <a:solidFill>
                    <a:schemeClr val="tx1"/>
                  </a:solidFill>
                </a:rPr>
                <a:t>To crop the image,</a:t>
              </a:r>
              <a:br>
                <a:rPr lang="en-US" sz="1000" dirty="0">
                  <a:solidFill>
                    <a:schemeClr val="tx1"/>
                  </a:solidFill>
                </a:rPr>
              </a:br>
              <a:r>
                <a:rPr lang="en-US" sz="1000" dirty="0">
                  <a:solidFill>
                    <a:schemeClr val="tx1"/>
                  </a:solidFill>
                </a:rPr>
                <a:t>in “Picture Tools”, click on “crop” tab and choose</a:t>
              </a:r>
              <a:br>
                <a:rPr lang="en-US" sz="1000" dirty="0">
                  <a:solidFill>
                    <a:schemeClr val="tx1"/>
                  </a:solidFill>
                </a:rPr>
              </a:br>
              <a:r>
                <a:rPr lang="en-US" sz="1000" dirty="0">
                  <a:solidFill>
                    <a:schemeClr val="tx1"/>
                  </a:solidFill>
                </a:rPr>
                <a:t>the desired option. </a:t>
              </a:r>
              <a:br>
                <a:rPr lang="en-US" sz="1000" dirty="0">
                  <a:solidFill>
                    <a:schemeClr val="tx1"/>
                  </a:solidFill>
                </a:rPr>
              </a:br>
              <a:r>
                <a:rPr lang="en-US" sz="1000" dirty="0">
                  <a:solidFill>
                    <a:schemeClr val="tx1"/>
                  </a:solidFill>
                </a:rPr>
                <a:t>Adapt (move, zoom</a:t>
              </a:r>
              <a:br>
                <a:rPr lang="en-US" sz="1000" dirty="0">
                  <a:solidFill>
                    <a:schemeClr val="tx1"/>
                  </a:solidFill>
                </a:rPr>
              </a:br>
              <a:r>
                <a:rPr lang="en-US" sz="1000" dirty="0">
                  <a:solidFill>
                    <a:schemeClr val="tx1"/>
                  </a:solidFill>
                </a:rPr>
                <a:t>in or out) the image</a:t>
              </a:r>
            </a:p>
          </p:txBody>
        </p:sp>
      </p:grpSp>
      <p:grpSp>
        <p:nvGrpSpPr>
          <p:cNvPr id="9" name="Groupe 8">
            <a:extLst>
              <a:ext uri="{FF2B5EF4-FFF2-40B4-BE49-F238E27FC236}">
                <a16:creationId xmlns:a16="http://schemas.microsoft.com/office/drawing/2014/main" id="{13D8F024-67DE-226F-9130-D2C05368C9B4}"/>
              </a:ext>
            </a:extLst>
          </p:cNvPr>
          <p:cNvGrpSpPr>
            <a:grpSpLocks noGrp="1" noUngrp="1" noRot="1" noMove="1" noResize="1"/>
          </p:cNvGrpSpPr>
          <p:nvPr/>
        </p:nvGrpSpPr>
        <p:grpSpPr>
          <a:xfrm>
            <a:off x="-2139933" y="0"/>
            <a:ext cx="1885826" cy="1835885"/>
            <a:chOff x="2689543" y="1651754"/>
            <a:chExt cx="1885826" cy="1835885"/>
          </a:xfrm>
        </p:grpSpPr>
        <p:sp>
          <p:nvSpPr>
            <p:cNvPr id="11" name="Freeform 5">
              <a:extLst>
                <a:ext uri="{FF2B5EF4-FFF2-40B4-BE49-F238E27FC236}">
                  <a16:creationId xmlns:a16="http://schemas.microsoft.com/office/drawing/2014/main" id="{2318BB58-A6AB-CE46-105D-8BD7C9347F38}"/>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2" name="Rectangle 11">
              <a:extLst>
                <a:ext uri="{FF2B5EF4-FFF2-40B4-BE49-F238E27FC236}">
                  <a16:creationId xmlns:a16="http://schemas.microsoft.com/office/drawing/2014/main" id="{6D5E1085-2166-EBB8-FD9E-8F641EFDBBE1}"/>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
        <p:nvSpPr>
          <p:cNvPr id="19" name="Rectangle 18">
            <a:extLst>
              <a:ext uri="{FF2B5EF4-FFF2-40B4-BE49-F238E27FC236}">
                <a16:creationId xmlns:a16="http://schemas.microsoft.com/office/drawing/2014/main" id="{97705897-0175-2AA9-BEF5-F4ABC0B5139E}"/>
              </a:ext>
            </a:extLst>
          </p:cNvPr>
          <p:cNvSpPr/>
          <p:nvPr/>
        </p:nvSpPr>
        <p:spPr>
          <a:xfrm>
            <a:off x="0" y="0"/>
            <a:ext cx="90000" cy="6858000"/>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Espace réservé pour une image  17">
            <a:extLst>
              <a:ext uri="{FF2B5EF4-FFF2-40B4-BE49-F238E27FC236}">
                <a16:creationId xmlns:a16="http://schemas.microsoft.com/office/drawing/2014/main" id="{88556455-F442-75F6-E973-6C17F5A40747}"/>
              </a:ext>
            </a:extLst>
          </p:cNvPr>
          <p:cNvSpPr>
            <a:spLocks noGrp="1"/>
          </p:cNvSpPr>
          <p:nvPr>
            <p:ph type="pic" sz="quarter" idx="15" hasCustomPrompt="1"/>
          </p:nvPr>
        </p:nvSpPr>
        <p:spPr>
          <a:xfrm>
            <a:off x="90000" y="1962130"/>
            <a:ext cx="6006000" cy="4895869"/>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solidFill>
          <a:effectLst>
            <a:outerShdw blurRad="317500" dist="114300" dir="5400000" algn="t" rotWithShape="0">
              <a:prstClr val="black">
                <a:alpha val="10000"/>
              </a:prstClr>
            </a:outerShdw>
          </a:effectLst>
        </p:spPr>
        <p:txBody>
          <a:bodyPr wrap="square">
            <a:noAutofit/>
          </a:bodyPr>
          <a:lstStyle>
            <a:lvl1pPr>
              <a:defRPr sz="100"/>
            </a:lvl1pPr>
          </a:lstStyle>
          <a:p>
            <a:r>
              <a:rPr lang="en-GB" dirty="0"/>
              <a:t> </a:t>
            </a:r>
          </a:p>
        </p:txBody>
      </p:sp>
      <p:sp>
        <p:nvSpPr>
          <p:cNvPr id="35" name="Espace réservé du texte 19">
            <a:extLst>
              <a:ext uri="{FF2B5EF4-FFF2-40B4-BE49-F238E27FC236}">
                <a16:creationId xmlns:a16="http://schemas.microsoft.com/office/drawing/2014/main" id="{63041405-7991-DDF5-D220-437E4ACF1CF6}"/>
              </a:ext>
            </a:extLst>
          </p:cNvPr>
          <p:cNvSpPr>
            <a:spLocks noGrp="1"/>
          </p:cNvSpPr>
          <p:nvPr>
            <p:ph type="body" sz="quarter" idx="20" hasCustomPrompt="1"/>
          </p:nvPr>
        </p:nvSpPr>
        <p:spPr>
          <a:xfrm>
            <a:off x="6636282" y="1250027"/>
            <a:ext cx="546157" cy="523220"/>
          </a:xfrm>
          <a:prstGeom prst="rect">
            <a:avLst/>
          </a:prstGeom>
        </p:spPr>
        <p:txBody>
          <a:bodyPr wrap="none" lIns="72000" rIns="72000" anchor="ctr">
            <a:spAutoFit/>
          </a:bodyPr>
          <a:lstStyle>
            <a:lvl1pPr marL="0" indent="0" algn="l">
              <a:lnSpc>
                <a:spcPct val="100000"/>
              </a:lnSpc>
              <a:buNone/>
              <a:defRPr sz="2800" b="1">
                <a:solidFill>
                  <a:schemeClr val="tx2"/>
                </a:solidFill>
              </a:defRPr>
            </a:lvl1pPr>
          </a:lstStyle>
          <a:p>
            <a:pPr lvl="0"/>
            <a:r>
              <a:rPr lang="en-GB" dirty="0"/>
              <a:t>00</a:t>
            </a:r>
          </a:p>
        </p:txBody>
      </p:sp>
      <p:sp>
        <p:nvSpPr>
          <p:cNvPr id="36" name="Espace réservé du texte 19">
            <a:extLst>
              <a:ext uri="{FF2B5EF4-FFF2-40B4-BE49-F238E27FC236}">
                <a16:creationId xmlns:a16="http://schemas.microsoft.com/office/drawing/2014/main" id="{BBBD1E56-E175-0361-BBC5-857D701B16F5}"/>
              </a:ext>
            </a:extLst>
          </p:cNvPr>
          <p:cNvSpPr>
            <a:spLocks noGrp="1"/>
          </p:cNvSpPr>
          <p:nvPr>
            <p:ph type="body" sz="quarter" idx="25" hasCustomPrompt="1"/>
          </p:nvPr>
        </p:nvSpPr>
        <p:spPr>
          <a:xfrm>
            <a:off x="7274560" y="1373137"/>
            <a:ext cx="4639196" cy="276999"/>
          </a:xfrm>
          <a:prstGeom prst="rect">
            <a:avLst/>
          </a:prstGeom>
        </p:spPr>
        <p:txBody>
          <a:bodyPr wrap="square" anchor="ctr">
            <a:spAutoFit/>
          </a:bodyPr>
          <a:lstStyle>
            <a:lvl1pPr marL="0" indent="0" algn="l">
              <a:lnSpc>
                <a:spcPct val="100000"/>
              </a:lnSpc>
              <a:buNone/>
              <a:defRPr sz="12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37" name="Espace réservé du texte 19">
            <a:extLst>
              <a:ext uri="{FF2B5EF4-FFF2-40B4-BE49-F238E27FC236}">
                <a16:creationId xmlns:a16="http://schemas.microsoft.com/office/drawing/2014/main" id="{A576F60E-FFE1-8979-A94B-1DAD63503F13}"/>
              </a:ext>
            </a:extLst>
          </p:cNvPr>
          <p:cNvSpPr>
            <a:spLocks noGrp="1"/>
          </p:cNvSpPr>
          <p:nvPr>
            <p:ph type="body" sz="quarter" idx="26" hasCustomPrompt="1"/>
          </p:nvPr>
        </p:nvSpPr>
        <p:spPr>
          <a:xfrm>
            <a:off x="6636282" y="1883155"/>
            <a:ext cx="546157" cy="523220"/>
          </a:xfrm>
          <a:prstGeom prst="rect">
            <a:avLst/>
          </a:prstGeom>
        </p:spPr>
        <p:txBody>
          <a:bodyPr wrap="none" lIns="72000" rIns="72000" anchor="ctr">
            <a:spAutoFit/>
          </a:bodyPr>
          <a:lstStyle>
            <a:lvl1pPr marL="0" indent="0" algn="l">
              <a:lnSpc>
                <a:spcPct val="100000"/>
              </a:lnSpc>
              <a:buNone/>
              <a:defRPr sz="2800" b="1">
                <a:solidFill>
                  <a:schemeClr val="tx2"/>
                </a:solidFill>
              </a:defRPr>
            </a:lvl1pPr>
          </a:lstStyle>
          <a:p>
            <a:pPr lvl="0"/>
            <a:r>
              <a:rPr lang="en-GB" dirty="0"/>
              <a:t>00</a:t>
            </a:r>
          </a:p>
        </p:txBody>
      </p:sp>
      <p:sp>
        <p:nvSpPr>
          <p:cNvPr id="38" name="Espace réservé du texte 19">
            <a:extLst>
              <a:ext uri="{FF2B5EF4-FFF2-40B4-BE49-F238E27FC236}">
                <a16:creationId xmlns:a16="http://schemas.microsoft.com/office/drawing/2014/main" id="{4544A560-E4E2-65B0-5A29-0B05B36CFB9F}"/>
              </a:ext>
            </a:extLst>
          </p:cNvPr>
          <p:cNvSpPr>
            <a:spLocks noGrp="1"/>
          </p:cNvSpPr>
          <p:nvPr>
            <p:ph type="body" sz="quarter" idx="27" hasCustomPrompt="1"/>
          </p:nvPr>
        </p:nvSpPr>
        <p:spPr>
          <a:xfrm>
            <a:off x="7274560" y="2006265"/>
            <a:ext cx="4639196" cy="276999"/>
          </a:xfrm>
          <a:prstGeom prst="rect">
            <a:avLst/>
          </a:prstGeom>
        </p:spPr>
        <p:txBody>
          <a:bodyPr wrap="square" anchor="ctr">
            <a:spAutoFit/>
          </a:bodyPr>
          <a:lstStyle>
            <a:lvl1pPr marL="0" indent="0" algn="l">
              <a:lnSpc>
                <a:spcPct val="100000"/>
              </a:lnSpc>
              <a:buNone/>
              <a:defRPr sz="12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39" name="Espace réservé du texte 19">
            <a:extLst>
              <a:ext uri="{FF2B5EF4-FFF2-40B4-BE49-F238E27FC236}">
                <a16:creationId xmlns:a16="http://schemas.microsoft.com/office/drawing/2014/main" id="{C9E7BC72-9A69-1C3A-9412-F1CEF4360185}"/>
              </a:ext>
            </a:extLst>
          </p:cNvPr>
          <p:cNvSpPr>
            <a:spLocks noGrp="1"/>
          </p:cNvSpPr>
          <p:nvPr>
            <p:ph type="body" sz="quarter" idx="28" hasCustomPrompt="1"/>
          </p:nvPr>
        </p:nvSpPr>
        <p:spPr>
          <a:xfrm>
            <a:off x="6636282" y="2516283"/>
            <a:ext cx="546157" cy="523220"/>
          </a:xfrm>
          <a:prstGeom prst="rect">
            <a:avLst/>
          </a:prstGeom>
        </p:spPr>
        <p:txBody>
          <a:bodyPr wrap="none" lIns="72000" rIns="72000" anchor="ctr">
            <a:spAutoFit/>
          </a:bodyPr>
          <a:lstStyle>
            <a:lvl1pPr marL="0" indent="0" algn="l">
              <a:lnSpc>
                <a:spcPct val="100000"/>
              </a:lnSpc>
              <a:buNone/>
              <a:defRPr sz="2800" b="1">
                <a:solidFill>
                  <a:schemeClr val="tx2"/>
                </a:solidFill>
              </a:defRPr>
            </a:lvl1pPr>
          </a:lstStyle>
          <a:p>
            <a:pPr lvl="0"/>
            <a:r>
              <a:rPr lang="en-GB" dirty="0"/>
              <a:t>00</a:t>
            </a:r>
          </a:p>
        </p:txBody>
      </p:sp>
      <p:sp>
        <p:nvSpPr>
          <p:cNvPr id="40" name="Espace réservé du texte 19">
            <a:extLst>
              <a:ext uri="{FF2B5EF4-FFF2-40B4-BE49-F238E27FC236}">
                <a16:creationId xmlns:a16="http://schemas.microsoft.com/office/drawing/2014/main" id="{08D236ED-6507-46BD-56A3-87693C271B0C}"/>
              </a:ext>
            </a:extLst>
          </p:cNvPr>
          <p:cNvSpPr>
            <a:spLocks noGrp="1"/>
          </p:cNvSpPr>
          <p:nvPr>
            <p:ph type="body" sz="quarter" idx="29" hasCustomPrompt="1"/>
          </p:nvPr>
        </p:nvSpPr>
        <p:spPr>
          <a:xfrm>
            <a:off x="7274560" y="2639393"/>
            <a:ext cx="4639196" cy="276999"/>
          </a:xfrm>
          <a:prstGeom prst="rect">
            <a:avLst/>
          </a:prstGeom>
        </p:spPr>
        <p:txBody>
          <a:bodyPr wrap="square" anchor="ctr">
            <a:spAutoFit/>
          </a:bodyPr>
          <a:lstStyle>
            <a:lvl1pPr marL="0" indent="0" algn="l">
              <a:lnSpc>
                <a:spcPct val="100000"/>
              </a:lnSpc>
              <a:buNone/>
              <a:defRPr sz="12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41" name="Espace réservé du texte 19">
            <a:extLst>
              <a:ext uri="{FF2B5EF4-FFF2-40B4-BE49-F238E27FC236}">
                <a16:creationId xmlns:a16="http://schemas.microsoft.com/office/drawing/2014/main" id="{06A2D74F-11BC-30D2-538E-0FBFA56ADC62}"/>
              </a:ext>
            </a:extLst>
          </p:cNvPr>
          <p:cNvSpPr>
            <a:spLocks noGrp="1"/>
          </p:cNvSpPr>
          <p:nvPr>
            <p:ph type="body" sz="quarter" idx="30" hasCustomPrompt="1"/>
          </p:nvPr>
        </p:nvSpPr>
        <p:spPr>
          <a:xfrm>
            <a:off x="6636282" y="3782539"/>
            <a:ext cx="546157" cy="523220"/>
          </a:xfrm>
          <a:prstGeom prst="rect">
            <a:avLst/>
          </a:prstGeom>
        </p:spPr>
        <p:txBody>
          <a:bodyPr wrap="none" lIns="72000" rIns="72000" anchor="ctr">
            <a:spAutoFit/>
          </a:bodyPr>
          <a:lstStyle>
            <a:lvl1pPr marL="0" indent="0" algn="l">
              <a:lnSpc>
                <a:spcPct val="100000"/>
              </a:lnSpc>
              <a:buNone/>
              <a:defRPr sz="2800" b="1">
                <a:solidFill>
                  <a:schemeClr val="tx2"/>
                </a:solidFill>
              </a:defRPr>
            </a:lvl1pPr>
          </a:lstStyle>
          <a:p>
            <a:pPr lvl="0"/>
            <a:r>
              <a:rPr lang="en-GB" dirty="0"/>
              <a:t>00</a:t>
            </a:r>
          </a:p>
        </p:txBody>
      </p:sp>
      <p:sp>
        <p:nvSpPr>
          <p:cNvPr id="42" name="Espace réservé du texte 19">
            <a:extLst>
              <a:ext uri="{FF2B5EF4-FFF2-40B4-BE49-F238E27FC236}">
                <a16:creationId xmlns:a16="http://schemas.microsoft.com/office/drawing/2014/main" id="{2F6904E7-4D18-FBE7-3384-0F609E07E3A2}"/>
              </a:ext>
            </a:extLst>
          </p:cNvPr>
          <p:cNvSpPr>
            <a:spLocks noGrp="1"/>
          </p:cNvSpPr>
          <p:nvPr>
            <p:ph type="body" sz="quarter" idx="31" hasCustomPrompt="1"/>
          </p:nvPr>
        </p:nvSpPr>
        <p:spPr>
          <a:xfrm>
            <a:off x="7274560" y="3905649"/>
            <a:ext cx="4639196" cy="276999"/>
          </a:xfrm>
          <a:prstGeom prst="rect">
            <a:avLst/>
          </a:prstGeom>
        </p:spPr>
        <p:txBody>
          <a:bodyPr wrap="square" anchor="ctr">
            <a:spAutoFit/>
          </a:bodyPr>
          <a:lstStyle>
            <a:lvl1pPr marL="0" indent="0" algn="l">
              <a:lnSpc>
                <a:spcPct val="100000"/>
              </a:lnSpc>
              <a:buNone/>
              <a:defRPr sz="12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43" name="Espace réservé du texte 19">
            <a:extLst>
              <a:ext uri="{FF2B5EF4-FFF2-40B4-BE49-F238E27FC236}">
                <a16:creationId xmlns:a16="http://schemas.microsoft.com/office/drawing/2014/main" id="{5FA086C5-EDF3-3F62-D219-6686BC9A573D}"/>
              </a:ext>
            </a:extLst>
          </p:cNvPr>
          <p:cNvSpPr>
            <a:spLocks noGrp="1"/>
          </p:cNvSpPr>
          <p:nvPr>
            <p:ph type="body" sz="quarter" idx="32" hasCustomPrompt="1"/>
          </p:nvPr>
        </p:nvSpPr>
        <p:spPr>
          <a:xfrm>
            <a:off x="6636282" y="5048795"/>
            <a:ext cx="546157" cy="523220"/>
          </a:xfrm>
          <a:prstGeom prst="rect">
            <a:avLst/>
          </a:prstGeom>
        </p:spPr>
        <p:txBody>
          <a:bodyPr wrap="none" lIns="72000" rIns="72000" anchor="ctr">
            <a:spAutoFit/>
          </a:bodyPr>
          <a:lstStyle>
            <a:lvl1pPr marL="0" indent="0" algn="l">
              <a:lnSpc>
                <a:spcPct val="100000"/>
              </a:lnSpc>
              <a:buNone/>
              <a:defRPr sz="2800" b="1">
                <a:solidFill>
                  <a:schemeClr val="tx2"/>
                </a:solidFill>
              </a:defRPr>
            </a:lvl1pPr>
          </a:lstStyle>
          <a:p>
            <a:pPr lvl="0"/>
            <a:r>
              <a:rPr lang="en-GB" dirty="0"/>
              <a:t>00</a:t>
            </a:r>
          </a:p>
        </p:txBody>
      </p:sp>
      <p:sp>
        <p:nvSpPr>
          <p:cNvPr id="44" name="Espace réservé du texte 19">
            <a:extLst>
              <a:ext uri="{FF2B5EF4-FFF2-40B4-BE49-F238E27FC236}">
                <a16:creationId xmlns:a16="http://schemas.microsoft.com/office/drawing/2014/main" id="{A7A5AC1C-F1AB-C790-947C-1DFE9BCFB7A6}"/>
              </a:ext>
            </a:extLst>
          </p:cNvPr>
          <p:cNvSpPr>
            <a:spLocks noGrp="1"/>
          </p:cNvSpPr>
          <p:nvPr>
            <p:ph type="body" sz="quarter" idx="33" hasCustomPrompt="1"/>
          </p:nvPr>
        </p:nvSpPr>
        <p:spPr>
          <a:xfrm>
            <a:off x="7274560" y="5171905"/>
            <a:ext cx="4639196" cy="276999"/>
          </a:xfrm>
          <a:prstGeom prst="rect">
            <a:avLst/>
          </a:prstGeom>
        </p:spPr>
        <p:txBody>
          <a:bodyPr wrap="square" anchor="ctr">
            <a:spAutoFit/>
          </a:bodyPr>
          <a:lstStyle>
            <a:lvl1pPr marL="0" indent="0" algn="l">
              <a:lnSpc>
                <a:spcPct val="100000"/>
              </a:lnSpc>
              <a:buNone/>
              <a:defRPr sz="12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45" name="Espace réservé du texte 19">
            <a:extLst>
              <a:ext uri="{FF2B5EF4-FFF2-40B4-BE49-F238E27FC236}">
                <a16:creationId xmlns:a16="http://schemas.microsoft.com/office/drawing/2014/main" id="{8DAC540D-D86B-8A39-4934-41EEED90CBFD}"/>
              </a:ext>
            </a:extLst>
          </p:cNvPr>
          <p:cNvSpPr>
            <a:spLocks noGrp="1"/>
          </p:cNvSpPr>
          <p:nvPr>
            <p:ph type="body" sz="quarter" idx="34" hasCustomPrompt="1"/>
          </p:nvPr>
        </p:nvSpPr>
        <p:spPr>
          <a:xfrm>
            <a:off x="6636282" y="5681921"/>
            <a:ext cx="546157" cy="523220"/>
          </a:xfrm>
          <a:prstGeom prst="rect">
            <a:avLst/>
          </a:prstGeom>
        </p:spPr>
        <p:txBody>
          <a:bodyPr wrap="none" lIns="72000" rIns="72000" anchor="ctr">
            <a:spAutoFit/>
          </a:bodyPr>
          <a:lstStyle>
            <a:lvl1pPr marL="0" indent="0" algn="l">
              <a:lnSpc>
                <a:spcPct val="100000"/>
              </a:lnSpc>
              <a:buNone/>
              <a:defRPr sz="2800" b="1">
                <a:solidFill>
                  <a:schemeClr val="tx2"/>
                </a:solidFill>
              </a:defRPr>
            </a:lvl1pPr>
          </a:lstStyle>
          <a:p>
            <a:pPr lvl="0"/>
            <a:r>
              <a:rPr lang="en-GB" dirty="0"/>
              <a:t>00</a:t>
            </a:r>
          </a:p>
        </p:txBody>
      </p:sp>
      <p:sp>
        <p:nvSpPr>
          <p:cNvPr id="46" name="Espace réservé du texte 19">
            <a:extLst>
              <a:ext uri="{FF2B5EF4-FFF2-40B4-BE49-F238E27FC236}">
                <a16:creationId xmlns:a16="http://schemas.microsoft.com/office/drawing/2014/main" id="{E85AC0D0-5F31-E131-9B36-8EE63466C444}"/>
              </a:ext>
            </a:extLst>
          </p:cNvPr>
          <p:cNvSpPr>
            <a:spLocks noGrp="1"/>
          </p:cNvSpPr>
          <p:nvPr>
            <p:ph type="body" sz="quarter" idx="35" hasCustomPrompt="1"/>
          </p:nvPr>
        </p:nvSpPr>
        <p:spPr>
          <a:xfrm>
            <a:off x="7274560" y="5805032"/>
            <a:ext cx="4639196" cy="276999"/>
          </a:xfrm>
          <a:prstGeom prst="rect">
            <a:avLst/>
          </a:prstGeom>
        </p:spPr>
        <p:txBody>
          <a:bodyPr wrap="square" anchor="ctr">
            <a:spAutoFit/>
          </a:bodyPr>
          <a:lstStyle>
            <a:lvl1pPr marL="0" indent="0" algn="l">
              <a:lnSpc>
                <a:spcPct val="100000"/>
              </a:lnSpc>
              <a:buNone/>
              <a:defRPr sz="12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14" name="Espace réservé du texte 19">
            <a:extLst>
              <a:ext uri="{FF2B5EF4-FFF2-40B4-BE49-F238E27FC236}">
                <a16:creationId xmlns:a16="http://schemas.microsoft.com/office/drawing/2014/main" id="{F59DB17B-3634-B95F-8A29-F0F4864E0819}"/>
              </a:ext>
            </a:extLst>
          </p:cNvPr>
          <p:cNvSpPr>
            <a:spLocks noGrp="1"/>
          </p:cNvSpPr>
          <p:nvPr>
            <p:ph type="body" sz="quarter" idx="36" hasCustomPrompt="1"/>
          </p:nvPr>
        </p:nvSpPr>
        <p:spPr>
          <a:xfrm>
            <a:off x="6636282" y="4415667"/>
            <a:ext cx="546157" cy="523220"/>
          </a:xfrm>
          <a:prstGeom prst="rect">
            <a:avLst/>
          </a:prstGeom>
        </p:spPr>
        <p:txBody>
          <a:bodyPr wrap="none" lIns="72000" rIns="72000" anchor="ctr">
            <a:spAutoFit/>
          </a:bodyPr>
          <a:lstStyle>
            <a:lvl1pPr marL="0" indent="0" algn="l">
              <a:lnSpc>
                <a:spcPct val="100000"/>
              </a:lnSpc>
              <a:buNone/>
              <a:defRPr sz="2800" b="1">
                <a:solidFill>
                  <a:schemeClr val="tx2"/>
                </a:solidFill>
              </a:defRPr>
            </a:lvl1pPr>
          </a:lstStyle>
          <a:p>
            <a:pPr lvl="0"/>
            <a:r>
              <a:rPr lang="en-GB" dirty="0"/>
              <a:t>00</a:t>
            </a:r>
          </a:p>
        </p:txBody>
      </p:sp>
      <p:sp>
        <p:nvSpPr>
          <p:cNvPr id="15" name="Espace réservé du texte 19">
            <a:extLst>
              <a:ext uri="{FF2B5EF4-FFF2-40B4-BE49-F238E27FC236}">
                <a16:creationId xmlns:a16="http://schemas.microsoft.com/office/drawing/2014/main" id="{87BCCAA2-0EB8-A405-5D08-FE1859E87265}"/>
              </a:ext>
            </a:extLst>
          </p:cNvPr>
          <p:cNvSpPr>
            <a:spLocks noGrp="1"/>
          </p:cNvSpPr>
          <p:nvPr>
            <p:ph type="body" sz="quarter" idx="37" hasCustomPrompt="1"/>
          </p:nvPr>
        </p:nvSpPr>
        <p:spPr>
          <a:xfrm>
            <a:off x="7274560" y="4538777"/>
            <a:ext cx="4639196" cy="276999"/>
          </a:xfrm>
          <a:prstGeom prst="rect">
            <a:avLst/>
          </a:prstGeom>
        </p:spPr>
        <p:txBody>
          <a:bodyPr wrap="square" anchor="ctr">
            <a:spAutoFit/>
          </a:bodyPr>
          <a:lstStyle>
            <a:lvl1pPr marL="0" indent="0" algn="l">
              <a:lnSpc>
                <a:spcPct val="100000"/>
              </a:lnSpc>
              <a:buNone/>
              <a:defRPr sz="12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16" name="Espace réservé du texte 19">
            <a:extLst>
              <a:ext uri="{FF2B5EF4-FFF2-40B4-BE49-F238E27FC236}">
                <a16:creationId xmlns:a16="http://schemas.microsoft.com/office/drawing/2014/main" id="{68E67A63-CF69-3001-3B97-480CD7A171EB}"/>
              </a:ext>
            </a:extLst>
          </p:cNvPr>
          <p:cNvSpPr>
            <a:spLocks noGrp="1"/>
          </p:cNvSpPr>
          <p:nvPr>
            <p:ph type="body" sz="quarter" idx="38" hasCustomPrompt="1"/>
          </p:nvPr>
        </p:nvSpPr>
        <p:spPr>
          <a:xfrm>
            <a:off x="6636282" y="3149411"/>
            <a:ext cx="546157" cy="523220"/>
          </a:xfrm>
          <a:prstGeom prst="rect">
            <a:avLst/>
          </a:prstGeom>
        </p:spPr>
        <p:txBody>
          <a:bodyPr wrap="none" lIns="72000" rIns="72000" anchor="ctr">
            <a:spAutoFit/>
          </a:bodyPr>
          <a:lstStyle>
            <a:lvl1pPr marL="0" indent="0" algn="l">
              <a:lnSpc>
                <a:spcPct val="100000"/>
              </a:lnSpc>
              <a:buNone/>
              <a:defRPr sz="2800" b="1">
                <a:solidFill>
                  <a:schemeClr val="tx2"/>
                </a:solidFill>
              </a:defRPr>
            </a:lvl1pPr>
          </a:lstStyle>
          <a:p>
            <a:pPr lvl="0"/>
            <a:r>
              <a:rPr lang="en-GB" dirty="0"/>
              <a:t>00</a:t>
            </a:r>
          </a:p>
        </p:txBody>
      </p:sp>
      <p:sp>
        <p:nvSpPr>
          <p:cNvPr id="17" name="Espace réservé du texte 19">
            <a:extLst>
              <a:ext uri="{FF2B5EF4-FFF2-40B4-BE49-F238E27FC236}">
                <a16:creationId xmlns:a16="http://schemas.microsoft.com/office/drawing/2014/main" id="{92723CDB-B043-ECCE-75F8-D86054701300}"/>
              </a:ext>
            </a:extLst>
          </p:cNvPr>
          <p:cNvSpPr>
            <a:spLocks noGrp="1"/>
          </p:cNvSpPr>
          <p:nvPr>
            <p:ph type="body" sz="quarter" idx="39" hasCustomPrompt="1"/>
          </p:nvPr>
        </p:nvSpPr>
        <p:spPr>
          <a:xfrm>
            <a:off x="7274560" y="3272521"/>
            <a:ext cx="4639196" cy="276999"/>
          </a:xfrm>
          <a:prstGeom prst="rect">
            <a:avLst/>
          </a:prstGeom>
        </p:spPr>
        <p:txBody>
          <a:bodyPr wrap="square" anchor="ctr">
            <a:spAutoFit/>
          </a:bodyPr>
          <a:lstStyle>
            <a:lvl1pPr marL="0" indent="0" algn="l">
              <a:lnSpc>
                <a:spcPct val="100000"/>
              </a:lnSpc>
              <a:buNone/>
              <a:defRPr sz="12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Tree>
    <p:extLst>
      <p:ext uri="{BB962C8B-B14F-4D97-AF65-F5344CB8AC3E}">
        <p14:creationId xmlns:p14="http://schemas.microsoft.com/office/powerpoint/2010/main" val="3633214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ummary x10">
    <p:bg bwMode="ltGray">
      <p:bgPr>
        <a:solidFill>
          <a:schemeClr val="bg1">
            <a:lumMod val="95000"/>
          </a:schemeClr>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D8A00A5B-F30F-4D5C-7A5D-092CC6BC98AF}"/>
              </a:ext>
            </a:extLst>
          </p:cNvPr>
          <p:cNvSpPr/>
          <p:nvPr/>
        </p:nvSpPr>
        <p:spPr bwMode="ltGray">
          <a:xfrm>
            <a:off x="0" y="-1"/>
            <a:ext cx="6096000" cy="19621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Espace réservé du pied de page 3">
            <a:extLst>
              <a:ext uri="{FF2B5EF4-FFF2-40B4-BE49-F238E27FC236}">
                <a16:creationId xmlns:a16="http://schemas.microsoft.com/office/drawing/2014/main" id="{42252A32-7B1C-2A62-A4E4-93EAF8D8BFB2}"/>
              </a:ext>
            </a:extLst>
          </p:cNvPr>
          <p:cNvSpPr>
            <a:spLocks noGrp="1"/>
          </p:cNvSpPr>
          <p:nvPr>
            <p:ph type="ftr" sz="quarter" idx="11"/>
          </p:nvPr>
        </p:nvSpPr>
        <p:spPr/>
        <p:txBody>
          <a:bodyPr/>
          <a:lstStyle/>
          <a:p>
            <a:r>
              <a:rPr lang="en-GB"/>
              <a:t>Corporate Presentation</a:t>
            </a:r>
            <a:endParaRPr lang="en-GB" dirty="0"/>
          </a:p>
        </p:txBody>
      </p:sp>
      <p:sp>
        <p:nvSpPr>
          <p:cNvPr id="5" name="Espace réservé du numéro de diapositive 4">
            <a:extLst>
              <a:ext uri="{FF2B5EF4-FFF2-40B4-BE49-F238E27FC236}">
                <a16:creationId xmlns:a16="http://schemas.microsoft.com/office/drawing/2014/main" id="{B56495AC-944F-65D5-A9EF-4E04E6EF781F}"/>
              </a:ext>
            </a:extLst>
          </p:cNvPr>
          <p:cNvSpPr>
            <a:spLocks noGrp="1"/>
          </p:cNvSpPr>
          <p:nvPr>
            <p:ph type="sldNum" sz="quarter" idx="12"/>
          </p:nvPr>
        </p:nvSpPr>
        <p:spPr/>
        <p:txBody>
          <a:bodyPr/>
          <a:lstStyle/>
          <a:p>
            <a:fld id="{E46092E9-BB48-4D0B-9FEF-88367916AF73}" type="slidenum">
              <a:rPr lang="en-GB" smtClean="0"/>
              <a:pPr/>
              <a:t>‹Nº›</a:t>
            </a:fld>
            <a:endParaRPr lang="en-GB" dirty="0"/>
          </a:p>
        </p:txBody>
      </p:sp>
      <p:sp>
        <p:nvSpPr>
          <p:cNvPr id="8" name="ZoneTexte 7">
            <a:extLst>
              <a:ext uri="{FF2B5EF4-FFF2-40B4-BE49-F238E27FC236}">
                <a16:creationId xmlns:a16="http://schemas.microsoft.com/office/drawing/2014/main" id="{695FF3DA-637E-BD98-4767-8E4405B5235C}"/>
              </a:ext>
            </a:extLst>
          </p:cNvPr>
          <p:cNvSpPr txBox="1"/>
          <p:nvPr/>
        </p:nvSpPr>
        <p:spPr>
          <a:xfrm>
            <a:off x="583200" y="745892"/>
            <a:ext cx="4062714" cy="923330"/>
          </a:xfrm>
          <a:prstGeom prst="rect">
            <a:avLst/>
          </a:prstGeom>
          <a:noFill/>
        </p:spPr>
        <p:txBody>
          <a:bodyPr wrap="square" rtlCol="0">
            <a:spAutoFit/>
          </a:bodyPr>
          <a:lstStyle/>
          <a:p>
            <a:pPr algn="l"/>
            <a:r>
              <a:rPr lang="en-GB" sz="5400" b="1" dirty="0"/>
              <a:t>SUMMARY</a:t>
            </a:r>
          </a:p>
        </p:txBody>
      </p:sp>
      <p:cxnSp>
        <p:nvCxnSpPr>
          <p:cNvPr id="10" name="Connecteur droit 9">
            <a:extLst>
              <a:ext uri="{FF2B5EF4-FFF2-40B4-BE49-F238E27FC236}">
                <a16:creationId xmlns:a16="http://schemas.microsoft.com/office/drawing/2014/main" id="{791910AD-746C-2DE1-4C44-BA6E8B3A932A}"/>
              </a:ext>
            </a:extLst>
          </p:cNvPr>
          <p:cNvCxnSpPr>
            <a:cxnSpLocks/>
          </p:cNvCxnSpPr>
          <p:nvPr/>
        </p:nvCxnSpPr>
        <p:spPr>
          <a:xfrm>
            <a:off x="716280" y="0"/>
            <a:ext cx="0" cy="619645"/>
          </a:xfrm>
          <a:prstGeom prst="line">
            <a:avLst/>
          </a:prstGeom>
          <a:ln w="317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2" name="Groupe 1">
            <a:extLst>
              <a:ext uri="{FF2B5EF4-FFF2-40B4-BE49-F238E27FC236}">
                <a16:creationId xmlns:a16="http://schemas.microsoft.com/office/drawing/2014/main" id="{CCE17A29-9F56-2047-52A7-B23F205C84ED}"/>
              </a:ext>
            </a:extLst>
          </p:cNvPr>
          <p:cNvGrpSpPr>
            <a:grpSpLocks noGrp="1" noUngrp="1" noRot="1" noMove="1" noResize="1"/>
          </p:cNvGrpSpPr>
          <p:nvPr/>
        </p:nvGrpSpPr>
        <p:grpSpPr>
          <a:xfrm>
            <a:off x="12405628" y="0"/>
            <a:ext cx="1885826" cy="2451438"/>
            <a:chOff x="511520" y="2588002"/>
            <a:chExt cx="1885826" cy="2451438"/>
          </a:xfrm>
        </p:grpSpPr>
        <p:sp>
          <p:nvSpPr>
            <p:cNvPr id="6" name="Freeform 5">
              <a:extLst>
                <a:ext uri="{FF2B5EF4-FFF2-40B4-BE49-F238E27FC236}">
                  <a16:creationId xmlns:a16="http://schemas.microsoft.com/office/drawing/2014/main" id="{C6C7915B-9A57-A5D8-3096-DDB68B088A59}"/>
                </a:ext>
              </a:extLst>
            </p:cNvPr>
            <p:cNvSpPr>
              <a:spLocks noGrp="1" noRot="1" noMove="1" noResize="1" noEditPoints="1" noAdjustHandles="1" noChangeArrowheads="1" noChangeShapeType="1"/>
            </p:cNvSpPr>
            <p:nvPr/>
          </p:nvSpPr>
          <p:spPr bwMode="auto">
            <a:xfrm>
              <a:off x="1241708" y="2588002"/>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7" name="Rectangle 6">
              <a:extLst>
                <a:ext uri="{FF2B5EF4-FFF2-40B4-BE49-F238E27FC236}">
                  <a16:creationId xmlns:a16="http://schemas.microsoft.com/office/drawing/2014/main" id="{3EECBA38-03E9-C39A-FF7B-E1F756B59A39}"/>
                </a:ext>
              </a:extLst>
            </p:cNvPr>
            <p:cNvSpPr>
              <a:spLocks noGrp="1" noRot="1" noMove="1" noResize="1" noEditPoints="1" noAdjustHandles="1" noChangeArrowheads="1" noChangeShapeType="1"/>
            </p:cNvSpPr>
            <p:nvPr/>
          </p:nvSpPr>
          <p:spPr>
            <a:xfrm>
              <a:off x="511520" y="2946559"/>
              <a:ext cx="1885826" cy="2092881"/>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visual</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Remove the visual</a:t>
              </a:r>
            </a:p>
            <a:p>
              <a:pPr marL="171450" lvl="0" indent="-171450">
                <a:buFont typeface="Arial" panose="020B0604020202020204" pitchFamily="34" charset="0"/>
                <a:buChar char="•"/>
              </a:pPr>
              <a:r>
                <a:rPr lang="en-US" sz="1000" dirty="0">
                  <a:solidFill>
                    <a:schemeClr val="tx1"/>
                  </a:solidFill>
                </a:rPr>
                <a:t>Click on the icon </a:t>
              </a:r>
              <a:br>
                <a:rPr lang="en-US" sz="1000" dirty="0">
                  <a:solidFill>
                    <a:schemeClr val="tx1"/>
                  </a:solidFill>
                </a:rPr>
              </a:br>
              <a:r>
                <a:rPr lang="en-US" sz="1000" dirty="0">
                  <a:solidFill>
                    <a:schemeClr val="tx1"/>
                  </a:solidFill>
                </a:rPr>
                <a:t>in the center of the gray block</a:t>
              </a:r>
            </a:p>
            <a:p>
              <a:pPr marL="171450" lvl="0" indent="-171450">
                <a:buFont typeface="Arial" panose="020B0604020202020204" pitchFamily="34" charset="0"/>
                <a:buChar char="•"/>
              </a:pPr>
              <a:r>
                <a:rPr lang="en-US" sz="1000" dirty="0">
                  <a:solidFill>
                    <a:schemeClr val="tx1"/>
                  </a:solidFill>
                </a:rPr>
                <a:t>Import a visual</a:t>
              </a:r>
              <a:br>
                <a:rPr lang="en-US" sz="1000" dirty="0">
                  <a:solidFill>
                    <a:schemeClr val="tx1"/>
                  </a:solidFill>
                </a:rPr>
              </a:br>
              <a:r>
                <a:rPr lang="en-US" sz="1000" dirty="0">
                  <a:solidFill>
                    <a:schemeClr val="tx1"/>
                  </a:solidFill>
                </a:rPr>
                <a:t>from your computer</a:t>
              </a:r>
            </a:p>
            <a:p>
              <a:pPr marL="171450" lvl="0" indent="-171450">
                <a:buFont typeface="Arial" panose="020B0604020202020204" pitchFamily="34" charset="0"/>
                <a:buChar char="•"/>
              </a:pPr>
              <a:r>
                <a:rPr lang="en-US" sz="1000" dirty="0">
                  <a:solidFill>
                    <a:schemeClr val="tx1"/>
                  </a:solidFill>
                </a:rPr>
                <a:t>To crop the image,</a:t>
              </a:r>
              <a:br>
                <a:rPr lang="en-US" sz="1000" dirty="0">
                  <a:solidFill>
                    <a:schemeClr val="tx1"/>
                  </a:solidFill>
                </a:rPr>
              </a:br>
              <a:r>
                <a:rPr lang="en-US" sz="1000" dirty="0">
                  <a:solidFill>
                    <a:schemeClr val="tx1"/>
                  </a:solidFill>
                </a:rPr>
                <a:t>in “Picture Tools”, click on “crop” tab and choose</a:t>
              </a:r>
              <a:br>
                <a:rPr lang="en-US" sz="1000" dirty="0">
                  <a:solidFill>
                    <a:schemeClr val="tx1"/>
                  </a:solidFill>
                </a:rPr>
              </a:br>
              <a:r>
                <a:rPr lang="en-US" sz="1000" dirty="0">
                  <a:solidFill>
                    <a:schemeClr val="tx1"/>
                  </a:solidFill>
                </a:rPr>
                <a:t>the desired option. </a:t>
              </a:r>
              <a:br>
                <a:rPr lang="en-US" sz="1000" dirty="0">
                  <a:solidFill>
                    <a:schemeClr val="tx1"/>
                  </a:solidFill>
                </a:rPr>
              </a:br>
              <a:r>
                <a:rPr lang="en-US" sz="1000" dirty="0">
                  <a:solidFill>
                    <a:schemeClr val="tx1"/>
                  </a:solidFill>
                </a:rPr>
                <a:t>Adapt (move, zoom</a:t>
              </a:r>
              <a:br>
                <a:rPr lang="en-US" sz="1000" dirty="0">
                  <a:solidFill>
                    <a:schemeClr val="tx1"/>
                  </a:solidFill>
                </a:rPr>
              </a:br>
              <a:r>
                <a:rPr lang="en-US" sz="1000" dirty="0">
                  <a:solidFill>
                    <a:schemeClr val="tx1"/>
                  </a:solidFill>
                </a:rPr>
                <a:t>in or out) the image</a:t>
              </a:r>
            </a:p>
          </p:txBody>
        </p:sp>
      </p:grpSp>
      <p:grpSp>
        <p:nvGrpSpPr>
          <p:cNvPr id="9" name="Groupe 8">
            <a:extLst>
              <a:ext uri="{FF2B5EF4-FFF2-40B4-BE49-F238E27FC236}">
                <a16:creationId xmlns:a16="http://schemas.microsoft.com/office/drawing/2014/main" id="{13D8F024-67DE-226F-9130-D2C05368C9B4}"/>
              </a:ext>
            </a:extLst>
          </p:cNvPr>
          <p:cNvGrpSpPr>
            <a:grpSpLocks noGrp="1" noUngrp="1" noRot="1" noMove="1" noResize="1"/>
          </p:cNvGrpSpPr>
          <p:nvPr/>
        </p:nvGrpSpPr>
        <p:grpSpPr>
          <a:xfrm>
            <a:off x="-2139933" y="0"/>
            <a:ext cx="1885826" cy="1835885"/>
            <a:chOff x="2689543" y="1651754"/>
            <a:chExt cx="1885826" cy="1835885"/>
          </a:xfrm>
        </p:grpSpPr>
        <p:sp>
          <p:nvSpPr>
            <p:cNvPr id="11" name="Freeform 5">
              <a:extLst>
                <a:ext uri="{FF2B5EF4-FFF2-40B4-BE49-F238E27FC236}">
                  <a16:creationId xmlns:a16="http://schemas.microsoft.com/office/drawing/2014/main" id="{2318BB58-A6AB-CE46-105D-8BD7C9347F38}"/>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2" name="Rectangle 11">
              <a:extLst>
                <a:ext uri="{FF2B5EF4-FFF2-40B4-BE49-F238E27FC236}">
                  <a16:creationId xmlns:a16="http://schemas.microsoft.com/office/drawing/2014/main" id="{6D5E1085-2166-EBB8-FD9E-8F641EFDBBE1}"/>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
        <p:nvSpPr>
          <p:cNvPr id="19" name="Rectangle 18">
            <a:extLst>
              <a:ext uri="{FF2B5EF4-FFF2-40B4-BE49-F238E27FC236}">
                <a16:creationId xmlns:a16="http://schemas.microsoft.com/office/drawing/2014/main" id="{97705897-0175-2AA9-BEF5-F4ABC0B5139E}"/>
              </a:ext>
            </a:extLst>
          </p:cNvPr>
          <p:cNvSpPr/>
          <p:nvPr/>
        </p:nvSpPr>
        <p:spPr>
          <a:xfrm>
            <a:off x="0" y="0"/>
            <a:ext cx="90000" cy="6858000"/>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Espace réservé pour une image  17">
            <a:extLst>
              <a:ext uri="{FF2B5EF4-FFF2-40B4-BE49-F238E27FC236}">
                <a16:creationId xmlns:a16="http://schemas.microsoft.com/office/drawing/2014/main" id="{88556455-F442-75F6-E973-6C17F5A40747}"/>
              </a:ext>
            </a:extLst>
          </p:cNvPr>
          <p:cNvSpPr>
            <a:spLocks noGrp="1"/>
          </p:cNvSpPr>
          <p:nvPr>
            <p:ph type="pic" sz="quarter" idx="15" hasCustomPrompt="1"/>
          </p:nvPr>
        </p:nvSpPr>
        <p:spPr>
          <a:xfrm>
            <a:off x="90000" y="1962130"/>
            <a:ext cx="6006000" cy="4895869"/>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solidFill>
          <a:effectLst>
            <a:outerShdw blurRad="317500" dist="114300" dir="5400000" algn="t" rotWithShape="0">
              <a:prstClr val="black">
                <a:alpha val="10000"/>
              </a:prstClr>
            </a:outerShdw>
          </a:effectLst>
        </p:spPr>
        <p:txBody>
          <a:bodyPr wrap="square">
            <a:noAutofit/>
          </a:bodyPr>
          <a:lstStyle>
            <a:lvl1pPr>
              <a:defRPr sz="100"/>
            </a:lvl1pPr>
          </a:lstStyle>
          <a:p>
            <a:r>
              <a:rPr lang="en-GB" dirty="0"/>
              <a:t> </a:t>
            </a:r>
          </a:p>
        </p:txBody>
      </p:sp>
      <p:sp>
        <p:nvSpPr>
          <p:cNvPr id="35" name="Espace réservé du texte 19">
            <a:extLst>
              <a:ext uri="{FF2B5EF4-FFF2-40B4-BE49-F238E27FC236}">
                <a16:creationId xmlns:a16="http://schemas.microsoft.com/office/drawing/2014/main" id="{63041405-7991-DDF5-D220-437E4ACF1CF6}"/>
              </a:ext>
            </a:extLst>
          </p:cNvPr>
          <p:cNvSpPr>
            <a:spLocks noGrp="1"/>
          </p:cNvSpPr>
          <p:nvPr>
            <p:ph type="body" sz="quarter" idx="20" hasCustomPrompt="1"/>
          </p:nvPr>
        </p:nvSpPr>
        <p:spPr>
          <a:xfrm>
            <a:off x="6636282" y="1250027"/>
            <a:ext cx="488449" cy="461665"/>
          </a:xfrm>
          <a:prstGeom prst="rect">
            <a:avLst/>
          </a:prstGeom>
        </p:spPr>
        <p:txBody>
          <a:bodyPr wrap="none" lIns="72000" rIns="72000" anchor="ctr">
            <a:spAutoFit/>
          </a:bodyPr>
          <a:lstStyle>
            <a:lvl1pPr marL="0" indent="0" algn="l">
              <a:lnSpc>
                <a:spcPct val="100000"/>
              </a:lnSpc>
              <a:buNone/>
              <a:defRPr sz="2400" b="1">
                <a:solidFill>
                  <a:schemeClr val="tx2"/>
                </a:solidFill>
              </a:defRPr>
            </a:lvl1pPr>
          </a:lstStyle>
          <a:p>
            <a:pPr lvl="0"/>
            <a:r>
              <a:rPr lang="en-GB" dirty="0"/>
              <a:t>00</a:t>
            </a:r>
          </a:p>
        </p:txBody>
      </p:sp>
      <p:sp>
        <p:nvSpPr>
          <p:cNvPr id="36" name="Espace réservé du texte 19">
            <a:extLst>
              <a:ext uri="{FF2B5EF4-FFF2-40B4-BE49-F238E27FC236}">
                <a16:creationId xmlns:a16="http://schemas.microsoft.com/office/drawing/2014/main" id="{BBBD1E56-E175-0361-BBC5-857D701B16F5}"/>
              </a:ext>
            </a:extLst>
          </p:cNvPr>
          <p:cNvSpPr>
            <a:spLocks noGrp="1"/>
          </p:cNvSpPr>
          <p:nvPr>
            <p:ph type="body" sz="quarter" idx="25" hasCustomPrompt="1"/>
          </p:nvPr>
        </p:nvSpPr>
        <p:spPr>
          <a:xfrm>
            <a:off x="7213600" y="1350054"/>
            <a:ext cx="4700156" cy="261610"/>
          </a:xfrm>
          <a:prstGeom prst="rect">
            <a:avLst/>
          </a:prstGeom>
        </p:spPr>
        <p:txBody>
          <a:bodyPr wrap="square" anchor="ctr">
            <a:spAutoFit/>
          </a:bodyPr>
          <a:lstStyle>
            <a:lvl1pPr marL="0" indent="0" algn="l">
              <a:lnSpc>
                <a:spcPct val="100000"/>
              </a:lnSpc>
              <a:buNone/>
              <a:defRPr sz="11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37" name="Espace réservé du texte 19">
            <a:extLst>
              <a:ext uri="{FF2B5EF4-FFF2-40B4-BE49-F238E27FC236}">
                <a16:creationId xmlns:a16="http://schemas.microsoft.com/office/drawing/2014/main" id="{A576F60E-FFE1-8979-A94B-1DAD63503F13}"/>
              </a:ext>
            </a:extLst>
          </p:cNvPr>
          <p:cNvSpPr>
            <a:spLocks noGrp="1"/>
          </p:cNvSpPr>
          <p:nvPr>
            <p:ph type="body" sz="quarter" idx="26" hasCustomPrompt="1"/>
          </p:nvPr>
        </p:nvSpPr>
        <p:spPr>
          <a:xfrm>
            <a:off x="6636282" y="1745879"/>
            <a:ext cx="488449" cy="461665"/>
          </a:xfrm>
          <a:prstGeom prst="rect">
            <a:avLst/>
          </a:prstGeom>
        </p:spPr>
        <p:txBody>
          <a:bodyPr wrap="none" lIns="72000" rIns="72000" anchor="ctr">
            <a:spAutoFit/>
          </a:bodyPr>
          <a:lstStyle>
            <a:lvl1pPr marL="0" indent="0" algn="l">
              <a:lnSpc>
                <a:spcPct val="100000"/>
              </a:lnSpc>
              <a:buNone/>
              <a:defRPr sz="2400" b="1">
                <a:solidFill>
                  <a:schemeClr val="tx2"/>
                </a:solidFill>
              </a:defRPr>
            </a:lvl1pPr>
          </a:lstStyle>
          <a:p>
            <a:pPr lvl="0"/>
            <a:r>
              <a:rPr lang="en-GB" dirty="0"/>
              <a:t>00</a:t>
            </a:r>
          </a:p>
        </p:txBody>
      </p:sp>
      <p:sp>
        <p:nvSpPr>
          <p:cNvPr id="38" name="Espace réservé du texte 19">
            <a:extLst>
              <a:ext uri="{FF2B5EF4-FFF2-40B4-BE49-F238E27FC236}">
                <a16:creationId xmlns:a16="http://schemas.microsoft.com/office/drawing/2014/main" id="{4544A560-E4E2-65B0-5A29-0B05B36CFB9F}"/>
              </a:ext>
            </a:extLst>
          </p:cNvPr>
          <p:cNvSpPr>
            <a:spLocks noGrp="1"/>
          </p:cNvSpPr>
          <p:nvPr>
            <p:ph type="body" sz="quarter" idx="27" hasCustomPrompt="1"/>
          </p:nvPr>
        </p:nvSpPr>
        <p:spPr>
          <a:xfrm>
            <a:off x="7213600" y="1845906"/>
            <a:ext cx="4700156" cy="261610"/>
          </a:xfrm>
          <a:prstGeom prst="rect">
            <a:avLst/>
          </a:prstGeom>
        </p:spPr>
        <p:txBody>
          <a:bodyPr wrap="square" anchor="ctr">
            <a:spAutoFit/>
          </a:bodyPr>
          <a:lstStyle>
            <a:lvl1pPr marL="0" indent="0" algn="l">
              <a:lnSpc>
                <a:spcPct val="100000"/>
              </a:lnSpc>
              <a:buNone/>
              <a:defRPr sz="11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39" name="Espace réservé du texte 19">
            <a:extLst>
              <a:ext uri="{FF2B5EF4-FFF2-40B4-BE49-F238E27FC236}">
                <a16:creationId xmlns:a16="http://schemas.microsoft.com/office/drawing/2014/main" id="{C9E7BC72-9A69-1C3A-9412-F1CEF4360185}"/>
              </a:ext>
            </a:extLst>
          </p:cNvPr>
          <p:cNvSpPr>
            <a:spLocks noGrp="1"/>
          </p:cNvSpPr>
          <p:nvPr>
            <p:ph type="body" sz="quarter" idx="28" hasCustomPrompt="1"/>
          </p:nvPr>
        </p:nvSpPr>
        <p:spPr>
          <a:xfrm>
            <a:off x="6636282" y="2241731"/>
            <a:ext cx="488449" cy="461665"/>
          </a:xfrm>
          <a:prstGeom prst="rect">
            <a:avLst/>
          </a:prstGeom>
        </p:spPr>
        <p:txBody>
          <a:bodyPr wrap="none" lIns="72000" rIns="72000" anchor="ctr">
            <a:spAutoFit/>
          </a:bodyPr>
          <a:lstStyle>
            <a:lvl1pPr marL="0" indent="0" algn="l">
              <a:lnSpc>
                <a:spcPct val="100000"/>
              </a:lnSpc>
              <a:buNone/>
              <a:defRPr sz="2400" b="1">
                <a:solidFill>
                  <a:schemeClr val="tx2"/>
                </a:solidFill>
              </a:defRPr>
            </a:lvl1pPr>
          </a:lstStyle>
          <a:p>
            <a:pPr lvl="0"/>
            <a:r>
              <a:rPr lang="en-GB" dirty="0"/>
              <a:t>00</a:t>
            </a:r>
          </a:p>
        </p:txBody>
      </p:sp>
      <p:sp>
        <p:nvSpPr>
          <p:cNvPr id="40" name="Espace réservé du texte 19">
            <a:extLst>
              <a:ext uri="{FF2B5EF4-FFF2-40B4-BE49-F238E27FC236}">
                <a16:creationId xmlns:a16="http://schemas.microsoft.com/office/drawing/2014/main" id="{08D236ED-6507-46BD-56A3-87693C271B0C}"/>
              </a:ext>
            </a:extLst>
          </p:cNvPr>
          <p:cNvSpPr>
            <a:spLocks noGrp="1"/>
          </p:cNvSpPr>
          <p:nvPr>
            <p:ph type="body" sz="quarter" idx="29" hasCustomPrompt="1"/>
          </p:nvPr>
        </p:nvSpPr>
        <p:spPr>
          <a:xfrm>
            <a:off x="7213600" y="2341758"/>
            <a:ext cx="4700156" cy="261610"/>
          </a:xfrm>
          <a:prstGeom prst="rect">
            <a:avLst/>
          </a:prstGeom>
        </p:spPr>
        <p:txBody>
          <a:bodyPr wrap="square" anchor="ctr">
            <a:spAutoFit/>
          </a:bodyPr>
          <a:lstStyle>
            <a:lvl1pPr marL="0" indent="0" algn="l">
              <a:lnSpc>
                <a:spcPct val="100000"/>
              </a:lnSpc>
              <a:buNone/>
              <a:defRPr sz="11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41" name="Espace réservé du texte 19">
            <a:extLst>
              <a:ext uri="{FF2B5EF4-FFF2-40B4-BE49-F238E27FC236}">
                <a16:creationId xmlns:a16="http://schemas.microsoft.com/office/drawing/2014/main" id="{06A2D74F-11BC-30D2-538E-0FBFA56ADC62}"/>
              </a:ext>
            </a:extLst>
          </p:cNvPr>
          <p:cNvSpPr>
            <a:spLocks noGrp="1"/>
          </p:cNvSpPr>
          <p:nvPr>
            <p:ph type="body" sz="quarter" idx="30" hasCustomPrompt="1"/>
          </p:nvPr>
        </p:nvSpPr>
        <p:spPr>
          <a:xfrm>
            <a:off x="6636282" y="3233435"/>
            <a:ext cx="488449" cy="461665"/>
          </a:xfrm>
          <a:prstGeom prst="rect">
            <a:avLst/>
          </a:prstGeom>
        </p:spPr>
        <p:txBody>
          <a:bodyPr wrap="none" lIns="72000" rIns="72000" anchor="ctr">
            <a:spAutoFit/>
          </a:bodyPr>
          <a:lstStyle>
            <a:lvl1pPr marL="0" indent="0" algn="l">
              <a:lnSpc>
                <a:spcPct val="100000"/>
              </a:lnSpc>
              <a:buNone/>
              <a:defRPr sz="2400" b="1">
                <a:solidFill>
                  <a:schemeClr val="tx2"/>
                </a:solidFill>
              </a:defRPr>
            </a:lvl1pPr>
          </a:lstStyle>
          <a:p>
            <a:pPr lvl="0"/>
            <a:r>
              <a:rPr lang="en-GB" dirty="0"/>
              <a:t>00</a:t>
            </a:r>
          </a:p>
        </p:txBody>
      </p:sp>
      <p:sp>
        <p:nvSpPr>
          <p:cNvPr id="42" name="Espace réservé du texte 19">
            <a:extLst>
              <a:ext uri="{FF2B5EF4-FFF2-40B4-BE49-F238E27FC236}">
                <a16:creationId xmlns:a16="http://schemas.microsoft.com/office/drawing/2014/main" id="{2F6904E7-4D18-FBE7-3384-0F609E07E3A2}"/>
              </a:ext>
            </a:extLst>
          </p:cNvPr>
          <p:cNvSpPr>
            <a:spLocks noGrp="1"/>
          </p:cNvSpPr>
          <p:nvPr>
            <p:ph type="body" sz="quarter" idx="31" hasCustomPrompt="1"/>
          </p:nvPr>
        </p:nvSpPr>
        <p:spPr>
          <a:xfrm>
            <a:off x="7213600" y="3333462"/>
            <a:ext cx="4700156" cy="261610"/>
          </a:xfrm>
          <a:prstGeom prst="rect">
            <a:avLst/>
          </a:prstGeom>
        </p:spPr>
        <p:txBody>
          <a:bodyPr wrap="square" anchor="ctr">
            <a:spAutoFit/>
          </a:bodyPr>
          <a:lstStyle>
            <a:lvl1pPr marL="0" indent="0" algn="l">
              <a:lnSpc>
                <a:spcPct val="100000"/>
              </a:lnSpc>
              <a:buNone/>
              <a:defRPr sz="11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43" name="Espace réservé du texte 19">
            <a:extLst>
              <a:ext uri="{FF2B5EF4-FFF2-40B4-BE49-F238E27FC236}">
                <a16:creationId xmlns:a16="http://schemas.microsoft.com/office/drawing/2014/main" id="{5FA086C5-EDF3-3F62-D219-6686BC9A573D}"/>
              </a:ext>
            </a:extLst>
          </p:cNvPr>
          <p:cNvSpPr>
            <a:spLocks noGrp="1"/>
          </p:cNvSpPr>
          <p:nvPr>
            <p:ph type="body" sz="quarter" idx="32" hasCustomPrompt="1"/>
          </p:nvPr>
        </p:nvSpPr>
        <p:spPr>
          <a:xfrm>
            <a:off x="6636282" y="4720991"/>
            <a:ext cx="488449" cy="461665"/>
          </a:xfrm>
          <a:prstGeom prst="rect">
            <a:avLst/>
          </a:prstGeom>
        </p:spPr>
        <p:txBody>
          <a:bodyPr wrap="none" lIns="72000" rIns="72000" anchor="ctr">
            <a:spAutoFit/>
          </a:bodyPr>
          <a:lstStyle>
            <a:lvl1pPr marL="0" indent="0" algn="l">
              <a:lnSpc>
                <a:spcPct val="100000"/>
              </a:lnSpc>
              <a:buNone/>
              <a:defRPr sz="2400" b="1">
                <a:solidFill>
                  <a:schemeClr val="tx2"/>
                </a:solidFill>
              </a:defRPr>
            </a:lvl1pPr>
          </a:lstStyle>
          <a:p>
            <a:pPr lvl="0"/>
            <a:r>
              <a:rPr lang="en-GB" dirty="0"/>
              <a:t>00</a:t>
            </a:r>
          </a:p>
        </p:txBody>
      </p:sp>
      <p:sp>
        <p:nvSpPr>
          <p:cNvPr id="44" name="Espace réservé du texte 19">
            <a:extLst>
              <a:ext uri="{FF2B5EF4-FFF2-40B4-BE49-F238E27FC236}">
                <a16:creationId xmlns:a16="http://schemas.microsoft.com/office/drawing/2014/main" id="{A7A5AC1C-F1AB-C790-947C-1DFE9BCFB7A6}"/>
              </a:ext>
            </a:extLst>
          </p:cNvPr>
          <p:cNvSpPr>
            <a:spLocks noGrp="1"/>
          </p:cNvSpPr>
          <p:nvPr>
            <p:ph type="body" sz="quarter" idx="33" hasCustomPrompt="1"/>
          </p:nvPr>
        </p:nvSpPr>
        <p:spPr>
          <a:xfrm>
            <a:off x="7213600" y="4821018"/>
            <a:ext cx="4700156" cy="261610"/>
          </a:xfrm>
          <a:prstGeom prst="rect">
            <a:avLst/>
          </a:prstGeom>
        </p:spPr>
        <p:txBody>
          <a:bodyPr wrap="square" anchor="ctr">
            <a:spAutoFit/>
          </a:bodyPr>
          <a:lstStyle>
            <a:lvl1pPr marL="0" indent="0" algn="l">
              <a:lnSpc>
                <a:spcPct val="100000"/>
              </a:lnSpc>
              <a:buNone/>
              <a:defRPr sz="11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45" name="Espace réservé du texte 19">
            <a:extLst>
              <a:ext uri="{FF2B5EF4-FFF2-40B4-BE49-F238E27FC236}">
                <a16:creationId xmlns:a16="http://schemas.microsoft.com/office/drawing/2014/main" id="{8DAC540D-D86B-8A39-4934-41EEED90CBFD}"/>
              </a:ext>
            </a:extLst>
          </p:cNvPr>
          <p:cNvSpPr>
            <a:spLocks noGrp="1"/>
          </p:cNvSpPr>
          <p:nvPr>
            <p:ph type="body" sz="quarter" idx="34" hasCustomPrompt="1"/>
          </p:nvPr>
        </p:nvSpPr>
        <p:spPr>
          <a:xfrm>
            <a:off x="6636282" y="5712698"/>
            <a:ext cx="488449" cy="461665"/>
          </a:xfrm>
          <a:prstGeom prst="rect">
            <a:avLst/>
          </a:prstGeom>
        </p:spPr>
        <p:txBody>
          <a:bodyPr wrap="none" lIns="72000" rIns="72000" anchor="ctr">
            <a:spAutoFit/>
          </a:bodyPr>
          <a:lstStyle>
            <a:lvl1pPr marL="0" indent="0" algn="l">
              <a:lnSpc>
                <a:spcPct val="100000"/>
              </a:lnSpc>
              <a:buNone/>
              <a:defRPr sz="2400" b="1">
                <a:solidFill>
                  <a:schemeClr val="tx2"/>
                </a:solidFill>
              </a:defRPr>
            </a:lvl1pPr>
          </a:lstStyle>
          <a:p>
            <a:pPr lvl="0"/>
            <a:r>
              <a:rPr lang="en-GB" dirty="0"/>
              <a:t>00</a:t>
            </a:r>
          </a:p>
        </p:txBody>
      </p:sp>
      <p:sp>
        <p:nvSpPr>
          <p:cNvPr id="46" name="Espace réservé du texte 19">
            <a:extLst>
              <a:ext uri="{FF2B5EF4-FFF2-40B4-BE49-F238E27FC236}">
                <a16:creationId xmlns:a16="http://schemas.microsoft.com/office/drawing/2014/main" id="{E85AC0D0-5F31-E131-9B36-8EE63466C444}"/>
              </a:ext>
            </a:extLst>
          </p:cNvPr>
          <p:cNvSpPr>
            <a:spLocks noGrp="1"/>
          </p:cNvSpPr>
          <p:nvPr>
            <p:ph type="body" sz="quarter" idx="35" hasCustomPrompt="1"/>
          </p:nvPr>
        </p:nvSpPr>
        <p:spPr>
          <a:xfrm>
            <a:off x="7213600" y="5812725"/>
            <a:ext cx="4700156" cy="261610"/>
          </a:xfrm>
          <a:prstGeom prst="rect">
            <a:avLst/>
          </a:prstGeom>
        </p:spPr>
        <p:txBody>
          <a:bodyPr wrap="square" anchor="ctr">
            <a:spAutoFit/>
          </a:bodyPr>
          <a:lstStyle>
            <a:lvl1pPr marL="0" indent="0" algn="l">
              <a:lnSpc>
                <a:spcPct val="100000"/>
              </a:lnSpc>
              <a:buNone/>
              <a:defRPr sz="11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14" name="Espace réservé du texte 19">
            <a:extLst>
              <a:ext uri="{FF2B5EF4-FFF2-40B4-BE49-F238E27FC236}">
                <a16:creationId xmlns:a16="http://schemas.microsoft.com/office/drawing/2014/main" id="{F59DB17B-3634-B95F-8A29-F0F4864E0819}"/>
              </a:ext>
            </a:extLst>
          </p:cNvPr>
          <p:cNvSpPr>
            <a:spLocks noGrp="1"/>
          </p:cNvSpPr>
          <p:nvPr>
            <p:ph type="body" sz="quarter" idx="36" hasCustomPrompt="1"/>
          </p:nvPr>
        </p:nvSpPr>
        <p:spPr>
          <a:xfrm>
            <a:off x="6636282" y="3729287"/>
            <a:ext cx="488449" cy="461665"/>
          </a:xfrm>
          <a:prstGeom prst="rect">
            <a:avLst/>
          </a:prstGeom>
        </p:spPr>
        <p:txBody>
          <a:bodyPr wrap="none" lIns="72000" rIns="72000" anchor="ctr">
            <a:spAutoFit/>
          </a:bodyPr>
          <a:lstStyle>
            <a:lvl1pPr marL="0" indent="0" algn="l">
              <a:lnSpc>
                <a:spcPct val="100000"/>
              </a:lnSpc>
              <a:buNone/>
              <a:defRPr sz="2400" b="1">
                <a:solidFill>
                  <a:schemeClr val="tx2"/>
                </a:solidFill>
              </a:defRPr>
            </a:lvl1pPr>
          </a:lstStyle>
          <a:p>
            <a:pPr lvl="0"/>
            <a:r>
              <a:rPr lang="en-GB" dirty="0"/>
              <a:t>00</a:t>
            </a:r>
          </a:p>
        </p:txBody>
      </p:sp>
      <p:sp>
        <p:nvSpPr>
          <p:cNvPr id="15" name="Espace réservé du texte 19">
            <a:extLst>
              <a:ext uri="{FF2B5EF4-FFF2-40B4-BE49-F238E27FC236}">
                <a16:creationId xmlns:a16="http://schemas.microsoft.com/office/drawing/2014/main" id="{87BCCAA2-0EB8-A405-5D08-FE1859E87265}"/>
              </a:ext>
            </a:extLst>
          </p:cNvPr>
          <p:cNvSpPr>
            <a:spLocks noGrp="1"/>
          </p:cNvSpPr>
          <p:nvPr>
            <p:ph type="body" sz="quarter" idx="37" hasCustomPrompt="1"/>
          </p:nvPr>
        </p:nvSpPr>
        <p:spPr>
          <a:xfrm>
            <a:off x="7213600" y="3829314"/>
            <a:ext cx="4700156" cy="261610"/>
          </a:xfrm>
          <a:prstGeom prst="rect">
            <a:avLst/>
          </a:prstGeom>
        </p:spPr>
        <p:txBody>
          <a:bodyPr wrap="square" anchor="ctr">
            <a:spAutoFit/>
          </a:bodyPr>
          <a:lstStyle>
            <a:lvl1pPr marL="0" indent="0" algn="l">
              <a:lnSpc>
                <a:spcPct val="100000"/>
              </a:lnSpc>
              <a:buNone/>
              <a:defRPr sz="11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16" name="Espace réservé du texte 19">
            <a:extLst>
              <a:ext uri="{FF2B5EF4-FFF2-40B4-BE49-F238E27FC236}">
                <a16:creationId xmlns:a16="http://schemas.microsoft.com/office/drawing/2014/main" id="{68E67A63-CF69-3001-3B97-480CD7A171EB}"/>
              </a:ext>
            </a:extLst>
          </p:cNvPr>
          <p:cNvSpPr>
            <a:spLocks noGrp="1"/>
          </p:cNvSpPr>
          <p:nvPr>
            <p:ph type="body" sz="quarter" idx="38" hasCustomPrompt="1"/>
          </p:nvPr>
        </p:nvSpPr>
        <p:spPr>
          <a:xfrm>
            <a:off x="6636282" y="2737583"/>
            <a:ext cx="488449" cy="461665"/>
          </a:xfrm>
          <a:prstGeom prst="rect">
            <a:avLst/>
          </a:prstGeom>
        </p:spPr>
        <p:txBody>
          <a:bodyPr wrap="none" lIns="72000" rIns="72000" anchor="ctr">
            <a:spAutoFit/>
          </a:bodyPr>
          <a:lstStyle>
            <a:lvl1pPr marL="0" indent="0" algn="l">
              <a:lnSpc>
                <a:spcPct val="100000"/>
              </a:lnSpc>
              <a:buNone/>
              <a:defRPr sz="2400" b="1">
                <a:solidFill>
                  <a:schemeClr val="tx2"/>
                </a:solidFill>
              </a:defRPr>
            </a:lvl1pPr>
          </a:lstStyle>
          <a:p>
            <a:pPr lvl="0"/>
            <a:r>
              <a:rPr lang="en-GB" dirty="0"/>
              <a:t>00</a:t>
            </a:r>
          </a:p>
        </p:txBody>
      </p:sp>
      <p:sp>
        <p:nvSpPr>
          <p:cNvPr id="17" name="Espace réservé du texte 19">
            <a:extLst>
              <a:ext uri="{FF2B5EF4-FFF2-40B4-BE49-F238E27FC236}">
                <a16:creationId xmlns:a16="http://schemas.microsoft.com/office/drawing/2014/main" id="{92723CDB-B043-ECCE-75F8-D86054701300}"/>
              </a:ext>
            </a:extLst>
          </p:cNvPr>
          <p:cNvSpPr>
            <a:spLocks noGrp="1"/>
          </p:cNvSpPr>
          <p:nvPr>
            <p:ph type="body" sz="quarter" idx="39" hasCustomPrompt="1"/>
          </p:nvPr>
        </p:nvSpPr>
        <p:spPr>
          <a:xfrm>
            <a:off x="7213600" y="2837610"/>
            <a:ext cx="4700156" cy="261610"/>
          </a:xfrm>
          <a:prstGeom prst="rect">
            <a:avLst/>
          </a:prstGeom>
        </p:spPr>
        <p:txBody>
          <a:bodyPr wrap="square" anchor="ctr">
            <a:spAutoFit/>
          </a:bodyPr>
          <a:lstStyle>
            <a:lvl1pPr marL="0" indent="0" algn="l">
              <a:lnSpc>
                <a:spcPct val="100000"/>
              </a:lnSpc>
              <a:buNone/>
              <a:defRPr sz="11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3" name="Espace réservé du texte 19">
            <a:extLst>
              <a:ext uri="{FF2B5EF4-FFF2-40B4-BE49-F238E27FC236}">
                <a16:creationId xmlns:a16="http://schemas.microsoft.com/office/drawing/2014/main" id="{FBDD565A-8347-04C6-E114-EDD51F1DC004}"/>
              </a:ext>
            </a:extLst>
          </p:cNvPr>
          <p:cNvSpPr>
            <a:spLocks noGrp="1"/>
          </p:cNvSpPr>
          <p:nvPr>
            <p:ph type="body" sz="quarter" idx="40" hasCustomPrompt="1"/>
          </p:nvPr>
        </p:nvSpPr>
        <p:spPr>
          <a:xfrm>
            <a:off x="6636282" y="5216843"/>
            <a:ext cx="488449" cy="461665"/>
          </a:xfrm>
          <a:prstGeom prst="rect">
            <a:avLst/>
          </a:prstGeom>
        </p:spPr>
        <p:txBody>
          <a:bodyPr wrap="none" lIns="72000" rIns="72000" anchor="ctr">
            <a:spAutoFit/>
          </a:bodyPr>
          <a:lstStyle>
            <a:lvl1pPr marL="0" indent="0" algn="l">
              <a:lnSpc>
                <a:spcPct val="100000"/>
              </a:lnSpc>
              <a:buNone/>
              <a:defRPr sz="2400" b="1">
                <a:solidFill>
                  <a:schemeClr val="tx2"/>
                </a:solidFill>
              </a:defRPr>
            </a:lvl1pPr>
          </a:lstStyle>
          <a:p>
            <a:pPr lvl="0"/>
            <a:r>
              <a:rPr lang="en-GB" dirty="0"/>
              <a:t>00</a:t>
            </a:r>
          </a:p>
        </p:txBody>
      </p:sp>
      <p:sp>
        <p:nvSpPr>
          <p:cNvPr id="13" name="Espace réservé du texte 19">
            <a:extLst>
              <a:ext uri="{FF2B5EF4-FFF2-40B4-BE49-F238E27FC236}">
                <a16:creationId xmlns:a16="http://schemas.microsoft.com/office/drawing/2014/main" id="{C6A05693-BFEA-399C-8939-D69536C99013}"/>
              </a:ext>
            </a:extLst>
          </p:cNvPr>
          <p:cNvSpPr>
            <a:spLocks noGrp="1"/>
          </p:cNvSpPr>
          <p:nvPr>
            <p:ph type="body" sz="quarter" idx="41" hasCustomPrompt="1"/>
          </p:nvPr>
        </p:nvSpPr>
        <p:spPr>
          <a:xfrm>
            <a:off x="7213600" y="5316870"/>
            <a:ext cx="4700156" cy="261610"/>
          </a:xfrm>
          <a:prstGeom prst="rect">
            <a:avLst/>
          </a:prstGeom>
        </p:spPr>
        <p:txBody>
          <a:bodyPr wrap="square" anchor="ctr">
            <a:spAutoFit/>
          </a:bodyPr>
          <a:lstStyle>
            <a:lvl1pPr marL="0" indent="0" algn="l">
              <a:lnSpc>
                <a:spcPct val="100000"/>
              </a:lnSpc>
              <a:buNone/>
              <a:defRPr sz="11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
        <p:nvSpPr>
          <p:cNvPr id="18" name="Espace réservé du texte 19">
            <a:extLst>
              <a:ext uri="{FF2B5EF4-FFF2-40B4-BE49-F238E27FC236}">
                <a16:creationId xmlns:a16="http://schemas.microsoft.com/office/drawing/2014/main" id="{4AAF0D82-467F-6E0E-41B2-694E07426BCD}"/>
              </a:ext>
            </a:extLst>
          </p:cNvPr>
          <p:cNvSpPr>
            <a:spLocks noGrp="1"/>
          </p:cNvSpPr>
          <p:nvPr>
            <p:ph type="body" sz="quarter" idx="42" hasCustomPrompt="1"/>
          </p:nvPr>
        </p:nvSpPr>
        <p:spPr>
          <a:xfrm>
            <a:off x="6636282" y="4225139"/>
            <a:ext cx="488449" cy="461665"/>
          </a:xfrm>
          <a:prstGeom prst="rect">
            <a:avLst/>
          </a:prstGeom>
        </p:spPr>
        <p:txBody>
          <a:bodyPr wrap="none" lIns="72000" rIns="72000" anchor="ctr">
            <a:spAutoFit/>
          </a:bodyPr>
          <a:lstStyle>
            <a:lvl1pPr marL="0" indent="0" algn="l">
              <a:lnSpc>
                <a:spcPct val="100000"/>
              </a:lnSpc>
              <a:buNone/>
              <a:defRPr sz="2400" b="1">
                <a:solidFill>
                  <a:schemeClr val="tx2"/>
                </a:solidFill>
              </a:defRPr>
            </a:lvl1pPr>
          </a:lstStyle>
          <a:p>
            <a:pPr lvl="0"/>
            <a:r>
              <a:rPr lang="en-GB" dirty="0"/>
              <a:t>00</a:t>
            </a:r>
          </a:p>
        </p:txBody>
      </p:sp>
      <p:sp>
        <p:nvSpPr>
          <p:cNvPr id="22" name="Espace réservé du texte 19">
            <a:extLst>
              <a:ext uri="{FF2B5EF4-FFF2-40B4-BE49-F238E27FC236}">
                <a16:creationId xmlns:a16="http://schemas.microsoft.com/office/drawing/2014/main" id="{7111393C-27C3-2151-C8D1-CE374DD42A90}"/>
              </a:ext>
            </a:extLst>
          </p:cNvPr>
          <p:cNvSpPr>
            <a:spLocks noGrp="1"/>
          </p:cNvSpPr>
          <p:nvPr>
            <p:ph type="body" sz="quarter" idx="43" hasCustomPrompt="1"/>
          </p:nvPr>
        </p:nvSpPr>
        <p:spPr>
          <a:xfrm>
            <a:off x="7213600" y="4325166"/>
            <a:ext cx="4700156" cy="261610"/>
          </a:xfrm>
          <a:prstGeom prst="rect">
            <a:avLst/>
          </a:prstGeom>
        </p:spPr>
        <p:txBody>
          <a:bodyPr wrap="square" anchor="ctr">
            <a:spAutoFit/>
          </a:bodyPr>
          <a:lstStyle>
            <a:lvl1pPr marL="0" indent="0" algn="l">
              <a:lnSpc>
                <a:spcPct val="100000"/>
              </a:lnSpc>
              <a:buNone/>
              <a:defRPr sz="1100" b="1">
                <a:solidFill>
                  <a:schemeClr val="tx1"/>
                </a:solidFill>
              </a:defRPr>
            </a:lvl1pPr>
          </a:lstStyle>
          <a:p>
            <a:pPr lvl="0"/>
            <a:r>
              <a:rPr lang="en-GB" dirty="0"/>
              <a:t>Lorem ipsum dolores sit </a:t>
            </a:r>
            <a:r>
              <a:rPr lang="en-GB" dirty="0" err="1"/>
              <a:t>ametrucium</a:t>
            </a:r>
            <a:r>
              <a:rPr lang="en-GB" dirty="0"/>
              <a:t> elit </a:t>
            </a:r>
            <a:r>
              <a:rPr lang="en-GB" dirty="0" err="1"/>
              <a:t>setam</a:t>
            </a:r>
            <a:r>
              <a:rPr lang="en-GB" dirty="0"/>
              <a:t> </a:t>
            </a:r>
            <a:r>
              <a:rPr lang="en-GB" dirty="0" err="1"/>
              <a:t>vistea</a:t>
            </a:r>
            <a:r>
              <a:rPr lang="en-GB" dirty="0"/>
              <a:t> estrum</a:t>
            </a:r>
          </a:p>
        </p:txBody>
      </p:sp>
    </p:spTree>
    <p:extLst>
      <p:ext uri="{BB962C8B-B14F-4D97-AF65-F5344CB8AC3E}">
        <p14:creationId xmlns:p14="http://schemas.microsoft.com/office/powerpoint/2010/main" val="506556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Employee">
    <p:bg>
      <p:bgPr>
        <a:solidFill>
          <a:schemeClr val="bg1">
            <a:lumMod val="95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D3511F-3238-0F8A-8176-8701181AC6DD}"/>
              </a:ext>
            </a:extLst>
          </p:cNvPr>
          <p:cNvSpPr>
            <a:spLocks noGrp="1"/>
          </p:cNvSpPr>
          <p:nvPr>
            <p:ph type="title" hasCustomPrompt="1"/>
          </p:nvPr>
        </p:nvSpPr>
        <p:spPr>
          <a:xfrm>
            <a:off x="5577469" y="2190598"/>
            <a:ext cx="5139161" cy="1168557"/>
          </a:xfrm>
        </p:spPr>
        <p:txBody>
          <a:bodyPr/>
          <a:lstStyle>
            <a:lvl1pPr>
              <a:defRPr sz="6600" b="0" cap="none" baseline="0"/>
            </a:lvl1pPr>
          </a:lstStyle>
          <a:p>
            <a:r>
              <a:rPr lang="fr-FR" dirty="0"/>
              <a:t>Name</a:t>
            </a:r>
          </a:p>
        </p:txBody>
      </p:sp>
      <p:sp>
        <p:nvSpPr>
          <p:cNvPr id="3" name="Espace réservé du pied de page 2">
            <a:extLst>
              <a:ext uri="{FF2B5EF4-FFF2-40B4-BE49-F238E27FC236}">
                <a16:creationId xmlns:a16="http://schemas.microsoft.com/office/drawing/2014/main" id="{B36134FB-368B-042A-6B97-C106987C47F2}"/>
              </a:ext>
            </a:extLst>
          </p:cNvPr>
          <p:cNvSpPr>
            <a:spLocks noGrp="1"/>
          </p:cNvSpPr>
          <p:nvPr>
            <p:ph type="ftr" sz="quarter" idx="10"/>
          </p:nvPr>
        </p:nvSpPr>
        <p:spPr/>
        <p:txBody>
          <a:bodyPr/>
          <a:lstStyle/>
          <a:p>
            <a:r>
              <a:rPr lang="en-GB"/>
              <a:t>Corporate Presentation</a:t>
            </a:r>
            <a:endParaRPr lang="en-GB" dirty="0"/>
          </a:p>
        </p:txBody>
      </p:sp>
      <p:sp>
        <p:nvSpPr>
          <p:cNvPr id="4" name="Espace réservé du numéro de diapositive 3">
            <a:extLst>
              <a:ext uri="{FF2B5EF4-FFF2-40B4-BE49-F238E27FC236}">
                <a16:creationId xmlns:a16="http://schemas.microsoft.com/office/drawing/2014/main" id="{8343FFA8-D215-4C17-5F7F-0EEDE1224609}"/>
              </a:ext>
            </a:extLst>
          </p:cNvPr>
          <p:cNvSpPr>
            <a:spLocks noGrp="1"/>
          </p:cNvSpPr>
          <p:nvPr>
            <p:ph type="sldNum" sz="quarter" idx="11"/>
          </p:nvPr>
        </p:nvSpPr>
        <p:spPr/>
        <p:txBody>
          <a:bodyPr/>
          <a:lstStyle/>
          <a:p>
            <a:fld id="{E46092E9-BB48-4D0B-9FEF-88367916AF73}" type="slidenum">
              <a:rPr lang="en-GB" smtClean="0"/>
              <a:pPr/>
              <a:t>‹Nº›</a:t>
            </a:fld>
            <a:endParaRPr lang="en-GB" dirty="0"/>
          </a:p>
        </p:txBody>
      </p:sp>
      <p:sp>
        <p:nvSpPr>
          <p:cNvPr id="6" name="Rectangle 5">
            <a:extLst>
              <a:ext uri="{FF2B5EF4-FFF2-40B4-BE49-F238E27FC236}">
                <a16:creationId xmlns:a16="http://schemas.microsoft.com/office/drawing/2014/main" id="{8ECF9A96-FC2B-6251-D748-4CEFF520347B}"/>
              </a:ext>
            </a:extLst>
          </p:cNvPr>
          <p:cNvSpPr/>
          <p:nvPr/>
        </p:nvSpPr>
        <p:spPr>
          <a:xfrm>
            <a:off x="0" y="0"/>
            <a:ext cx="3898899"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9" name="Group 6">
            <a:extLst>
              <a:ext uri="{FF2B5EF4-FFF2-40B4-BE49-F238E27FC236}">
                <a16:creationId xmlns:a16="http://schemas.microsoft.com/office/drawing/2014/main" id="{CBB1E924-B354-C08E-3AC4-1F446BA35B9B}"/>
              </a:ext>
            </a:extLst>
          </p:cNvPr>
          <p:cNvGrpSpPr/>
          <p:nvPr/>
        </p:nvGrpSpPr>
        <p:grpSpPr>
          <a:xfrm>
            <a:off x="11188700" y="3109151"/>
            <a:ext cx="1003300" cy="1004400"/>
            <a:chOff x="9708243" y="4939200"/>
            <a:chExt cx="1003300" cy="1004400"/>
          </a:xfrm>
        </p:grpSpPr>
        <p:sp>
          <p:nvSpPr>
            <p:cNvPr id="10" name="Rectangle 9">
              <a:extLst>
                <a:ext uri="{FF2B5EF4-FFF2-40B4-BE49-F238E27FC236}">
                  <a16:creationId xmlns:a16="http://schemas.microsoft.com/office/drawing/2014/main" id="{C9837D7C-1D9F-7672-AE78-18E780CE4B32}"/>
                </a:ext>
              </a:extLst>
            </p:cNvPr>
            <p:cNvSpPr/>
            <p:nvPr/>
          </p:nvSpPr>
          <p:spPr>
            <a:xfrm>
              <a:off x="9708243" y="4939200"/>
              <a:ext cx="1003300" cy="1004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ource Sans Pro" panose="020B0503030403020204" pitchFamily="34" charset="0"/>
                <a:ea typeface="Calibri" panose="020F0502020204030204" pitchFamily="34" charset="0"/>
                <a:cs typeface="Calibri" panose="020F0502020204030204" pitchFamily="34" charset="0"/>
              </a:endParaRPr>
            </a:p>
          </p:txBody>
        </p:sp>
        <p:sp>
          <p:nvSpPr>
            <p:cNvPr id="11" name="Graphic 11">
              <a:extLst>
                <a:ext uri="{FF2B5EF4-FFF2-40B4-BE49-F238E27FC236}">
                  <a16:creationId xmlns:a16="http://schemas.microsoft.com/office/drawing/2014/main" id="{95637BD9-CB47-5152-0E54-8C3DE36EDB8B}"/>
                </a:ext>
              </a:extLst>
            </p:cNvPr>
            <p:cNvSpPr/>
            <p:nvPr/>
          </p:nvSpPr>
          <p:spPr>
            <a:xfrm>
              <a:off x="10089243" y="5371342"/>
              <a:ext cx="241300" cy="140116"/>
            </a:xfrm>
            <a:custGeom>
              <a:avLst/>
              <a:gdLst>
                <a:gd name="connsiteX0" fmla="*/ 510804 w 512864"/>
                <a:gd name="connsiteY0" fmla="*/ 143194 h 297805"/>
                <a:gd name="connsiteX1" fmla="*/ 378454 w 512864"/>
                <a:gd name="connsiteY1" fmla="*/ 2569 h 297805"/>
                <a:gd name="connsiteX2" fmla="*/ 366691 w 512864"/>
                <a:gd name="connsiteY2" fmla="*/ 2180 h 297805"/>
                <a:gd name="connsiteX3" fmla="*/ 366302 w 512864"/>
                <a:gd name="connsiteY3" fmla="*/ 13943 h 297805"/>
                <a:gd name="connsiteX4" fmla="*/ 485474 w 512864"/>
                <a:gd name="connsiteY4" fmla="*/ 140612 h 297805"/>
                <a:gd name="connsiteX5" fmla="*/ 8274 w 512864"/>
                <a:gd name="connsiteY5" fmla="*/ 140612 h 297805"/>
                <a:gd name="connsiteX6" fmla="*/ 0 w 512864"/>
                <a:gd name="connsiteY6" fmla="*/ 148885 h 297805"/>
                <a:gd name="connsiteX7" fmla="*/ 8274 w 512864"/>
                <a:gd name="connsiteY7" fmla="*/ 157159 h 297805"/>
                <a:gd name="connsiteX8" fmla="*/ 485474 w 512864"/>
                <a:gd name="connsiteY8" fmla="*/ 157159 h 297805"/>
                <a:gd name="connsiteX9" fmla="*/ 366302 w 512864"/>
                <a:gd name="connsiteY9" fmla="*/ 283829 h 297805"/>
                <a:gd name="connsiteX10" fmla="*/ 366691 w 512864"/>
                <a:gd name="connsiteY10" fmla="*/ 295592 h 297805"/>
                <a:gd name="connsiteX11" fmla="*/ 378454 w 512864"/>
                <a:gd name="connsiteY11" fmla="*/ 295202 h 297805"/>
                <a:gd name="connsiteX12" fmla="*/ 510804 w 512864"/>
                <a:gd name="connsiteY12" fmla="*/ 154576 h 297805"/>
                <a:gd name="connsiteX13" fmla="*/ 510804 w 512864"/>
                <a:gd name="connsiteY13" fmla="*/ 143198 h 297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2864" h="297805">
                  <a:moveTo>
                    <a:pt x="510804" y="143194"/>
                  </a:moveTo>
                  <a:lnTo>
                    <a:pt x="378454" y="2569"/>
                  </a:lnTo>
                  <a:cubicBezTo>
                    <a:pt x="375251" y="-775"/>
                    <a:pt x="369773" y="-801"/>
                    <a:pt x="366691" y="2180"/>
                  </a:cubicBezTo>
                  <a:cubicBezTo>
                    <a:pt x="363557" y="5207"/>
                    <a:pt x="363326" y="10761"/>
                    <a:pt x="366302" y="13943"/>
                  </a:cubicBezTo>
                  <a:lnTo>
                    <a:pt x="485474" y="140612"/>
                  </a:lnTo>
                  <a:lnTo>
                    <a:pt x="8274" y="140612"/>
                  </a:lnTo>
                  <a:cubicBezTo>
                    <a:pt x="3708" y="140612"/>
                    <a:pt x="0" y="144314"/>
                    <a:pt x="0" y="148885"/>
                  </a:cubicBezTo>
                  <a:cubicBezTo>
                    <a:pt x="0" y="153452"/>
                    <a:pt x="3703" y="157159"/>
                    <a:pt x="8274" y="157159"/>
                  </a:cubicBezTo>
                  <a:lnTo>
                    <a:pt x="485474" y="157159"/>
                  </a:lnTo>
                  <a:lnTo>
                    <a:pt x="366302" y="283829"/>
                  </a:lnTo>
                  <a:cubicBezTo>
                    <a:pt x="363322" y="287010"/>
                    <a:pt x="363506" y="292615"/>
                    <a:pt x="366691" y="295592"/>
                  </a:cubicBezTo>
                  <a:cubicBezTo>
                    <a:pt x="369872" y="298568"/>
                    <a:pt x="374990" y="298644"/>
                    <a:pt x="378454" y="295202"/>
                  </a:cubicBezTo>
                  <a:lnTo>
                    <a:pt x="510804" y="154576"/>
                  </a:lnTo>
                  <a:cubicBezTo>
                    <a:pt x="513951" y="150707"/>
                    <a:pt x="513121" y="145960"/>
                    <a:pt x="510804" y="143198"/>
                  </a:cubicBezTo>
                  <a:close/>
                </a:path>
              </a:pathLst>
            </a:custGeom>
            <a:solidFill>
              <a:schemeClr val="accent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D1D1B"/>
                </a:solidFill>
                <a:effectLst/>
                <a:uLnTx/>
                <a:uFillTx/>
                <a:latin typeface="Source Sans Pro" panose="020B0503030403020204" pitchFamily="34" charset="0"/>
                <a:ea typeface="Calibri" panose="020F0502020204030204" pitchFamily="34" charset="0"/>
                <a:cs typeface="Calibri" panose="020F0502020204030204" pitchFamily="34" charset="0"/>
              </a:endParaRPr>
            </a:p>
          </p:txBody>
        </p:sp>
      </p:grpSp>
      <p:sp>
        <p:nvSpPr>
          <p:cNvPr id="14" name="Espace réservé du texte 13">
            <a:extLst>
              <a:ext uri="{FF2B5EF4-FFF2-40B4-BE49-F238E27FC236}">
                <a16:creationId xmlns:a16="http://schemas.microsoft.com/office/drawing/2014/main" id="{A426E27A-339D-0379-6401-E3C134587F2C}"/>
              </a:ext>
            </a:extLst>
          </p:cNvPr>
          <p:cNvSpPr>
            <a:spLocks noGrp="1"/>
          </p:cNvSpPr>
          <p:nvPr>
            <p:ph type="body" sz="quarter" idx="12" hasCustomPrompt="1"/>
          </p:nvPr>
        </p:nvSpPr>
        <p:spPr>
          <a:xfrm>
            <a:off x="5440363" y="4314825"/>
            <a:ext cx="1655738" cy="439709"/>
          </a:xfrm>
          <a:ln w="9525">
            <a:solidFill>
              <a:schemeClr val="accent1"/>
            </a:solidFill>
          </a:ln>
        </p:spPr>
        <p:txBody>
          <a:bodyPr wrap="none" lIns="144000" tIns="108000" rIns="144000" bIns="108000">
            <a:spAutoFit/>
          </a:bodyPr>
          <a:lstStyle>
            <a:lvl1pPr marL="0" indent="0">
              <a:buNone/>
              <a:defRPr b="1">
                <a:solidFill>
                  <a:schemeClr val="tx2"/>
                </a:solidFill>
              </a:defRPr>
            </a:lvl1pPr>
          </a:lstStyle>
          <a:p>
            <a:pPr lvl="0"/>
            <a:r>
              <a:rPr lang="fr-FR" dirty="0"/>
              <a:t>Your </a:t>
            </a:r>
            <a:r>
              <a:rPr lang="fr-FR" dirty="0" err="1"/>
              <a:t>text</a:t>
            </a:r>
            <a:r>
              <a:rPr lang="fr-FR" dirty="0"/>
              <a:t> </a:t>
            </a:r>
            <a:r>
              <a:rPr lang="fr-FR" dirty="0" err="1"/>
              <a:t>here</a:t>
            </a:r>
            <a:endParaRPr lang="fr-FR" dirty="0"/>
          </a:p>
        </p:txBody>
      </p:sp>
      <p:sp>
        <p:nvSpPr>
          <p:cNvPr id="17" name="Espace réservé pour une image  16">
            <a:extLst>
              <a:ext uri="{FF2B5EF4-FFF2-40B4-BE49-F238E27FC236}">
                <a16:creationId xmlns:a16="http://schemas.microsoft.com/office/drawing/2014/main" id="{AECB8F8F-AB58-7FBE-02A5-AA17178AA027}"/>
              </a:ext>
            </a:extLst>
          </p:cNvPr>
          <p:cNvSpPr>
            <a:spLocks noGrp="1"/>
          </p:cNvSpPr>
          <p:nvPr>
            <p:ph type="pic" sz="quarter" idx="13" hasCustomPrompt="1"/>
          </p:nvPr>
        </p:nvSpPr>
        <p:spPr>
          <a:xfrm>
            <a:off x="566058" y="493486"/>
            <a:ext cx="4539342" cy="5842000"/>
          </a:xfrm>
          <a:custGeom>
            <a:avLst/>
            <a:gdLst>
              <a:gd name="connsiteX0" fmla="*/ 0 w 4539342"/>
              <a:gd name="connsiteY0" fmla="*/ 0 h 5842000"/>
              <a:gd name="connsiteX1" fmla="*/ 4539342 w 4539342"/>
              <a:gd name="connsiteY1" fmla="*/ 0 h 5842000"/>
              <a:gd name="connsiteX2" fmla="*/ 4539342 w 4539342"/>
              <a:gd name="connsiteY2" fmla="*/ 5842000 h 5842000"/>
              <a:gd name="connsiteX3" fmla="*/ 0 w 4539342"/>
              <a:gd name="connsiteY3" fmla="*/ 5842000 h 5842000"/>
            </a:gdLst>
            <a:ahLst/>
            <a:cxnLst>
              <a:cxn ang="0">
                <a:pos x="connsiteX0" y="connsiteY0"/>
              </a:cxn>
              <a:cxn ang="0">
                <a:pos x="connsiteX1" y="connsiteY1"/>
              </a:cxn>
              <a:cxn ang="0">
                <a:pos x="connsiteX2" y="connsiteY2"/>
              </a:cxn>
              <a:cxn ang="0">
                <a:pos x="connsiteX3" y="connsiteY3"/>
              </a:cxn>
            </a:cxnLst>
            <a:rect l="l" t="t" r="r" b="b"/>
            <a:pathLst>
              <a:path w="4539342" h="5842000">
                <a:moveTo>
                  <a:pt x="0" y="0"/>
                </a:moveTo>
                <a:lnTo>
                  <a:pt x="4539342" y="0"/>
                </a:lnTo>
                <a:lnTo>
                  <a:pt x="4539342" y="5842000"/>
                </a:lnTo>
                <a:lnTo>
                  <a:pt x="0" y="5842000"/>
                </a:lnTo>
                <a:close/>
              </a:path>
            </a:pathLst>
          </a:custGeom>
          <a:solidFill>
            <a:srgbClr val="D9D9D9"/>
          </a:solidFill>
        </p:spPr>
        <p:txBody>
          <a:bodyPr wrap="square">
            <a:noAutofit/>
          </a:bodyPr>
          <a:lstStyle>
            <a:lvl1pPr>
              <a:defRPr sz="100"/>
            </a:lvl1pPr>
          </a:lstStyle>
          <a:p>
            <a:r>
              <a:rPr lang="fr-FR" dirty="0"/>
              <a:t> </a:t>
            </a:r>
          </a:p>
        </p:txBody>
      </p:sp>
      <p:cxnSp>
        <p:nvCxnSpPr>
          <p:cNvPr id="8" name="Straight Connector 15">
            <a:extLst>
              <a:ext uri="{FF2B5EF4-FFF2-40B4-BE49-F238E27FC236}">
                <a16:creationId xmlns:a16="http://schemas.microsoft.com/office/drawing/2014/main" id="{CE53E4FF-58C8-6D3F-FBBD-91C7CA29A5D4}"/>
              </a:ext>
            </a:extLst>
          </p:cNvPr>
          <p:cNvCxnSpPr>
            <a:cxnSpLocks/>
          </p:cNvCxnSpPr>
          <p:nvPr/>
        </p:nvCxnSpPr>
        <p:spPr>
          <a:xfrm flipH="1">
            <a:off x="4800600" y="3975100"/>
            <a:ext cx="1211943" cy="0"/>
          </a:xfrm>
          <a:prstGeom prst="line">
            <a:avLst/>
          </a:prstGeom>
          <a:ln w="101600"/>
        </p:spPr>
        <p:style>
          <a:lnRef idx="1">
            <a:schemeClr val="accent1"/>
          </a:lnRef>
          <a:fillRef idx="0">
            <a:schemeClr val="accent1"/>
          </a:fillRef>
          <a:effectRef idx="0">
            <a:schemeClr val="accent1"/>
          </a:effectRef>
          <a:fontRef idx="minor">
            <a:schemeClr val="tx1"/>
          </a:fontRef>
        </p:style>
      </p:cxnSp>
      <p:sp>
        <p:nvSpPr>
          <p:cNvPr id="20" name="Espace réservé du texte 19">
            <a:extLst>
              <a:ext uri="{FF2B5EF4-FFF2-40B4-BE49-F238E27FC236}">
                <a16:creationId xmlns:a16="http://schemas.microsoft.com/office/drawing/2014/main" id="{6F569AE0-C402-1279-0785-62D8E18F7253}"/>
              </a:ext>
            </a:extLst>
          </p:cNvPr>
          <p:cNvSpPr>
            <a:spLocks noGrp="1"/>
          </p:cNvSpPr>
          <p:nvPr>
            <p:ph type="body" sz="quarter" idx="14" hasCustomPrompt="1"/>
          </p:nvPr>
        </p:nvSpPr>
        <p:spPr>
          <a:xfrm>
            <a:off x="6261904" y="3270296"/>
            <a:ext cx="4455309" cy="1006429"/>
          </a:xfrm>
        </p:spPr>
        <p:txBody>
          <a:bodyPr wrap="square">
            <a:spAutoFit/>
          </a:bodyPr>
          <a:lstStyle>
            <a:lvl1pPr>
              <a:defRPr sz="6600">
                <a:solidFill>
                  <a:schemeClr val="tx2"/>
                </a:solidFill>
              </a:defRPr>
            </a:lvl1pPr>
            <a:lvl2pPr marL="222250" indent="0">
              <a:buNone/>
              <a:defRPr/>
            </a:lvl2pPr>
          </a:lstStyle>
          <a:p>
            <a:pPr lvl="0"/>
            <a:r>
              <a:rPr lang="fr-FR" dirty="0" err="1"/>
              <a:t>Surname</a:t>
            </a:r>
            <a:endParaRPr lang="fr-FR" dirty="0"/>
          </a:p>
        </p:txBody>
      </p:sp>
    </p:spTree>
    <p:extLst>
      <p:ext uri="{BB962C8B-B14F-4D97-AF65-F5344CB8AC3E}">
        <p14:creationId xmlns:p14="http://schemas.microsoft.com/office/powerpoint/2010/main" val="2062808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itle center">
    <p:bg bwMode="ltGray">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0DC43-63BA-E193-4828-AB63E86BF7C2}"/>
              </a:ext>
            </a:extLst>
          </p:cNvPr>
          <p:cNvSpPr>
            <a:spLocks noGrp="1"/>
          </p:cNvSpPr>
          <p:nvPr>
            <p:ph type="title" hasCustomPrompt="1"/>
          </p:nvPr>
        </p:nvSpPr>
        <p:spPr>
          <a:xfrm>
            <a:off x="570045" y="719018"/>
            <a:ext cx="11009627" cy="808459"/>
          </a:xfrm>
        </p:spPr>
        <p:txBody>
          <a:bodyPr/>
          <a:lstStyle>
            <a:lvl1pPr algn="ctr">
              <a:defRPr/>
            </a:lvl1pPr>
          </a:lstStyle>
          <a:p>
            <a:r>
              <a:rPr lang="en-GB" dirty="0"/>
              <a:t>Insert your title here</a:t>
            </a:r>
          </a:p>
        </p:txBody>
      </p:sp>
      <p:sp>
        <p:nvSpPr>
          <p:cNvPr id="4" name="Espace réservé du pied de page 3">
            <a:extLst>
              <a:ext uri="{FF2B5EF4-FFF2-40B4-BE49-F238E27FC236}">
                <a16:creationId xmlns:a16="http://schemas.microsoft.com/office/drawing/2014/main" id="{C15250D9-B9E0-D941-6B9F-DC73764B8794}"/>
              </a:ext>
            </a:extLst>
          </p:cNvPr>
          <p:cNvSpPr>
            <a:spLocks noGrp="1"/>
          </p:cNvSpPr>
          <p:nvPr>
            <p:ph type="ftr" sz="quarter" idx="11"/>
          </p:nvPr>
        </p:nvSpPr>
        <p:spPr/>
        <p:txBody>
          <a:bodyPr vert="horz" wrap="none" lIns="91440" tIns="45720" rIns="91440" bIns="45720" rtlCol="0" anchor="b">
            <a:spAutoFit/>
          </a:bodyPr>
          <a:lstStyle>
            <a:lvl1pPr>
              <a:defRPr lang="en-GB" smtClean="0">
                <a:solidFill>
                  <a:schemeClr val="tx1">
                    <a:alpha val="60000"/>
                  </a:schemeClr>
                </a:solidFill>
              </a:defRPr>
            </a:lvl1pPr>
          </a:lstStyle>
          <a:p>
            <a:r>
              <a:rPr lang="en-US"/>
              <a:t>Corporate Presentation</a:t>
            </a:r>
            <a:endParaRPr lang="en-US" dirty="0"/>
          </a:p>
        </p:txBody>
      </p:sp>
      <p:sp>
        <p:nvSpPr>
          <p:cNvPr id="5" name="Espace réservé du numéro de diapositive 4">
            <a:extLst>
              <a:ext uri="{FF2B5EF4-FFF2-40B4-BE49-F238E27FC236}">
                <a16:creationId xmlns:a16="http://schemas.microsoft.com/office/drawing/2014/main" id="{3D928C7A-EE32-AB47-08EB-348936AD6454}"/>
              </a:ext>
            </a:extLst>
          </p:cNvPr>
          <p:cNvSpPr>
            <a:spLocks noGrp="1"/>
          </p:cNvSpPr>
          <p:nvPr>
            <p:ph type="sldNum" sz="quarter" idx="12"/>
          </p:nvPr>
        </p:nvSpPr>
        <p:spPr/>
        <p:txBody>
          <a:bodyPr/>
          <a:lstStyle/>
          <a:p>
            <a:fld id="{E46092E9-BB48-4D0B-9FEF-88367916AF73}" type="slidenum">
              <a:rPr lang="en-GB" smtClean="0"/>
              <a:pPr/>
              <a:t>‹Nº›</a:t>
            </a:fld>
            <a:endParaRPr lang="en-GB" dirty="0"/>
          </a:p>
        </p:txBody>
      </p:sp>
      <p:sp>
        <p:nvSpPr>
          <p:cNvPr id="8" name="Rectangle 7">
            <a:extLst>
              <a:ext uri="{FF2B5EF4-FFF2-40B4-BE49-F238E27FC236}">
                <a16:creationId xmlns:a16="http://schemas.microsoft.com/office/drawing/2014/main" id="{9247D0EB-EAB5-48DF-C7A0-B3F9D08A001B}"/>
              </a:ext>
            </a:extLst>
          </p:cNvPr>
          <p:cNvSpPr/>
          <p:nvPr/>
        </p:nvSpPr>
        <p:spPr>
          <a:xfrm>
            <a:off x="0" y="0"/>
            <a:ext cx="90000" cy="6857999"/>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6" name="Groupe 5">
            <a:extLst>
              <a:ext uri="{FF2B5EF4-FFF2-40B4-BE49-F238E27FC236}">
                <a16:creationId xmlns:a16="http://schemas.microsoft.com/office/drawing/2014/main" id="{17FED4B0-771B-3AA4-730D-0B4531006FC9}"/>
              </a:ext>
            </a:extLst>
          </p:cNvPr>
          <p:cNvGrpSpPr>
            <a:grpSpLocks noGrp="1" noUngrp="1" noRot="1" noMove="1" noResize="1"/>
          </p:cNvGrpSpPr>
          <p:nvPr/>
        </p:nvGrpSpPr>
        <p:grpSpPr>
          <a:xfrm>
            <a:off x="-2139933" y="0"/>
            <a:ext cx="1885826" cy="1835885"/>
            <a:chOff x="2689543" y="1651754"/>
            <a:chExt cx="1885826" cy="1835885"/>
          </a:xfrm>
        </p:grpSpPr>
        <p:sp>
          <p:nvSpPr>
            <p:cNvPr id="10" name="Freeform 5">
              <a:extLst>
                <a:ext uri="{FF2B5EF4-FFF2-40B4-BE49-F238E27FC236}">
                  <a16:creationId xmlns:a16="http://schemas.microsoft.com/office/drawing/2014/main" id="{8B9CF7FD-05C4-6538-94F3-3FC697BCF81C}"/>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1" name="Rectangle 10">
              <a:extLst>
                <a:ext uri="{FF2B5EF4-FFF2-40B4-BE49-F238E27FC236}">
                  <a16:creationId xmlns:a16="http://schemas.microsoft.com/office/drawing/2014/main" id="{4D228006-62B9-3C05-5710-A306B7C360FB}"/>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
        <p:nvSpPr>
          <p:cNvPr id="3" name="Espace réservé du texte 6">
            <a:extLst>
              <a:ext uri="{FF2B5EF4-FFF2-40B4-BE49-F238E27FC236}">
                <a16:creationId xmlns:a16="http://schemas.microsoft.com/office/drawing/2014/main" id="{986E5CB2-3036-DC53-648A-0E1ED45CF2BA}"/>
              </a:ext>
            </a:extLst>
          </p:cNvPr>
          <p:cNvSpPr>
            <a:spLocks noGrp="1"/>
          </p:cNvSpPr>
          <p:nvPr>
            <p:ph type="body" sz="quarter" idx="17" hasCustomPrompt="1"/>
          </p:nvPr>
        </p:nvSpPr>
        <p:spPr>
          <a:xfrm>
            <a:off x="584200" y="412229"/>
            <a:ext cx="1322528" cy="237757"/>
          </a:xfrm>
        </p:spPr>
        <p:txBody>
          <a:bodyPr wrap="none" lIns="36000" rIns="36000">
            <a:spAutoFit/>
          </a:bodyPr>
          <a:lstStyle>
            <a:lvl1pPr algn="l">
              <a:defRPr sz="1050" b="0" cap="all" spc="200" baseline="0">
                <a:solidFill>
                  <a:schemeClr val="tx1">
                    <a:lumMod val="25000"/>
                    <a:lumOff val="75000"/>
                  </a:schemeClr>
                </a:solidFill>
              </a:defRPr>
            </a:lvl1pPr>
          </a:lstStyle>
          <a:p>
            <a:pPr lvl="0"/>
            <a:r>
              <a:rPr lang="en-GB"/>
              <a:t>00 / Chapter</a:t>
            </a:r>
            <a:endParaRPr lang="en-GB" dirty="0"/>
          </a:p>
        </p:txBody>
      </p:sp>
    </p:spTree>
    <p:extLst>
      <p:ext uri="{BB962C8B-B14F-4D97-AF65-F5344CB8AC3E}">
        <p14:creationId xmlns:p14="http://schemas.microsoft.com/office/powerpoint/2010/main" val="1025401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Content : Side Title ">
    <p:bg>
      <p:bgPr>
        <a:solidFill>
          <a:schemeClr val="bg1">
            <a:lumMod val="95000"/>
          </a:schemeClr>
        </a:solidFill>
        <a:effectLst/>
      </p:bgPr>
    </p:bg>
    <p:spTree>
      <p:nvGrpSpPr>
        <p:cNvPr id="1" name=""/>
        <p:cNvGrpSpPr/>
        <p:nvPr/>
      </p:nvGrpSpPr>
      <p:grpSpPr>
        <a:xfrm>
          <a:off x="0" y="0"/>
          <a:ext cx="0" cy="0"/>
          <a:chOff x="0" y="0"/>
          <a:chExt cx="0" cy="0"/>
        </a:xfrm>
      </p:grpSpPr>
      <p:pic>
        <p:nvPicPr>
          <p:cNvPr id="21" name="Picture 7">
            <a:extLst>
              <a:ext uri="{FF2B5EF4-FFF2-40B4-BE49-F238E27FC236}">
                <a16:creationId xmlns:a16="http://schemas.microsoft.com/office/drawing/2014/main" id="{4A77BE00-7F6C-15E3-AB04-FE65FC85A4E4}"/>
              </a:ext>
            </a:extLst>
          </p:cNvPr>
          <p:cNvPicPr>
            <a:picLocks noChangeAspect="1"/>
          </p:cNvPicPr>
          <p:nvPr/>
        </p:nvPicPr>
        <p:blipFill rotWithShape="1">
          <a:blip r:embed="rId2"/>
          <a:srcRect l="4989" t="19952" r="3855"/>
          <a:stretch/>
        </p:blipFill>
        <p:spPr>
          <a:xfrm>
            <a:off x="0" y="0"/>
            <a:ext cx="5105400" cy="6858000"/>
          </a:xfrm>
          <a:prstGeom prst="rect">
            <a:avLst/>
          </a:prstGeom>
        </p:spPr>
      </p:pic>
      <p:sp>
        <p:nvSpPr>
          <p:cNvPr id="3" name="Rectangle 2">
            <a:extLst>
              <a:ext uri="{FF2B5EF4-FFF2-40B4-BE49-F238E27FC236}">
                <a16:creationId xmlns:a16="http://schemas.microsoft.com/office/drawing/2014/main" id="{A57653CB-9BFC-F5CB-6FC7-B3B164E786F5}"/>
              </a:ext>
            </a:extLst>
          </p:cNvPr>
          <p:cNvSpPr/>
          <p:nvPr/>
        </p:nvSpPr>
        <p:spPr>
          <a:xfrm>
            <a:off x="0" y="0"/>
            <a:ext cx="5105400" cy="6858000"/>
          </a:xfrm>
          <a:prstGeom prst="rect">
            <a:avLst/>
          </a:prstGeom>
          <a:solidFill>
            <a:schemeClr val="tx2">
              <a:alpha val="7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ource Sans Pro" panose="020B0503030403020204" pitchFamily="34" charset="0"/>
              <a:ea typeface="Calibri" panose="020F0502020204030204" pitchFamily="34" charset="0"/>
              <a:cs typeface="Calibri" panose="020F0502020204030204" pitchFamily="34" charset="0"/>
            </a:endParaRPr>
          </a:p>
        </p:txBody>
      </p:sp>
      <p:sp>
        <p:nvSpPr>
          <p:cNvPr id="20" name="Rectangle 19">
            <a:extLst>
              <a:ext uri="{FF2B5EF4-FFF2-40B4-BE49-F238E27FC236}">
                <a16:creationId xmlns:a16="http://schemas.microsoft.com/office/drawing/2014/main" id="{66CD8B86-E2F4-B2CF-DB89-85AF79C36D49}"/>
              </a:ext>
            </a:extLst>
          </p:cNvPr>
          <p:cNvSpPr>
            <a:spLocks noChangeAspect="1"/>
          </p:cNvSpPr>
          <p:nvPr/>
        </p:nvSpPr>
        <p:spPr>
          <a:xfrm>
            <a:off x="3638550" y="563880"/>
            <a:ext cx="8553450" cy="62941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ource Sans Pro" panose="020B0503030403020204" pitchFamily="34" charset="0"/>
              <a:ea typeface="Calibri" panose="020F0502020204030204" pitchFamily="34" charset="0"/>
              <a:cs typeface="Calibri" panose="020F0502020204030204" pitchFamily="34" charset="0"/>
            </a:endParaRPr>
          </a:p>
        </p:txBody>
      </p:sp>
      <p:sp>
        <p:nvSpPr>
          <p:cNvPr id="2" name="Titre 1">
            <a:extLst>
              <a:ext uri="{FF2B5EF4-FFF2-40B4-BE49-F238E27FC236}">
                <a16:creationId xmlns:a16="http://schemas.microsoft.com/office/drawing/2014/main" id="{5EAC953A-8495-5537-7B60-4EE703B57128}"/>
              </a:ext>
            </a:extLst>
          </p:cNvPr>
          <p:cNvSpPr>
            <a:spLocks noGrp="1"/>
          </p:cNvSpPr>
          <p:nvPr>
            <p:ph type="title" hasCustomPrompt="1"/>
          </p:nvPr>
        </p:nvSpPr>
        <p:spPr>
          <a:xfrm>
            <a:off x="584200" y="3526044"/>
            <a:ext cx="2336800" cy="957355"/>
          </a:xfrm>
        </p:spPr>
        <p:txBody>
          <a:bodyPr wrap="square" tIns="108000" bIns="72000" anchor="b">
            <a:noAutofit/>
          </a:bodyPr>
          <a:lstStyle>
            <a:lvl1pPr>
              <a:defRPr sz="2800">
                <a:solidFill>
                  <a:schemeClr val="bg1"/>
                </a:solidFill>
              </a:defRPr>
            </a:lvl1pPr>
          </a:lstStyle>
          <a:p>
            <a:r>
              <a:rPr lang="en-GB" dirty="0"/>
              <a:t>Edit your title</a:t>
            </a:r>
          </a:p>
        </p:txBody>
      </p:sp>
      <p:sp>
        <p:nvSpPr>
          <p:cNvPr id="4" name="Espace réservé du pied de page 3">
            <a:extLst>
              <a:ext uri="{FF2B5EF4-FFF2-40B4-BE49-F238E27FC236}">
                <a16:creationId xmlns:a16="http://schemas.microsoft.com/office/drawing/2014/main" id="{129BD806-0871-3F73-1F3D-1CFD4619DCFD}"/>
              </a:ext>
            </a:extLst>
          </p:cNvPr>
          <p:cNvSpPr>
            <a:spLocks noGrp="1"/>
          </p:cNvSpPr>
          <p:nvPr>
            <p:ph type="ftr" sz="quarter" idx="11"/>
          </p:nvPr>
        </p:nvSpPr>
        <p:spPr/>
        <p:txBody>
          <a:bodyPr/>
          <a:lstStyle/>
          <a:p>
            <a:r>
              <a:rPr lang="en-GB"/>
              <a:t>Corporate Presentation</a:t>
            </a:r>
            <a:endParaRPr lang="en-GB" dirty="0"/>
          </a:p>
        </p:txBody>
      </p:sp>
      <p:sp>
        <p:nvSpPr>
          <p:cNvPr id="5" name="Espace réservé du numéro de diapositive 4">
            <a:extLst>
              <a:ext uri="{FF2B5EF4-FFF2-40B4-BE49-F238E27FC236}">
                <a16:creationId xmlns:a16="http://schemas.microsoft.com/office/drawing/2014/main" id="{76DEF953-5727-4CC4-EBEE-9F7C9118581F}"/>
              </a:ext>
            </a:extLst>
          </p:cNvPr>
          <p:cNvSpPr>
            <a:spLocks noGrp="1"/>
          </p:cNvSpPr>
          <p:nvPr>
            <p:ph type="sldNum" sz="quarter" idx="12"/>
          </p:nvPr>
        </p:nvSpPr>
        <p:spPr/>
        <p:txBody>
          <a:bodyPr/>
          <a:lstStyle/>
          <a:p>
            <a:fld id="{E46092E9-BB48-4D0B-9FEF-88367916AF73}" type="slidenum">
              <a:rPr lang="en-GB" smtClean="0"/>
              <a:pPr/>
              <a:t>‹Nº›</a:t>
            </a:fld>
            <a:endParaRPr lang="en-GB" dirty="0"/>
          </a:p>
        </p:txBody>
      </p:sp>
      <p:sp>
        <p:nvSpPr>
          <p:cNvPr id="12" name="Espace réservé du texte 11">
            <a:extLst>
              <a:ext uri="{FF2B5EF4-FFF2-40B4-BE49-F238E27FC236}">
                <a16:creationId xmlns:a16="http://schemas.microsoft.com/office/drawing/2014/main" id="{23252BE6-AC08-AAED-8F05-3EDC6B6C5493}"/>
              </a:ext>
            </a:extLst>
          </p:cNvPr>
          <p:cNvSpPr>
            <a:spLocks noGrp="1"/>
          </p:cNvSpPr>
          <p:nvPr>
            <p:ph type="body" sz="quarter" idx="14" hasCustomPrompt="1"/>
          </p:nvPr>
        </p:nvSpPr>
        <p:spPr>
          <a:xfrm>
            <a:off x="4294091" y="1597306"/>
            <a:ext cx="7398003" cy="4579657"/>
          </a:xfrm>
        </p:spPr>
        <p:txBody>
          <a:bodyPr/>
          <a:lstStyle/>
          <a:p>
            <a:pPr lvl="0"/>
            <a:r>
              <a:rPr lang="en-US" dirty="0"/>
              <a:t>Click to edit mask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7" name="Espace réservé du texte 6">
            <a:extLst>
              <a:ext uri="{FF2B5EF4-FFF2-40B4-BE49-F238E27FC236}">
                <a16:creationId xmlns:a16="http://schemas.microsoft.com/office/drawing/2014/main" id="{BEC94DF4-0E55-F011-7702-886E0AF83354}"/>
              </a:ext>
            </a:extLst>
          </p:cNvPr>
          <p:cNvSpPr>
            <a:spLocks noGrp="1"/>
          </p:cNvSpPr>
          <p:nvPr>
            <p:ph type="body" sz="quarter" idx="17" hasCustomPrompt="1"/>
          </p:nvPr>
        </p:nvSpPr>
        <p:spPr>
          <a:xfrm>
            <a:off x="584200" y="412229"/>
            <a:ext cx="1322528" cy="237757"/>
          </a:xfrm>
        </p:spPr>
        <p:txBody>
          <a:bodyPr wrap="none" lIns="36000" rIns="36000">
            <a:spAutoFit/>
          </a:bodyPr>
          <a:lstStyle>
            <a:lvl1pPr algn="l">
              <a:defRPr sz="1050" b="0" cap="all" spc="200" baseline="0">
                <a:solidFill>
                  <a:schemeClr val="tx1">
                    <a:lumMod val="25000"/>
                    <a:lumOff val="75000"/>
                  </a:schemeClr>
                </a:solidFill>
              </a:defRPr>
            </a:lvl1pPr>
          </a:lstStyle>
          <a:p>
            <a:pPr lvl="0"/>
            <a:r>
              <a:rPr lang="en-GB"/>
              <a:t>00 / Chapter</a:t>
            </a:r>
            <a:endParaRPr lang="en-GB" dirty="0"/>
          </a:p>
        </p:txBody>
      </p:sp>
      <p:grpSp>
        <p:nvGrpSpPr>
          <p:cNvPr id="8" name="Groupe 7">
            <a:extLst>
              <a:ext uri="{FF2B5EF4-FFF2-40B4-BE49-F238E27FC236}">
                <a16:creationId xmlns:a16="http://schemas.microsoft.com/office/drawing/2014/main" id="{261FE6C6-3EE1-8465-522F-87B974E67B6B}"/>
              </a:ext>
            </a:extLst>
          </p:cNvPr>
          <p:cNvGrpSpPr>
            <a:grpSpLocks noGrp="1" noUngrp="1" noRot="1" noMove="1" noResize="1"/>
          </p:cNvGrpSpPr>
          <p:nvPr/>
        </p:nvGrpSpPr>
        <p:grpSpPr>
          <a:xfrm>
            <a:off x="12405628" y="0"/>
            <a:ext cx="1885826" cy="2451438"/>
            <a:chOff x="511520" y="2588002"/>
            <a:chExt cx="1885826" cy="2451438"/>
          </a:xfrm>
        </p:grpSpPr>
        <p:sp>
          <p:nvSpPr>
            <p:cNvPr id="9" name="Freeform 5">
              <a:extLst>
                <a:ext uri="{FF2B5EF4-FFF2-40B4-BE49-F238E27FC236}">
                  <a16:creationId xmlns:a16="http://schemas.microsoft.com/office/drawing/2014/main" id="{C760FDED-B47F-B505-F7F0-FCD85D261986}"/>
                </a:ext>
              </a:extLst>
            </p:cNvPr>
            <p:cNvSpPr>
              <a:spLocks noGrp="1" noRot="1" noMove="1" noResize="1" noEditPoints="1" noAdjustHandles="1" noChangeArrowheads="1" noChangeShapeType="1"/>
            </p:cNvSpPr>
            <p:nvPr/>
          </p:nvSpPr>
          <p:spPr bwMode="auto">
            <a:xfrm>
              <a:off x="1241708" y="2588002"/>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0" name="Rectangle 9">
              <a:extLst>
                <a:ext uri="{FF2B5EF4-FFF2-40B4-BE49-F238E27FC236}">
                  <a16:creationId xmlns:a16="http://schemas.microsoft.com/office/drawing/2014/main" id="{75B517B7-2D94-FC60-9480-BAEDEFA596C9}"/>
                </a:ext>
              </a:extLst>
            </p:cNvPr>
            <p:cNvSpPr>
              <a:spLocks noGrp="1" noRot="1" noMove="1" noResize="1" noEditPoints="1" noAdjustHandles="1" noChangeArrowheads="1" noChangeShapeType="1"/>
            </p:cNvSpPr>
            <p:nvPr/>
          </p:nvSpPr>
          <p:spPr>
            <a:xfrm>
              <a:off x="511520" y="2946559"/>
              <a:ext cx="1885826" cy="2092881"/>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visual</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Remove the visual</a:t>
              </a:r>
            </a:p>
            <a:p>
              <a:pPr marL="171450" lvl="0" indent="-171450">
                <a:buFont typeface="Arial" panose="020B0604020202020204" pitchFamily="34" charset="0"/>
                <a:buChar char="•"/>
              </a:pPr>
              <a:r>
                <a:rPr lang="en-US" sz="1000" dirty="0">
                  <a:solidFill>
                    <a:schemeClr val="tx1"/>
                  </a:solidFill>
                </a:rPr>
                <a:t>Click on the icon </a:t>
              </a:r>
              <a:br>
                <a:rPr lang="en-US" sz="1000" dirty="0">
                  <a:solidFill>
                    <a:schemeClr val="tx1"/>
                  </a:solidFill>
                </a:rPr>
              </a:br>
              <a:r>
                <a:rPr lang="en-US" sz="1000" dirty="0">
                  <a:solidFill>
                    <a:schemeClr val="tx1"/>
                  </a:solidFill>
                </a:rPr>
                <a:t>in the center of the gray block</a:t>
              </a:r>
            </a:p>
            <a:p>
              <a:pPr marL="171450" lvl="0" indent="-171450">
                <a:buFont typeface="Arial" panose="020B0604020202020204" pitchFamily="34" charset="0"/>
                <a:buChar char="•"/>
              </a:pPr>
              <a:r>
                <a:rPr lang="en-US" sz="1000" dirty="0">
                  <a:solidFill>
                    <a:schemeClr val="tx1"/>
                  </a:solidFill>
                </a:rPr>
                <a:t>Import a visual</a:t>
              </a:r>
              <a:br>
                <a:rPr lang="en-US" sz="1000" dirty="0">
                  <a:solidFill>
                    <a:schemeClr val="tx1"/>
                  </a:solidFill>
                </a:rPr>
              </a:br>
              <a:r>
                <a:rPr lang="en-US" sz="1000" dirty="0">
                  <a:solidFill>
                    <a:schemeClr val="tx1"/>
                  </a:solidFill>
                </a:rPr>
                <a:t>from your computer</a:t>
              </a:r>
            </a:p>
            <a:p>
              <a:pPr marL="171450" lvl="0" indent="-171450">
                <a:buFont typeface="Arial" panose="020B0604020202020204" pitchFamily="34" charset="0"/>
                <a:buChar char="•"/>
              </a:pPr>
              <a:r>
                <a:rPr lang="en-US" sz="1000" dirty="0">
                  <a:solidFill>
                    <a:schemeClr val="tx1"/>
                  </a:solidFill>
                </a:rPr>
                <a:t>To crop the image,</a:t>
              </a:r>
              <a:br>
                <a:rPr lang="en-US" sz="1000" dirty="0">
                  <a:solidFill>
                    <a:schemeClr val="tx1"/>
                  </a:solidFill>
                </a:rPr>
              </a:br>
              <a:r>
                <a:rPr lang="en-US" sz="1000" dirty="0">
                  <a:solidFill>
                    <a:schemeClr val="tx1"/>
                  </a:solidFill>
                </a:rPr>
                <a:t>in “Picture Tools”, click on “crop” tab and choose</a:t>
              </a:r>
              <a:br>
                <a:rPr lang="en-US" sz="1000" dirty="0">
                  <a:solidFill>
                    <a:schemeClr val="tx1"/>
                  </a:solidFill>
                </a:rPr>
              </a:br>
              <a:r>
                <a:rPr lang="en-US" sz="1000" dirty="0">
                  <a:solidFill>
                    <a:schemeClr val="tx1"/>
                  </a:solidFill>
                </a:rPr>
                <a:t>the desired option. </a:t>
              </a:r>
              <a:br>
                <a:rPr lang="en-US" sz="1000" dirty="0">
                  <a:solidFill>
                    <a:schemeClr val="tx1"/>
                  </a:solidFill>
                </a:rPr>
              </a:br>
              <a:r>
                <a:rPr lang="en-US" sz="1000" dirty="0">
                  <a:solidFill>
                    <a:schemeClr val="tx1"/>
                  </a:solidFill>
                </a:rPr>
                <a:t>Adapt (move, zoom</a:t>
              </a:r>
              <a:br>
                <a:rPr lang="en-US" sz="1000" dirty="0">
                  <a:solidFill>
                    <a:schemeClr val="tx1"/>
                  </a:solidFill>
                </a:rPr>
              </a:br>
              <a:r>
                <a:rPr lang="en-US" sz="1000" dirty="0">
                  <a:solidFill>
                    <a:schemeClr val="tx1"/>
                  </a:solidFill>
                </a:rPr>
                <a:t>in or out) the image</a:t>
              </a:r>
            </a:p>
          </p:txBody>
        </p:sp>
      </p:grpSp>
      <p:grpSp>
        <p:nvGrpSpPr>
          <p:cNvPr id="13" name="Groupe 12">
            <a:extLst>
              <a:ext uri="{FF2B5EF4-FFF2-40B4-BE49-F238E27FC236}">
                <a16:creationId xmlns:a16="http://schemas.microsoft.com/office/drawing/2014/main" id="{883C0227-13FB-EE7F-E364-611D65E90540}"/>
              </a:ext>
            </a:extLst>
          </p:cNvPr>
          <p:cNvGrpSpPr>
            <a:grpSpLocks noGrp="1" noUngrp="1" noRot="1" noMove="1" noResize="1"/>
          </p:cNvGrpSpPr>
          <p:nvPr/>
        </p:nvGrpSpPr>
        <p:grpSpPr>
          <a:xfrm>
            <a:off x="-2139933" y="0"/>
            <a:ext cx="1885826" cy="1835885"/>
            <a:chOff x="2689543" y="1651754"/>
            <a:chExt cx="1885826" cy="1835885"/>
          </a:xfrm>
        </p:grpSpPr>
        <p:sp>
          <p:nvSpPr>
            <p:cNvPr id="15" name="Freeform 5">
              <a:extLst>
                <a:ext uri="{FF2B5EF4-FFF2-40B4-BE49-F238E27FC236}">
                  <a16:creationId xmlns:a16="http://schemas.microsoft.com/office/drawing/2014/main" id="{E909A973-6F1D-2CD9-DD2B-5193D231BF13}"/>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6" name="Rectangle 15">
              <a:extLst>
                <a:ext uri="{FF2B5EF4-FFF2-40B4-BE49-F238E27FC236}">
                  <a16:creationId xmlns:a16="http://schemas.microsoft.com/office/drawing/2014/main" id="{FEA8EDF4-7F12-CB8B-8D8F-18F5B85CCAE1}"/>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
        <p:nvSpPr>
          <p:cNvPr id="14" name="Rectangle 13">
            <a:extLst>
              <a:ext uri="{FF2B5EF4-FFF2-40B4-BE49-F238E27FC236}">
                <a16:creationId xmlns:a16="http://schemas.microsoft.com/office/drawing/2014/main" id="{CC857136-650B-3D36-847B-C1552C9F1551}"/>
              </a:ext>
            </a:extLst>
          </p:cNvPr>
          <p:cNvSpPr/>
          <p:nvPr/>
        </p:nvSpPr>
        <p:spPr>
          <a:xfrm>
            <a:off x="0" y="0"/>
            <a:ext cx="90000" cy="6858000"/>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23" name="Straight Connector 12">
            <a:extLst>
              <a:ext uri="{FF2B5EF4-FFF2-40B4-BE49-F238E27FC236}">
                <a16:creationId xmlns:a16="http://schemas.microsoft.com/office/drawing/2014/main" id="{95E3DF2D-87F9-7536-7341-39515D956D59}"/>
              </a:ext>
            </a:extLst>
          </p:cNvPr>
          <p:cNvCxnSpPr>
            <a:cxnSpLocks/>
          </p:cNvCxnSpPr>
          <p:nvPr/>
        </p:nvCxnSpPr>
        <p:spPr>
          <a:xfrm>
            <a:off x="0" y="4703991"/>
            <a:ext cx="2921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Espace réservé du texte 11">
            <a:extLst>
              <a:ext uri="{FF2B5EF4-FFF2-40B4-BE49-F238E27FC236}">
                <a16:creationId xmlns:a16="http://schemas.microsoft.com/office/drawing/2014/main" id="{2CE7686B-6E3E-D21A-4887-AC633C448241}"/>
              </a:ext>
            </a:extLst>
          </p:cNvPr>
          <p:cNvSpPr>
            <a:spLocks noGrp="1"/>
          </p:cNvSpPr>
          <p:nvPr>
            <p:ph type="body" sz="quarter" idx="18" hasCustomPrompt="1"/>
          </p:nvPr>
        </p:nvSpPr>
        <p:spPr>
          <a:xfrm>
            <a:off x="4294091" y="916269"/>
            <a:ext cx="3068075" cy="359390"/>
          </a:xfrm>
          <a:solidFill>
            <a:schemeClr val="accent5"/>
          </a:solidFill>
        </p:spPr>
        <p:txBody>
          <a:bodyPr wrap="none" anchor="ctr">
            <a:noAutofit/>
          </a:bodyPr>
          <a:lstStyle>
            <a:lvl1pPr>
              <a:defRPr b="1">
                <a:solidFill>
                  <a:schemeClr val="bg1"/>
                </a:solidFill>
              </a:defRPr>
            </a:lvl1pPr>
          </a:lstStyle>
          <a:p>
            <a:pPr lvl="0"/>
            <a:r>
              <a:rPr lang="en-US" dirty="0"/>
              <a:t>Click to edit mask text styles</a:t>
            </a:r>
          </a:p>
        </p:txBody>
      </p:sp>
      <p:grpSp>
        <p:nvGrpSpPr>
          <p:cNvPr id="25" name="Group 12">
            <a:extLst>
              <a:ext uri="{FF2B5EF4-FFF2-40B4-BE49-F238E27FC236}">
                <a16:creationId xmlns:a16="http://schemas.microsoft.com/office/drawing/2014/main" id="{67BFEA1F-C0EC-BA49-01A5-E076FB37E567}"/>
              </a:ext>
            </a:extLst>
          </p:cNvPr>
          <p:cNvGrpSpPr>
            <a:grpSpLocks noChangeAspect="1"/>
          </p:cNvGrpSpPr>
          <p:nvPr/>
        </p:nvGrpSpPr>
        <p:grpSpPr bwMode="auto">
          <a:xfrm>
            <a:off x="11336351" y="232933"/>
            <a:ext cx="577406" cy="715984"/>
            <a:chOff x="690" y="1280"/>
            <a:chExt cx="1400" cy="1736"/>
          </a:xfrm>
        </p:grpSpPr>
        <p:sp>
          <p:nvSpPr>
            <p:cNvPr id="26" name="Freeform 13">
              <a:extLst>
                <a:ext uri="{FF2B5EF4-FFF2-40B4-BE49-F238E27FC236}">
                  <a16:creationId xmlns:a16="http://schemas.microsoft.com/office/drawing/2014/main" id="{7468BDD3-08C6-BD35-B3B5-B001834A4BD8}"/>
                </a:ext>
              </a:extLst>
            </p:cNvPr>
            <p:cNvSpPr>
              <a:spLocks/>
            </p:cNvSpPr>
            <p:nvPr/>
          </p:nvSpPr>
          <p:spPr bwMode="auto">
            <a:xfrm>
              <a:off x="1194" y="1308"/>
              <a:ext cx="4" cy="1"/>
            </a:xfrm>
            <a:custGeom>
              <a:avLst/>
              <a:gdLst>
                <a:gd name="T0" fmla="*/ 1 w 3"/>
                <a:gd name="T1" fmla="*/ 1 h 1"/>
                <a:gd name="T2" fmla="*/ 1 w 3"/>
                <a:gd name="T3" fmla="*/ 1 h 1"/>
              </a:gdLst>
              <a:ahLst/>
              <a:cxnLst>
                <a:cxn ang="0">
                  <a:pos x="T0" y="T1"/>
                </a:cxn>
                <a:cxn ang="0">
                  <a:pos x="T2" y="T3"/>
                </a:cxn>
              </a:cxnLst>
              <a:rect l="0" t="0" r="r" b="b"/>
              <a:pathLst>
                <a:path w="3" h="1">
                  <a:moveTo>
                    <a:pt x="1" y="1"/>
                  </a:moveTo>
                  <a:cubicBezTo>
                    <a:pt x="3" y="0"/>
                    <a:pt x="0" y="1"/>
                    <a:pt x="1" y="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7" name="Freeform 14">
              <a:extLst>
                <a:ext uri="{FF2B5EF4-FFF2-40B4-BE49-F238E27FC236}">
                  <a16:creationId xmlns:a16="http://schemas.microsoft.com/office/drawing/2014/main" id="{24234F5C-E414-BD0B-032F-D5AC5A6505EE}"/>
                </a:ext>
              </a:extLst>
            </p:cNvPr>
            <p:cNvSpPr>
              <a:spLocks noEditPoints="1"/>
            </p:cNvSpPr>
            <p:nvPr/>
          </p:nvSpPr>
          <p:spPr bwMode="auto">
            <a:xfrm>
              <a:off x="906" y="1280"/>
              <a:ext cx="976" cy="1214"/>
            </a:xfrm>
            <a:custGeom>
              <a:avLst/>
              <a:gdLst>
                <a:gd name="T0" fmla="*/ 211 w 711"/>
                <a:gd name="T1" fmla="*/ 862 h 883"/>
                <a:gd name="T2" fmla="*/ 354 w 711"/>
                <a:gd name="T3" fmla="*/ 883 h 883"/>
                <a:gd name="T4" fmla="*/ 355 w 711"/>
                <a:gd name="T5" fmla="*/ 883 h 883"/>
                <a:gd name="T6" fmla="*/ 356 w 711"/>
                <a:gd name="T7" fmla="*/ 883 h 883"/>
                <a:gd name="T8" fmla="*/ 498 w 711"/>
                <a:gd name="T9" fmla="*/ 862 h 883"/>
                <a:gd name="T10" fmla="*/ 621 w 711"/>
                <a:gd name="T11" fmla="*/ 769 h 883"/>
                <a:gd name="T12" fmla="*/ 711 w 711"/>
                <a:gd name="T13" fmla="*/ 442 h 883"/>
                <a:gd name="T14" fmla="*/ 711 w 711"/>
                <a:gd name="T15" fmla="*/ 441 h 883"/>
                <a:gd name="T16" fmla="*/ 621 w 711"/>
                <a:gd name="T17" fmla="*/ 114 h 883"/>
                <a:gd name="T18" fmla="*/ 499 w 711"/>
                <a:gd name="T19" fmla="*/ 21 h 883"/>
                <a:gd name="T20" fmla="*/ 355 w 711"/>
                <a:gd name="T21" fmla="*/ 0 h 883"/>
                <a:gd name="T22" fmla="*/ 211 w 711"/>
                <a:gd name="T23" fmla="*/ 21 h 883"/>
                <a:gd name="T24" fmla="*/ 211 w 711"/>
                <a:gd name="T25" fmla="*/ 21 h 883"/>
                <a:gd name="T26" fmla="*/ 211 w 711"/>
                <a:gd name="T27" fmla="*/ 21 h 883"/>
                <a:gd name="T28" fmla="*/ 90 w 711"/>
                <a:gd name="T29" fmla="*/ 114 h 883"/>
                <a:gd name="T30" fmla="*/ 0 w 711"/>
                <a:gd name="T31" fmla="*/ 441 h 883"/>
                <a:gd name="T32" fmla="*/ 0 w 711"/>
                <a:gd name="T33" fmla="*/ 442 h 883"/>
                <a:gd name="T34" fmla="*/ 90 w 711"/>
                <a:gd name="T35" fmla="*/ 769 h 883"/>
                <a:gd name="T36" fmla="*/ 211 w 711"/>
                <a:gd name="T37" fmla="*/ 862 h 883"/>
                <a:gd name="T38" fmla="*/ 26 w 711"/>
                <a:gd name="T39" fmla="*/ 441 h 883"/>
                <a:gd name="T40" fmla="*/ 83 w 711"/>
                <a:gd name="T41" fmla="*/ 162 h 883"/>
                <a:gd name="T42" fmla="*/ 235 w 711"/>
                <a:gd name="T43" fmla="*/ 27 h 883"/>
                <a:gd name="T44" fmla="*/ 355 w 711"/>
                <a:gd name="T45" fmla="*/ 12 h 883"/>
                <a:gd name="T46" fmla="*/ 475 w 711"/>
                <a:gd name="T47" fmla="*/ 27 h 883"/>
                <a:gd name="T48" fmla="*/ 626 w 711"/>
                <a:gd name="T49" fmla="*/ 162 h 883"/>
                <a:gd name="T50" fmla="*/ 683 w 711"/>
                <a:gd name="T51" fmla="*/ 441 h 883"/>
                <a:gd name="T52" fmla="*/ 626 w 711"/>
                <a:gd name="T53" fmla="*/ 721 h 883"/>
                <a:gd name="T54" fmla="*/ 475 w 711"/>
                <a:gd name="T55" fmla="*/ 856 h 883"/>
                <a:gd name="T56" fmla="*/ 355 w 711"/>
                <a:gd name="T57" fmla="*/ 871 h 883"/>
                <a:gd name="T58" fmla="*/ 235 w 711"/>
                <a:gd name="T59" fmla="*/ 856 h 883"/>
                <a:gd name="T60" fmla="*/ 83 w 711"/>
                <a:gd name="T61" fmla="*/ 721 h 883"/>
                <a:gd name="T62" fmla="*/ 26 w 711"/>
                <a:gd name="T63" fmla="*/ 441 h 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1" h="883">
                  <a:moveTo>
                    <a:pt x="211" y="862"/>
                  </a:moveTo>
                  <a:cubicBezTo>
                    <a:pt x="257" y="875"/>
                    <a:pt x="305" y="883"/>
                    <a:pt x="354" y="883"/>
                  </a:cubicBezTo>
                  <a:cubicBezTo>
                    <a:pt x="355" y="883"/>
                    <a:pt x="355" y="883"/>
                    <a:pt x="355" y="883"/>
                  </a:cubicBezTo>
                  <a:cubicBezTo>
                    <a:pt x="356" y="883"/>
                    <a:pt x="356" y="883"/>
                    <a:pt x="356" y="883"/>
                  </a:cubicBezTo>
                  <a:cubicBezTo>
                    <a:pt x="406" y="883"/>
                    <a:pt x="453" y="876"/>
                    <a:pt x="498" y="862"/>
                  </a:cubicBezTo>
                  <a:cubicBezTo>
                    <a:pt x="547" y="845"/>
                    <a:pt x="593" y="811"/>
                    <a:pt x="621" y="769"/>
                  </a:cubicBezTo>
                  <a:cubicBezTo>
                    <a:pt x="667" y="701"/>
                    <a:pt x="709" y="571"/>
                    <a:pt x="711" y="442"/>
                  </a:cubicBezTo>
                  <a:cubicBezTo>
                    <a:pt x="711" y="441"/>
                    <a:pt x="711" y="441"/>
                    <a:pt x="711" y="441"/>
                  </a:cubicBezTo>
                  <a:cubicBezTo>
                    <a:pt x="709" y="312"/>
                    <a:pt x="667" y="181"/>
                    <a:pt x="621" y="114"/>
                  </a:cubicBezTo>
                  <a:cubicBezTo>
                    <a:pt x="593" y="72"/>
                    <a:pt x="548" y="38"/>
                    <a:pt x="499" y="21"/>
                  </a:cubicBezTo>
                  <a:cubicBezTo>
                    <a:pt x="454" y="7"/>
                    <a:pt x="405" y="0"/>
                    <a:pt x="355" y="0"/>
                  </a:cubicBezTo>
                  <a:cubicBezTo>
                    <a:pt x="306" y="0"/>
                    <a:pt x="257" y="7"/>
                    <a:pt x="211" y="21"/>
                  </a:cubicBezTo>
                  <a:cubicBezTo>
                    <a:pt x="212" y="21"/>
                    <a:pt x="212" y="21"/>
                    <a:pt x="211" y="21"/>
                  </a:cubicBezTo>
                  <a:cubicBezTo>
                    <a:pt x="212" y="21"/>
                    <a:pt x="212" y="21"/>
                    <a:pt x="211" y="21"/>
                  </a:cubicBezTo>
                  <a:cubicBezTo>
                    <a:pt x="163" y="38"/>
                    <a:pt x="118" y="72"/>
                    <a:pt x="90" y="114"/>
                  </a:cubicBezTo>
                  <a:cubicBezTo>
                    <a:pt x="44" y="181"/>
                    <a:pt x="2" y="312"/>
                    <a:pt x="0" y="441"/>
                  </a:cubicBezTo>
                  <a:cubicBezTo>
                    <a:pt x="0" y="442"/>
                    <a:pt x="0" y="442"/>
                    <a:pt x="0" y="442"/>
                  </a:cubicBezTo>
                  <a:cubicBezTo>
                    <a:pt x="2" y="571"/>
                    <a:pt x="44" y="701"/>
                    <a:pt x="90" y="769"/>
                  </a:cubicBezTo>
                  <a:cubicBezTo>
                    <a:pt x="118" y="811"/>
                    <a:pt x="163" y="845"/>
                    <a:pt x="211" y="862"/>
                  </a:cubicBezTo>
                  <a:moveTo>
                    <a:pt x="26" y="441"/>
                  </a:moveTo>
                  <a:cubicBezTo>
                    <a:pt x="25" y="344"/>
                    <a:pt x="54" y="225"/>
                    <a:pt x="83" y="162"/>
                  </a:cubicBezTo>
                  <a:cubicBezTo>
                    <a:pt x="115" y="90"/>
                    <a:pt x="163" y="46"/>
                    <a:pt x="235" y="27"/>
                  </a:cubicBezTo>
                  <a:cubicBezTo>
                    <a:pt x="273" y="17"/>
                    <a:pt x="313" y="12"/>
                    <a:pt x="355" y="12"/>
                  </a:cubicBezTo>
                  <a:cubicBezTo>
                    <a:pt x="396" y="12"/>
                    <a:pt x="436" y="17"/>
                    <a:pt x="475" y="27"/>
                  </a:cubicBezTo>
                  <a:cubicBezTo>
                    <a:pt x="546" y="46"/>
                    <a:pt x="595" y="90"/>
                    <a:pt x="626" y="162"/>
                  </a:cubicBezTo>
                  <a:cubicBezTo>
                    <a:pt x="655" y="225"/>
                    <a:pt x="685" y="344"/>
                    <a:pt x="683" y="441"/>
                  </a:cubicBezTo>
                  <a:cubicBezTo>
                    <a:pt x="685" y="539"/>
                    <a:pt x="655" y="658"/>
                    <a:pt x="626" y="721"/>
                  </a:cubicBezTo>
                  <a:cubicBezTo>
                    <a:pt x="595" y="793"/>
                    <a:pt x="546" y="837"/>
                    <a:pt x="475" y="856"/>
                  </a:cubicBezTo>
                  <a:cubicBezTo>
                    <a:pt x="436" y="866"/>
                    <a:pt x="396" y="871"/>
                    <a:pt x="355" y="871"/>
                  </a:cubicBezTo>
                  <a:cubicBezTo>
                    <a:pt x="313" y="871"/>
                    <a:pt x="273" y="866"/>
                    <a:pt x="235" y="856"/>
                  </a:cubicBezTo>
                  <a:cubicBezTo>
                    <a:pt x="163" y="837"/>
                    <a:pt x="115" y="793"/>
                    <a:pt x="83" y="721"/>
                  </a:cubicBezTo>
                  <a:cubicBezTo>
                    <a:pt x="54" y="658"/>
                    <a:pt x="25" y="539"/>
                    <a:pt x="26" y="44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8" name="Freeform 15">
              <a:extLst>
                <a:ext uri="{FF2B5EF4-FFF2-40B4-BE49-F238E27FC236}">
                  <a16:creationId xmlns:a16="http://schemas.microsoft.com/office/drawing/2014/main" id="{72802E02-D539-DAC7-D813-9510AF776902}"/>
                </a:ext>
              </a:extLst>
            </p:cNvPr>
            <p:cNvSpPr>
              <a:spLocks noEditPoints="1"/>
            </p:cNvSpPr>
            <p:nvPr/>
          </p:nvSpPr>
          <p:spPr bwMode="auto">
            <a:xfrm>
              <a:off x="1086" y="1440"/>
              <a:ext cx="616" cy="895"/>
            </a:xfrm>
            <a:custGeom>
              <a:avLst/>
              <a:gdLst>
                <a:gd name="T0" fmla="*/ 324 w 449"/>
                <a:gd name="T1" fmla="*/ 637 h 651"/>
                <a:gd name="T2" fmla="*/ 324 w 449"/>
                <a:gd name="T3" fmla="*/ 13 h 651"/>
                <a:gd name="T4" fmla="*/ 50 w 449"/>
                <a:gd name="T5" fmla="*/ 77 h 651"/>
                <a:gd name="T6" fmla="*/ 96 w 449"/>
                <a:gd name="T7" fmla="*/ 474 h 651"/>
                <a:gd name="T8" fmla="*/ 70 w 449"/>
                <a:gd name="T9" fmla="*/ 459 h 651"/>
                <a:gd name="T10" fmla="*/ 59 w 449"/>
                <a:gd name="T11" fmla="*/ 380 h 651"/>
                <a:gd name="T12" fmla="*/ 91 w 449"/>
                <a:gd name="T13" fmla="*/ 432 h 651"/>
                <a:gd name="T14" fmla="*/ 115 w 449"/>
                <a:gd name="T15" fmla="*/ 371 h 651"/>
                <a:gd name="T16" fmla="*/ 127 w 449"/>
                <a:gd name="T17" fmla="*/ 414 h 651"/>
                <a:gd name="T18" fmla="*/ 194 w 449"/>
                <a:gd name="T19" fmla="*/ 603 h 651"/>
                <a:gd name="T20" fmla="*/ 207 w 449"/>
                <a:gd name="T21" fmla="*/ 579 h 651"/>
                <a:gd name="T22" fmla="*/ 216 w 449"/>
                <a:gd name="T23" fmla="*/ 565 h 651"/>
                <a:gd name="T24" fmla="*/ 227 w 449"/>
                <a:gd name="T25" fmla="*/ 536 h 651"/>
                <a:gd name="T26" fmla="*/ 238 w 449"/>
                <a:gd name="T27" fmla="*/ 565 h 651"/>
                <a:gd name="T28" fmla="*/ 276 w 449"/>
                <a:gd name="T29" fmla="*/ 518 h 651"/>
                <a:gd name="T30" fmla="*/ 251 w 449"/>
                <a:gd name="T31" fmla="*/ 475 h 651"/>
                <a:gd name="T32" fmla="*/ 297 w 449"/>
                <a:gd name="T33" fmla="*/ 359 h 651"/>
                <a:gd name="T34" fmla="*/ 293 w 449"/>
                <a:gd name="T35" fmla="*/ 605 h 651"/>
                <a:gd name="T36" fmla="*/ 307 w 449"/>
                <a:gd name="T37" fmla="*/ 591 h 651"/>
                <a:gd name="T38" fmla="*/ 339 w 449"/>
                <a:gd name="T39" fmla="*/ 478 h 651"/>
                <a:gd name="T40" fmla="*/ 356 w 449"/>
                <a:gd name="T41" fmla="*/ 490 h 651"/>
                <a:gd name="T42" fmla="*/ 379 w 449"/>
                <a:gd name="T43" fmla="*/ 453 h 651"/>
                <a:gd name="T44" fmla="*/ 313 w 449"/>
                <a:gd name="T45" fmla="*/ 372 h 651"/>
                <a:gd name="T46" fmla="*/ 365 w 449"/>
                <a:gd name="T47" fmla="*/ 515 h 651"/>
                <a:gd name="T48" fmla="*/ 320 w 449"/>
                <a:gd name="T49" fmla="*/ 411 h 651"/>
                <a:gd name="T50" fmla="*/ 366 w 449"/>
                <a:gd name="T51" fmla="*/ 412 h 651"/>
                <a:gd name="T52" fmla="*/ 354 w 449"/>
                <a:gd name="T53" fmla="*/ 368 h 651"/>
                <a:gd name="T54" fmla="*/ 366 w 449"/>
                <a:gd name="T55" fmla="*/ 412 h 651"/>
                <a:gd name="T56" fmla="*/ 392 w 449"/>
                <a:gd name="T57" fmla="*/ 308 h 651"/>
                <a:gd name="T58" fmla="*/ 347 w 449"/>
                <a:gd name="T59" fmla="*/ 201 h 651"/>
                <a:gd name="T60" fmla="*/ 382 w 449"/>
                <a:gd name="T61" fmla="*/ 273 h 651"/>
                <a:gd name="T62" fmla="*/ 306 w 449"/>
                <a:gd name="T63" fmla="*/ 277 h 651"/>
                <a:gd name="T64" fmla="*/ 335 w 449"/>
                <a:gd name="T65" fmla="*/ 203 h 651"/>
                <a:gd name="T66" fmla="*/ 312 w 449"/>
                <a:gd name="T67" fmla="*/ 51 h 651"/>
                <a:gd name="T68" fmla="*/ 292 w 449"/>
                <a:gd name="T69" fmla="*/ 86 h 651"/>
                <a:gd name="T70" fmla="*/ 259 w 449"/>
                <a:gd name="T71" fmla="*/ 140 h 651"/>
                <a:gd name="T72" fmla="*/ 88 w 449"/>
                <a:gd name="T73" fmla="*/ 93 h 651"/>
                <a:gd name="T74" fmla="*/ 115 w 449"/>
                <a:gd name="T75" fmla="*/ 60 h 651"/>
                <a:gd name="T76" fmla="*/ 133 w 449"/>
                <a:gd name="T77" fmla="*/ 116 h 651"/>
                <a:gd name="T78" fmla="*/ 119 w 449"/>
                <a:gd name="T79" fmla="*/ 151 h 651"/>
                <a:gd name="T80" fmla="*/ 121 w 449"/>
                <a:gd name="T81" fmla="*/ 169 h 651"/>
                <a:gd name="T82" fmla="*/ 88 w 449"/>
                <a:gd name="T83" fmla="*/ 169 h 651"/>
                <a:gd name="T84" fmla="*/ 104 w 449"/>
                <a:gd name="T85" fmla="*/ 204 h 651"/>
                <a:gd name="T86" fmla="*/ 207 w 449"/>
                <a:gd name="T87" fmla="*/ 212 h 651"/>
                <a:gd name="T88" fmla="*/ 208 w 449"/>
                <a:gd name="T89" fmla="*/ 131 h 651"/>
                <a:gd name="T90" fmla="*/ 237 w 449"/>
                <a:gd name="T91" fmla="*/ 182 h 651"/>
                <a:gd name="T92" fmla="*/ 268 w 449"/>
                <a:gd name="T93" fmla="*/ 180 h 651"/>
                <a:gd name="T94" fmla="*/ 280 w 449"/>
                <a:gd name="T95" fmla="*/ 84 h 651"/>
                <a:gd name="T96" fmla="*/ 273 w 449"/>
                <a:gd name="T97" fmla="*/ 204 h 651"/>
                <a:gd name="T98" fmla="*/ 242 w 449"/>
                <a:gd name="T99" fmla="*/ 356 h 651"/>
                <a:gd name="T100" fmla="*/ 231 w 449"/>
                <a:gd name="T101" fmla="*/ 498 h 651"/>
                <a:gd name="T102" fmla="*/ 222 w 449"/>
                <a:gd name="T103" fmla="*/ 459 h 651"/>
                <a:gd name="T104" fmla="*/ 162 w 449"/>
                <a:gd name="T105" fmla="*/ 498 h 651"/>
                <a:gd name="T106" fmla="*/ 147 w 449"/>
                <a:gd name="T107" fmla="*/ 482 h 651"/>
                <a:gd name="T108" fmla="*/ 200 w 449"/>
                <a:gd name="T109" fmla="*/ 259 h 651"/>
                <a:gd name="T110" fmla="*/ 100 w 449"/>
                <a:gd name="T111" fmla="*/ 234 h 651"/>
                <a:gd name="T112" fmla="*/ 115 w 449"/>
                <a:gd name="T113" fmla="*/ 285 h 651"/>
                <a:gd name="T114" fmla="*/ 116 w 449"/>
                <a:gd name="T115" fmla="*/ 247 h 651"/>
                <a:gd name="T116" fmla="*/ 59 w 449"/>
                <a:gd name="T117" fmla="*/ 341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9" h="651">
                  <a:moveTo>
                    <a:pt x="124" y="637"/>
                  </a:moveTo>
                  <a:cubicBezTo>
                    <a:pt x="156" y="646"/>
                    <a:pt x="190" y="651"/>
                    <a:pt x="224" y="651"/>
                  </a:cubicBezTo>
                  <a:cubicBezTo>
                    <a:pt x="225" y="651"/>
                    <a:pt x="225" y="651"/>
                    <a:pt x="225" y="651"/>
                  </a:cubicBezTo>
                  <a:cubicBezTo>
                    <a:pt x="259" y="651"/>
                    <a:pt x="293" y="646"/>
                    <a:pt x="324" y="637"/>
                  </a:cubicBezTo>
                  <a:cubicBezTo>
                    <a:pt x="358" y="628"/>
                    <a:pt x="385" y="605"/>
                    <a:pt x="399" y="573"/>
                  </a:cubicBezTo>
                  <a:cubicBezTo>
                    <a:pt x="429" y="509"/>
                    <a:pt x="449" y="417"/>
                    <a:pt x="449" y="325"/>
                  </a:cubicBezTo>
                  <a:cubicBezTo>
                    <a:pt x="449" y="234"/>
                    <a:pt x="429" y="142"/>
                    <a:pt x="399" y="77"/>
                  </a:cubicBezTo>
                  <a:cubicBezTo>
                    <a:pt x="385" y="46"/>
                    <a:pt x="358" y="23"/>
                    <a:pt x="324" y="13"/>
                  </a:cubicBezTo>
                  <a:cubicBezTo>
                    <a:pt x="293" y="5"/>
                    <a:pt x="259" y="0"/>
                    <a:pt x="225" y="0"/>
                  </a:cubicBezTo>
                  <a:cubicBezTo>
                    <a:pt x="224" y="0"/>
                    <a:pt x="224" y="0"/>
                    <a:pt x="224" y="0"/>
                  </a:cubicBezTo>
                  <a:cubicBezTo>
                    <a:pt x="190" y="0"/>
                    <a:pt x="156" y="5"/>
                    <a:pt x="124" y="13"/>
                  </a:cubicBezTo>
                  <a:cubicBezTo>
                    <a:pt x="91" y="23"/>
                    <a:pt x="63" y="46"/>
                    <a:pt x="50" y="77"/>
                  </a:cubicBezTo>
                  <a:cubicBezTo>
                    <a:pt x="19" y="142"/>
                    <a:pt x="0" y="234"/>
                    <a:pt x="0" y="325"/>
                  </a:cubicBezTo>
                  <a:cubicBezTo>
                    <a:pt x="0" y="417"/>
                    <a:pt x="19" y="509"/>
                    <a:pt x="50" y="573"/>
                  </a:cubicBezTo>
                  <a:cubicBezTo>
                    <a:pt x="63" y="605"/>
                    <a:pt x="91" y="628"/>
                    <a:pt x="124" y="637"/>
                  </a:cubicBezTo>
                  <a:moveTo>
                    <a:pt x="96" y="474"/>
                  </a:moveTo>
                  <a:cubicBezTo>
                    <a:pt x="94" y="474"/>
                    <a:pt x="90" y="473"/>
                    <a:pt x="88" y="473"/>
                  </a:cubicBezTo>
                  <a:cubicBezTo>
                    <a:pt x="83" y="471"/>
                    <a:pt x="76" y="469"/>
                    <a:pt x="72" y="462"/>
                  </a:cubicBezTo>
                  <a:cubicBezTo>
                    <a:pt x="71" y="461"/>
                    <a:pt x="71" y="461"/>
                    <a:pt x="71" y="461"/>
                  </a:cubicBezTo>
                  <a:cubicBezTo>
                    <a:pt x="70" y="459"/>
                    <a:pt x="70" y="459"/>
                    <a:pt x="70" y="459"/>
                  </a:cubicBezTo>
                  <a:cubicBezTo>
                    <a:pt x="69" y="457"/>
                    <a:pt x="69" y="457"/>
                    <a:pt x="69" y="457"/>
                  </a:cubicBezTo>
                  <a:cubicBezTo>
                    <a:pt x="69" y="453"/>
                    <a:pt x="69" y="453"/>
                    <a:pt x="69" y="453"/>
                  </a:cubicBezTo>
                  <a:cubicBezTo>
                    <a:pt x="69" y="392"/>
                    <a:pt x="69" y="392"/>
                    <a:pt x="69" y="392"/>
                  </a:cubicBezTo>
                  <a:cubicBezTo>
                    <a:pt x="68" y="384"/>
                    <a:pt x="66" y="384"/>
                    <a:pt x="59" y="380"/>
                  </a:cubicBezTo>
                  <a:cubicBezTo>
                    <a:pt x="62" y="379"/>
                    <a:pt x="62" y="379"/>
                    <a:pt x="62" y="379"/>
                  </a:cubicBezTo>
                  <a:cubicBezTo>
                    <a:pt x="86" y="371"/>
                    <a:pt x="86" y="371"/>
                    <a:pt x="86" y="371"/>
                  </a:cubicBezTo>
                  <a:cubicBezTo>
                    <a:pt x="90" y="375"/>
                    <a:pt x="91" y="379"/>
                    <a:pt x="91" y="385"/>
                  </a:cubicBezTo>
                  <a:cubicBezTo>
                    <a:pt x="91" y="432"/>
                    <a:pt x="91" y="432"/>
                    <a:pt x="91" y="432"/>
                  </a:cubicBezTo>
                  <a:cubicBezTo>
                    <a:pt x="91" y="436"/>
                    <a:pt x="94" y="437"/>
                    <a:pt x="97" y="437"/>
                  </a:cubicBezTo>
                  <a:cubicBezTo>
                    <a:pt x="101" y="437"/>
                    <a:pt x="103" y="436"/>
                    <a:pt x="104" y="433"/>
                  </a:cubicBezTo>
                  <a:cubicBezTo>
                    <a:pt x="104" y="411"/>
                    <a:pt x="103" y="405"/>
                    <a:pt x="104" y="386"/>
                  </a:cubicBezTo>
                  <a:cubicBezTo>
                    <a:pt x="104" y="379"/>
                    <a:pt x="110" y="373"/>
                    <a:pt x="115" y="371"/>
                  </a:cubicBezTo>
                  <a:cubicBezTo>
                    <a:pt x="122" y="368"/>
                    <a:pt x="131" y="369"/>
                    <a:pt x="137" y="372"/>
                  </a:cubicBezTo>
                  <a:cubicBezTo>
                    <a:pt x="148" y="377"/>
                    <a:pt x="147" y="399"/>
                    <a:pt x="147" y="416"/>
                  </a:cubicBezTo>
                  <a:cubicBezTo>
                    <a:pt x="143" y="414"/>
                    <a:pt x="142" y="413"/>
                    <a:pt x="138" y="412"/>
                  </a:cubicBezTo>
                  <a:cubicBezTo>
                    <a:pt x="134" y="411"/>
                    <a:pt x="130" y="412"/>
                    <a:pt x="127" y="414"/>
                  </a:cubicBezTo>
                  <a:cubicBezTo>
                    <a:pt x="123" y="417"/>
                    <a:pt x="123" y="421"/>
                    <a:pt x="123" y="426"/>
                  </a:cubicBezTo>
                  <a:cubicBezTo>
                    <a:pt x="123" y="447"/>
                    <a:pt x="125" y="461"/>
                    <a:pt x="115" y="469"/>
                  </a:cubicBezTo>
                  <a:cubicBezTo>
                    <a:pt x="108" y="473"/>
                    <a:pt x="102" y="474"/>
                    <a:pt x="96" y="474"/>
                  </a:cubicBezTo>
                  <a:moveTo>
                    <a:pt x="194" y="603"/>
                  </a:moveTo>
                  <a:cubicBezTo>
                    <a:pt x="185" y="609"/>
                    <a:pt x="170" y="611"/>
                    <a:pt x="160" y="605"/>
                  </a:cubicBezTo>
                  <a:cubicBezTo>
                    <a:pt x="154" y="602"/>
                    <a:pt x="149" y="597"/>
                    <a:pt x="146" y="591"/>
                  </a:cubicBezTo>
                  <a:cubicBezTo>
                    <a:pt x="144" y="586"/>
                    <a:pt x="143" y="584"/>
                    <a:pt x="143" y="579"/>
                  </a:cubicBezTo>
                  <a:cubicBezTo>
                    <a:pt x="166" y="579"/>
                    <a:pt x="182" y="579"/>
                    <a:pt x="207" y="579"/>
                  </a:cubicBezTo>
                  <a:cubicBezTo>
                    <a:pt x="207" y="588"/>
                    <a:pt x="202" y="597"/>
                    <a:pt x="194" y="603"/>
                  </a:cubicBezTo>
                  <a:moveTo>
                    <a:pt x="238" y="605"/>
                  </a:moveTo>
                  <a:cubicBezTo>
                    <a:pt x="216" y="605"/>
                    <a:pt x="216" y="605"/>
                    <a:pt x="216" y="605"/>
                  </a:cubicBezTo>
                  <a:cubicBezTo>
                    <a:pt x="216" y="565"/>
                    <a:pt x="216" y="565"/>
                    <a:pt x="216" y="565"/>
                  </a:cubicBezTo>
                  <a:cubicBezTo>
                    <a:pt x="181" y="565"/>
                    <a:pt x="181" y="565"/>
                    <a:pt x="181" y="565"/>
                  </a:cubicBezTo>
                  <a:cubicBezTo>
                    <a:pt x="181" y="549"/>
                    <a:pt x="181" y="549"/>
                    <a:pt x="181" y="549"/>
                  </a:cubicBezTo>
                  <a:cubicBezTo>
                    <a:pt x="216" y="549"/>
                    <a:pt x="216" y="549"/>
                    <a:pt x="216" y="549"/>
                  </a:cubicBezTo>
                  <a:cubicBezTo>
                    <a:pt x="227" y="536"/>
                    <a:pt x="227" y="536"/>
                    <a:pt x="227" y="536"/>
                  </a:cubicBezTo>
                  <a:cubicBezTo>
                    <a:pt x="232" y="543"/>
                    <a:pt x="233" y="543"/>
                    <a:pt x="238" y="549"/>
                  </a:cubicBezTo>
                  <a:cubicBezTo>
                    <a:pt x="273" y="549"/>
                    <a:pt x="273" y="549"/>
                    <a:pt x="273" y="549"/>
                  </a:cubicBezTo>
                  <a:cubicBezTo>
                    <a:pt x="273" y="565"/>
                    <a:pt x="273" y="565"/>
                    <a:pt x="273" y="565"/>
                  </a:cubicBezTo>
                  <a:cubicBezTo>
                    <a:pt x="238" y="565"/>
                    <a:pt x="238" y="565"/>
                    <a:pt x="238" y="565"/>
                  </a:cubicBezTo>
                  <a:lnTo>
                    <a:pt x="238" y="605"/>
                  </a:lnTo>
                  <a:close/>
                  <a:moveTo>
                    <a:pt x="254" y="465"/>
                  </a:moveTo>
                  <a:cubicBezTo>
                    <a:pt x="265" y="465"/>
                    <a:pt x="276" y="474"/>
                    <a:pt x="280" y="485"/>
                  </a:cubicBezTo>
                  <a:cubicBezTo>
                    <a:pt x="284" y="495"/>
                    <a:pt x="283" y="509"/>
                    <a:pt x="276" y="518"/>
                  </a:cubicBezTo>
                  <a:cubicBezTo>
                    <a:pt x="267" y="528"/>
                    <a:pt x="256" y="533"/>
                    <a:pt x="242" y="531"/>
                  </a:cubicBezTo>
                  <a:cubicBezTo>
                    <a:pt x="233" y="529"/>
                    <a:pt x="225" y="524"/>
                    <a:pt x="220" y="516"/>
                  </a:cubicBezTo>
                  <a:cubicBezTo>
                    <a:pt x="227" y="513"/>
                    <a:pt x="237" y="509"/>
                    <a:pt x="239" y="502"/>
                  </a:cubicBezTo>
                  <a:cubicBezTo>
                    <a:pt x="238" y="492"/>
                    <a:pt x="246" y="483"/>
                    <a:pt x="251" y="475"/>
                  </a:cubicBezTo>
                  <a:cubicBezTo>
                    <a:pt x="254" y="471"/>
                    <a:pt x="254" y="469"/>
                    <a:pt x="254" y="465"/>
                  </a:cubicBezTo>
                  <a:moveTo>
                    <a:pt x="264" y="455"/>
                  </a:moveTo>
                  <a:cubicBezTo>
                    <a:pt x="264" y="359"/>
                    <a:pt x="264" y="359"/>
                    <a:pt x="264" y="359"/>
                  </a:cubicBezTo>
                  <a:cubicBezTo>
                    <a:pt x="278" y="358"/>
                    <a:pt x="282" y="359"/>
                    <a:pt x="297" y="359"/>
                  </a:cubicBezTo>
                  <a:cubicBezTo>
                    <a:pt x="297" y="455"/>
                    <a:pt x="297" y="455"/>
                    <a:pt x="297" y="455"/>
                  </a:cubicBezTo>
                  <a:lnTo>
                    <a:pt x="264" y="455"/>
                  </a:lnTo>
                  <a:close/>
                  <a:moveTo>
                    <a:pt x="307" y="591"/>
                  </a:moveTo>
                  <a:cubicBezTo>
                    <a:pt x="304" y="597"/>
                    <a:pt x="299" y="602"/>
                    <a:pt x="293" y="605"/>
                  </a:cubicBezTo>
                  <a:cubicBezTo>
                    <a:pt x="284" y="611"/>
                    <a:pt x="269" y="609"/>
                    <a:pt x="260" y="603"/>
                  </a:cubicBezTo>
                  <a:cubicBezTo>
                    <a:pt x="252" y="597"/>
                    <a:pt x="247" y="588"/>
                    <a:pt x="247" y="579"/>
                  </a:cubicBezTo>
                  <a:cubicBezTo>
                    <a:pt x="271" y="579"/>
                    <a:pt x="287" y="579"/>
                    <a:pt x="311" y="579"/>
                  </a:cubicBezTo>
                  <a:cubicBezTo>
                    <a:pt x="311" y="584"/>
                    <a:pt x="310" y="586"/>
                    <a:pt x="307" y="591"/>
                  </a:cubicBezTo>
                  <a:moveTo>
                    <a:pt x="356" y="507"/>
                  </a:moveTo>
                  <a:cubicBezTo>
                    <a:pt x="353" y="511"/>
                    <a:pt x="351" y="512"/>
                    <a:pt x="347" y="516"/>
                  </a:cubicBezTo>
                  <a:cubicBezTo>
                    <a:pt x="339" y="506"/>
                    <a:pt x="339" y="506"/>
                    <a:pt x="339" y="506"/>
                  </a:cubicBezTo>
                  <a:cubicBezTo>
                    <a:pt x="339" y="478"/>
                    <a:pt x="339" y="478"/>
                    <a:pt x="339" y="478"/>
                  </a:cubicBezTo>
                  <a:cubicBezTo>
                    <a:pt x="328" y="484"/>
                    <a:pt x="330" y="501"/>
                    <a:pt x="330" y="515"/>
                  </a:cubicBezTo>
                  <a:cubicBezTo>
                    <a:pt x="323" y="509"/>
                    <a:pt x="320" y="506"/>
                    <a:pt x="313" y="500"/>
                  </a:cubicBezTo>
                  <a:cubicBezTo>
                    <a:pt x="310" y="483"/>
                    <a:pt x="320" y="474"/>
                    <a:pt x="327" y="463"/>
                  </a:cubicBezTo>
                  <a:cubicBezTo>
                    <a:pt x="356" y="490"/>
                    <a:pt x="356" y="490"/>
                    <a:pt x="356" y="490"/>
                  </a:cubicBezTo>
                  <a:lnTo>
                    <a:pt x="356" y="507"/>
                  </a:lnTo>
                  <a:close/>
                  <a:moveTo>
                    <a:pt x="332" y="392"/>
                  </a:moveTo>
                  <a:cubicBezTo>
                    <a:pt x="347" y="407"/>
                    <a:pt x="360" y="420"/>
                    <a:pt x="374" y="433"/>
                  </a:cubicBezTo>
                  <a:cubicBezTo>
                    <a:pt x="379" y="439"/>
                    <a:pt x="383" y="446"/>
                    <a:pt x="379" y="453"/>
                  </a:cubicBezTo>
                  <a:cubicBezTo>
                    <a:pt x="378" y="457"/>
                    <a:pt x="376" y="460"/>
                    <a:pt x="373" y="464"/>
                  </a:cubicBezTo>
                  <a:cubicBezTo>
                    <a:pt x="373" y="457"/>
                    <a:pt x="370" y="453"/>
                    <a:pt x="367" y="449"/>
                  </a:cubicBezTo>
                  <a:cubicBezTo>
                    <a:pt x="348" y="431"/>
                    <a:pt x="317" y="406"/>
                    <a:pt x="315" y="396"/>
                  </a:cubicBezTo>
                  <a:cubicBezTo>
                    <a:pt x="312" y="389"/>
                    <a:pt x="313" y="380"/>
                    <a:pt x="313" y="372"/>
                  </a:cubicBezTo>
                  <a:cubicBezTo>
                    <a:pt x="318" y="368"/>
                    <a:pt x="322" y="364"/>
                    <a:pt x="328" y="359"/>
                  </a:cubicBezTo>
                  <a:cubicBezTo>
                    <a:pt x="328" y="372"/>
                    <a:pt x="326" y="385"/>
                    <a:pt x="332" y="392"/>
                  </a:cubicBezTo>
                  <a:moveTo>
                    <a:pt x="381" y="502"/>
                  </a:moveTo>
                  <a:cubicBezTo>
                    <a:pt x="376" y="506"/>
                    <a:pt x="371" y="510"/>
                    <a:pt x="365" y="515"/>
                  </a:cubicBezTo>
                  <a:cubicBezTo>
                    <a:pt x="365" y="502"/>
                    <a:pt x="367" y="490"/>
                    <a:pt x="361" y="482"/>
                  </a:cubicBezTo>
                  <a:cubicBezTo>
                    <a:pt x="346" y="468"/>
                    <a:pt x="333" y="454"/>
                    <a:pt x="320" y="441"/>
                  </a:cubicBezTo>
                  <a:cubicBezTo>
                    <a:pt x="315" y="436"/>
                    <a:pt x="311" y="428"/>
                    <a:pt x="314" y="421"/>
                  </a:cubicBezTo>
                  <a:cubicBezTo>
                    <a:pt x="316" y="418"/>
                    <a:pt x="318" y="414"/>
                    <a:pt x="320" y="411"/>
                  </a:cubicBezTo>
                  <a:cubicBezTo>
                    <a:pt x="320" y="418"/>
                    <a:pt x="323" y="422"/>
                    <a:pt x="327" y="425"/>
                  </a:cubicBezTo>
                  <a:cubicBezTo>
                    <a:pt x="345" y="443"/>
                    <a:pt x="376" y="468"/>
                    <a:pt x="379" y="478"/>
                  </a:cubicBezTo>
                  <a:cubicBezTo>
                    <a:pt x="381" y="486"/>
                    <a:pt x="381" y="494"/>
                    <a:pt x="381" y="502"/>
                  </a:cubicBezTo>
                  <a:moveTo>
                    <a:pt x="366" y="412"/>
                  </a:moveTo>
                  <a:cubicBezTo>
                    <a:pt x="337" y="384"/>
                    <a:pt x="337" y="384"/>
                    <a:pt x="337" y="384"/>
                  </a:cubicBezTo>
                  <a:cubicBezTo>
                    <a:pt x="337" y="368"/>
                    <a:pt x="337" y="368"/>
                    <a:pt x="337" y="368"/>
                  </a:cubicBezTo>
                  <a:cubicBezTo>
                    <a:pt x="341" y="364"/>
                    <a:pt x="342" y="362"/>
                    <a:pt x="346" y="358"/>
                  </a:cubicBezTo>
                  <a:cubicBezTo>
                    <a:pt x="354" y="368"/>
                    <a:pt x="354" y="368"/>
                    <a:pt x="354" y="368"/>
                  </a:cubicBezTo>
                  <a:cubicBezTo>
                    <a:pt x="354" y="396"/>
                    <a:pt x="354" y="396"/>
                    <a:pt x="354" y="396"/>
                  </a:cubicBezTo>
                  <a:cubicBezTo>
                    <a:pt x="366" y="390"/>
                    <a:pt x="363" y="374"/>
                    <a:pt x="363" y="359"/>
                  </a:cubicBezTo>
                  <a:cubicBezTo>
                    <a:pt x="370" y="365"/>
                    <a:pt x="373" y="368"/>
                    <a:pt x="380" y="374"/>
                  </a:cubicBezTo>
                  <a:cubicBezTo>
                    <a:pt x="384" y="391"/>
                    <a:pt x="374" y="400"/>
                    <a:pt x="366" y="412"/>
                  </a:cubicBezTo>
                  <a:moveTo>
                    <a:pt x="392" y="341"/>
                  </a:moveTo>
                  <a:cubicBezTo>
                    <a:pt x="279" y="341"/>
                    <a:pt x="279" y="341"/>
                    <a:pt x="279" y="341"/>
                  </a:cubicBezTo>
                  <a:cubicBezTo>
                    <a:pt x="279" y="308"/>
                    <a:pt x="279" y="308"/>
                    <a:pt x="279" y="308"/>
                  </a:cubicBezTo>
                  <a:cubicBezTo>
                    <a:pt x="392" y="308"/>
                    <a:pt x="392" y="308"/>
                    <a:pt x="392" y="308"/>
                  </a:cubicBezTo>
                  <a:lnTo>
                    <a:pt x="392" y="341"/>
                  </a:lnTo>
                  <a:close/>
                  <a:moveTo>
                    <a:pt x="341" y="262"/>
                  </a:moveTo>
                  <a:cubicBezTo>
                    <a:pt x="342" y="262"/>
                    <a:pt x="347" y="261"/>
                    <a:pt x="347" y="258"/>
                  </a:cubicBezTo>
                  <a:cubicBezTo>
                    <a:pt x="347" y="201"/>
                    <a:pt x="347" y="201"/>
                    <a:pt x="347" y="201"/>
                  </a:cubicBezTo>
                  <a:cubicBezTo>
                    <a:pt x="355" y="199"/>
                    <a:pt x="363" y="196"/>
                    <a:pt x="370" y="195"/>
                  </a:cubicBezTo>
                  <a:cubicBezTo>
                    <a:pt x="370" y="229"/>
                    <a:pt x="370" y="229"/>
                    <a:pt x="370" y="229"/>
                  </a:cubicBezTo>
                  <a:cubicBezTo>
                    <a:pt x="375" y="229"/>
                    <a:pt x="377" y="228"/>
                    <a:pt x="382" y="227"/>
                  </a:cubicBezTo>
                  <a:cubicBezTo>
                    <a:pt x="382" y="273"/>
                    <a:pt x="382" y="273"/>
                    <a:pt x="382" y="273"/>
                  </a:cubicBezTo>
                  <a:cubicBezTo>
                    <a:pt x="368" y="275"/>
                    <a:pt x="368" y="275"/>
                    <a:pt x="368" y="275"/>
                  </a:cubicBezTo>
                  <a:cubicBezTo>
                    <a:pt x="364" y="294"/>
                    <a:pt x="364" y="294"/>
                    <a:pt x="364" y="294"/>
                  </a:cubicBezTo>
                  <a:cubicBezTo>
                    <a:pt x="313" y="294"/>
                    <a:pt x="313" y="294"/>
                    <a:pt x="313" y="294"/>
                  </a:cubicBezTo>
                  <a:cubicBezTo>
                    <a:pt x="306" y="277"/>
                    <a:pt x="306" y="277"/>
                    <a:pt x="306" y="277"/>
                  </a:cubicBezTo>
                  <a:cubicBezTo>
                    <a:pt x="293" y="276"/>
                    <a:pt x="292" y="276"/>
                    <a:pt x="280" y="275"/>
                  </a:cubicBezTo>
                  <a:cubicBezTo>
                    <a:pt x="292" y="260"/>
                    <a:pt x="304" y="245"/>
                    <a:pt x="312" y="229"/>
                  </a:cubicBezTo>
                  <a:cubicBezTo>
                    <a:pt x="312" y="206"/>
                    <a:pt x="312" y="206"/>
                    <a:pt x="312" y="206"/>
                  </a:cubicBezTo>
                  <a:cubicBezTo>
                    <a:pt x="335" y="203"/>
                    <a:pt x="335" y="203"/>
                    <a:pt x="335" y="203"/>
                  </a:cubicBezTo>
                  <a:cubicBezTo>
                    <a:pt x="335" y="258"/>
                    <a:pt x="335" y="258"/>
                    <a:pt x="335" y="258"/>
                  </a:cubicBezTo>
                  <a:cubicBezTo>
                    <a:pt x="335" y="260"/>
                    <a:pt x="337" y="262"/>
                    <a:pt x="340" y="262"/>
                  </a:cubicBezTo>
                  <a:lnTo>
                    <a:pt x="341" y="262"/>
                  </a:lnTo>
                  <a:close/>
                  <a:moveTo>
                    <a:pt x="312" y="51"/>
                  </a:moveTo>
                  <a:cubicBezTo>
                    <a:pt x="317" y="49"/>
                    <a:pt x="325" y="50"/>
                    <a:pt x="330" y="54"/>
                  </a:cubicBezTo>
                  <a:cubicBezTo>
                    <a:pt x="336" y="59"/>
                    <a:pt x="338" y="67"/>
                    <a:pt x="337" y="74"/>
                  </a:cubicBezTo>
                  <a:cubicBezTo>
                    <a:pt x="332" y="90"/>
                    <a:pt x="314" y="93"/>
                    <a:pt x="300" y="97"/>
                  </a:cubicBezTo>
                  <a:cubicBezTo>
                    <a:pt x="292" y="86"/>
                    <a:pt x="292" y="86"/>
                    <a:pt x="292" y="86"/>
                  </a:cubicBezTo>
                  <a:cubicBezTo>
                    <a:pt x="295" y="72"/>
                    <a:pt x="297" y="56"/>
                    <a:pt x="312" y="51"/>
                  </a:cubicBezTo>
                  <a:moveTo>
                    <a:pt x="267" y="114"/>
                  </a:moveTo>
                  <a:cubicBezTo>
                    <a:pt x="273" y="124"/>
                    <a:pt x="273" y="124"/>
                    <a:pt x="273" y="124"/>
                  </a:cubicBezTo>
                  <a:cubicBezTo>
                    <a:pt x="259" y="140"/>
                    <a:pt x="259" y="140"/>
                    <a:pt x="259" y="140"/>
                  </a:cubicBezTo>
                  <a:cubicBezTo>
                    <a:pt x="255" y="137"/>
                    <a:pt x="254" y="136"/>
                    <a:pt x="251" y="132"/>
                  </a:cubicBezTo>
                  <a:cubicBezTo>
                    <a:pt x="258" y="124"/>
                    <a:pt x="259" y="124"/>
                    <a:pt x="267" y="114"/>
                  </a:cubicBezTo>
                  <a:moveTo>
                    <a:pt x="88" y="93"/>
                  </a:moveTo>
                  <a:cubicBezTo>
                    <a:pt x="88" y="93"/>
                    <a:pt x="88" y="93"/>
                    <a:pt x="88" y="93"/>
                  </a:cubicBezTo>
                  <a:cubicBezTo>
                    <a:pt x="91" y="100"/>
                    <a:pt x="95" y="106"/>
                    <a:pt x="103" y="109"/>
                  </a:cubicBezTo>
                  <a:cubicBezTo>
                    <a:pt x="102" y="105"/>
                    <a:pt x="99" y="102"/>
                    <a:pt x="97" y="97"/>
                  </a:cubicBezTo>
                  <a:cubicBezTo>
                    <a:pt x="94" y="89"/>
                    <a:pt x="94" y="77"/>
                    <a:pt x="100" y="70"/>
                  </a:cubicBezTo>
                  <a:cubicBezTo>
                    <a:pt x="104" y="64"/>
                    <a:pt x="109" y="62"/>
                    <a:pt x="115" y="60"/>
                  </a:cubicBezTo>
                  <a:cubicBezTo>
                    <a:pt x="113" y="67"/>
                    <a:pt x="112" y="75"/>
                    <a:pt x="115" y="82"/>
                  </a:cubicBezTo>
                  <a:cubicBezTo>
                    <a:pt x="119" y="79"/>
                    <a:pt x="119" y="79"/>
                    <a:pt x="122" y="76"/>
                  </a:cubicBezTo>
                  <a:cubicBezTo>
                    <a:pt x="123" y="75"/>
                    <a:pt x="124" y="74"/>
                    <a:pt x="125" y="74"/>
                  </a:cubicBezTo>
                  <a:cubicBezTo>
                    <a:pt x="130" y="86"/>
                    <a:pt x="137" y="102"/>
                    <a:pt x="133" y="116"/>
                  </a:cubicBezTo>
                  <a:cubicBezTo>
                    <a:pt x="131" y="122"/>
                    <a:pt x="131" y="122"/>
                    <a:pt x="131" y="122"/>
                  </a:cubicBezTo>
                  <a:cubicBezTo>
                    <a:pt x="130" y="112"/>
                    <a:pt x="128" y="107"/>
                    <a:pt x="122" y="104"/>
                  </a:cubicBezTo>
                  <a:cubicBezTo>
                    <a:pt x="121" y="109"/>
                    <a:pt x="124" y="114"/>
                    <a:pt x="125" y="121"/>
                  </a:cubicBezTo>
                  <a:cubicBezTo>
                    <a:pt x="128" y="133"/>
                    <a:pt x="126" y="144"/>
                    <a:pt x="119" y="151"/>
                  </a:cubicBezTo>
                  <a:cubicBezTo>
                    <a:pt x="100" y="151"/>
                    <a:pt x="100" y="151"/>
                    <a:pt x="100" y="151"/>
                  </a:cubicBezTo>
                  <a:cubicBezTo>
                    <a:pt x="86" y="136"/>
                    <a:pt x="85" y="113"/>
                    <a:pt x="88" y="93"/>
                  </a:cubicBezTo>
                  <a:moveTo>
                    <a:pt x="130" y="169"/>
                  </a:moveTo>
                  <a:cubicBezTo>
                    <a:pt x="121" y="169"/>
                    <a:pt x="121" y="169"/>
                    <a:pt x="121" y="169"/>
                  </a:cubicBezTo>
                  <a:cubicBezTo>
                    <a:pt x="116" y="204"/>
                    <a:pt x="116" y="204"/>
                    <a:pt x="116" y="204"/>
                  </a:cubicBezTo>
                  <a:cubicBezTo>
                    <a:pt x="112" y="200"/>
                    <a:pt x="107" y="197"/>
                    <a:pt x="102" y="195"/>
                  </a:cubicBezTo>
                  <a:cubicBezTo>
                    <a:pt x="100" y="181"/>
                    <a:pt x="99" y="179"/>
                    <a:pt x="98" y="169"/>
                  </a:cubicBezTo>
                  <a:cubicBezTo>
                    <a:pt x="88" y="169"/>
                    <a:pt x="88" y="169"/>
                    <a:pt x="88" y="169"/>
                  </a:cubicBezTo>
                  <a:cubicBezTo>
                    <a:pt x="88" y="158"/>
                    <a:pt x="88" y="158"/>
                    <a:pt x="88" y="158"/>
                  </a:cubicBezTo>
                  <a:cubicBezTo>
                    <a:pt x="105" y="158"/>
                    <a:pt x="114" y="158"/>
                    <a:pt x="130" y="158"/>
                  </a:cubicBezTo>
                  <a:lnTo>
                    <a:pt x="130" y="169"/>
                  </a:lnTo>
                  <a:close/>
                  <a:moveTo>
                    <a:pt x="104" y="204"/>
                  </a:moveTo>
                  <a:cubicBezTo>
                    <a:pt x="120" y="213"/>
                    <a:pt x="132" y="232"/>
                    <a:pt x="147" y="245"/>
                  </a:cubicBezTo>
                  <a:cubicBezTo>
                    <a:pt x="152" y="248"/>
                    <a:pt x="155" y="252"/>
                    <a:pt x="159" y="254"/>
                  </a:cubicBezTo>
                  <a:cubicBezTo>
                    <a:pt x="170" y="245"/>
                    <a:pt x="178" y="238"/>
                    <a:pt x="185" y="224"/>
                  </a:cubicBezTo>
                  <a:cubicBezTo>
                    <a:pt x="190" y="216"/>
                    <a:pt x="198" y="213"/>
                    <a:pt x="207" y="212"/>
                  </a:cubicBezTo>
                  <a:cubicBezTo>
                    <a:pt x="213" y="205"/>
                    <a:pt x="213" y="205"/>
                    <a:pt x="213" y="205"/>
                  </a:cubicBezTo>
                  <a:cubicBezTo>
                    <a:pt x="210" y="186"/>
                    <a:pt x="210" y="186"/>
                    <a:pt x="210" y="186"/>
                  </a:cubicBezTo>
                  <a:cubicBezTo>
                    <a:pt x="203" y="178"/>
                    <a:pt x="198" y="169"/>
                    <a:pt x="193" y="160"/>
                  </a:cubicBezTo>
                  <a:cubicBezTo>
                    <a:pt x="196" y="149"/>
                    <a:pt x="197" y="137"/>
                    <a:pt x="208" y="131"/>
                  </a:cubicBezTo>
                  <a:cubicBezTo>
                    <a:pt x="215" y="126"/>
                    <a:pt x="221" y="136"/>
                    <a:pt x="227" y="130"/>
                  </a:cubicBezTo>
                  <a:cubicBezTo>
                    <a:pt x="231" y="129"/>
                    <a:pt x="235" y="130"/>
                    <a:pt x="238" y="133"/>
                  </a:cubicBezTo>
                  <a:cubicBezTo>
                    <a:pt x="242" y="140"/>
                    <a:pt x="247" y="148"/>
                    <a:pt x="247" y="157"/>
                  </a:cubicBezTo>
                  <a:cubicBezTo>
                    <a:pt x="245" y="165"/>
                    <a:pt x="241" y="173"/>
                    <a:pt x="237" y="182"/>
                  </a:cubicBezTo>
                  <a:cubicBezTo>
                    <a:pt x="236" y="183"/>
                    <a:pt x="233" y="184"/>
                    <a:pt x="231" y="185"/>
                  </a:cubicBezTo>
                  <a:cubicBezTo>
                    <a:pt x="233" y="189"/>
                    <a:pt x="233" y="193"/>
                    <a:pt x="236" y="196"/>
                  </a:cubicBezTo>
                  <a:cubicBezTo>
                    <a:pt x="239" y="197"/>
                    <a:pt x="242" y="197"/>
                    <a:pt x="246" y="196"/>
                  </a:cubicBezTo>
                  <a:cubicBezTo>
                    <a:pt x="249" y="187"/>
                    <a:pt x="259" y="183"/>
                    <a:pt x="268" y="180"/>
                  </a:cubicBezTo>
                  <a:cubicBezTo>
                    <a:pt x="287" y="168"/>
                    <a:pt x="287" y="168"/>
                    <a:pt x="287" y="168"/>
                  </a:cubicBezTo>
                  <a:cubicBezTo>
                    <a:pt x="284" y="154"/>
                    <a:pt x="293" y="141"/>
                    <a:pt x="288" y="127"/>
                  </a:cubicBezTo>
                  <a:cubicBezTo>
                    <a:pt x="277" y="122"/>
                    <a:pt x="274" y="110"/>
                    <a:pt x="272" y="101"/>
                  </a:cubicBezTo>
                  <a:cubicBezTo>
                    <a:pt x="273" y="95"/>
                    <a:pt x="276" y="89"/>
                    <a:pt x="280" y="84"/>
                  </a:cubicBezTo>
                  <a:cubicBezTo>
                    <a:pt x="281" y="84"/>
                    <a:pt x="281" y="84"/>
                    <a:pt x="281" y="84"/>
                  </a:cubicBezTo>
                  <a:cubicBezTo>
                    <a:pt x="291" y="96"/>
                    <a:pt x="301" y="108"/>
                    <a:pt x="304" y="123"/>
                  </a:cubicBezTo>
                  <a:cubicBezTo>
                    <a:pt x="306" y="142"/>
                    <a:pt x="307" y="161"/>
                    <a:pt x="306" y="181"/>
                  </a:cubicBezTo>
                  <a:cubicBezTo>
                    <a:pt x="296" y="191"/>
                    <a:pt x="284" y="197"/>
                    <a:pt x="273" y="204"/>
                  </a:cubicBezTo>
                  <a:cubicBezTo>
                    <a:pt x="264" y="221"/>
                    <a:pt x="264" y="221"/>
                    <a:pt x="264" y="221"/>
                  </a:cubicBezTo>
                  <a:cubicBezTo>
                    <a:pt x="263" y="237"/>
                    <a:pt x="258" y="253"/>
                    <a:pt x="256" y="269"/>
                  </a:cubicBezTo>
                  <a:cubicBezTo>
                    <a:pt x="263" y="289"/>
                    <a:pt x="271" y="315"/>
                    <a:pt x="265" y="333"/>
                  </a:cubicBezTo>
                  <a:cubicBezTo>
                    <a:pt x="260" y="344"/>
                    <a:pt x="250" y="350"/>
                    <a:pt x="242" y="356"/>
                  </a:cubicBezTo>
                  <a:cubicBezTo>
                    <a:pt x="223" y="371"/>
                    <a:pt x="223" y="371"/>
                    <a:pt x="223" y="371"/>
                  </a:cubicBezTo>
                  <a:cubicBezTo>
                    <a:pt x="242" y="392"/>
                    <a:pt x="238" y="416"/>
                    <a:pt x="239" y="447"/>
                  </a:cubicBezTo>
                  <a:cubicBezTo>
                    <a:pt x="238" y="454"/>
                    <a:pt x="252" y="460"/>
                    <a:pt x="245" y="469"/>
                  </a:cubicBezTo>
                  <a:cubicBezTo>
                    <a:pt x="239" y="478"/>
                    <a:pt x="230" y="486"/>
                    <a:pt x="231" y="498"/>
                  </a:cubicBezTo>
                  <a:cubicBezTo>
                    <a:pt x="225" y="508"/>
                    <a:pt x="211" y="510"/>
                    <a:pt x="204" y="510"/>
                  </a:cubicBezTo>
                  <a:cubicBezTo>
                    <a:pt x="203" y="510"/>
                    <a:pt x="202" y="509"/>
                    <a:pt x="202" y="508"/>
                  </a:cubicBezTo>
                  <a:cubicBezTo>
                    <a:pt x="203" y="503"/>
                    <a:pt x="207" y="499"/>
                    <a:pt x="209" y="494"/>
                  </a:cubicBezTo>
                  <a:cubicBezTo>
                    <a:pt x="216" y="484"/>
                    <a:pt x="213" y="469"/>
                    <a:pt x="222" y="459"/>
                  </a:cubicBezTo>
                  <a:cubicBezTo>
                    <a:pt x="215" y="437"/>
                    <a:pt x="204" y="415"/>
                    <a:pt x="201" y="391"/>
                  </a:cubicBezTo>
                  <a:cubicBezTo>
                    <a:pt x="201" y="390"/>
                    <a:pt x="201" y="390"/>
                    <a:pt x="201" y="390"/>
                  </a:cubicBezTo>
                  <a:cubicBezTo>
                    <a:pt x="195" y="401"/>
                    <a:pt x="198" y="412"/>
                    <a:pt x="201" y="421"/>
                  </a:cubicBezTo>
                  <a:cubicBezTo>
                    <a:pt x="183" y="444"/>
                    <a:pt x="162" y="467"/>
                    <a:pt x="162" y="498"/>
                  </a:cubicBezTo>
                  <a:cubicBezTo>
                    <a:pt x="154" y="513"/>
                    <a:pt x="143" y="526"/>
                    <a:pt x="137" y="541"/>
                  </a:cubicBezTo>
                  <a:cubicBezTo>
                    <a:pt x="135" y="543"/>
                    <a:pt x="131" y="541"/>
                    <a:pt x="129" y="540"/>
                  </a:cubicBezTo>
                  <a:cubicBezTo>
                    <a:pt x="123" y="536"/>
                    <a:pt x="122" y="533"/>
                    <a:pt x="120" y="528"/>
                  </a:cubicBezTo>
                  <a:cubicBezTo>
                    <a:pt x="116" y="507"/>
                    <a:pt x="141" y="500"/>
                    <a:pt x="147" y="482"/>
                  </a:cubicBezTo>
                  <a:cubicBezTo>
                    <a:pt x="151" y="454"/>
                    <a:pt x="153" y="423"/>
                    <a:pt x="173" y="401"/>
                  </a:cubicBezTo>
                  <a:cubicBezTo>
                    <a:pt x="175" y="358"/>
                    <a:pt x="188" y="321"/>
                    <a:pt x="219" y="290"/>
                  </a:cubicBezTo>
                  <a:cubicBezTo>
                    <a:pt x="217" y="280"/>
                    <a:pt x="213" y="272"/>
                    <a:pt x="210" y="263"/>
                  </a:cubicBezTo>
                  <a:cubicBezTo>
                    <a:pt x="206" y="263"/>
                    <a:pt x="204" y="262"/>
                    <a:pt x="200" y="259"/>
                  </a:cubicBezTo>
                  <a:cubicBezTo>
                    <a:pt x="198" y="255"/>
                    <a:pt x="197" y="253"/>
                    <a:pt x="196" y="248"/>
                  </a:cubicBezTo>
                  <a:cubicBezTo>
                    <a:pt x="185" y="261"/>
                    <a:pt x="172" y="276"/>
                    <a:pt x="158" y="284"/>
                  </a:cubicBezTo>
                  <a:cubicBezTo>
                    <a:pt x="155" y="286"/>
                    <a:pt x="152" y="283"/>
                    <a:pt x="147" y="278"/>
                  </a:cubicBezTo>
                  <a:cubicBezTo>
                    <a:pt x="130" y="264"/>
                    <a:pt x="127" y="233"/>
                    <a:pt x="100" y="234"/>
                  </a:cubicBezTo>
                  <a:cubicBezTo>
                    <a:pt x="88" y="230"/>
                    <a:pt x="88" y="216"/>
                    <a:pt x="86" y="205"/>
                  </a:cubicBezTo>
                  <a:cubicBezTo>
                    <a:pt x="91" y="202"/>
                    <a:pt x="98" y="202"/>
                    <a:pt x="104" y="204"/>
                  </a:cubicBezTo>
                  <a:moveTo>
                    <a:pt x="116" y="247"/>
                  </a:moveTo>
                  <a:cubicBezTo>
                    <a:pt x="115" y="266"/>
                    <a:pt x="115" y="266"/>
                    <a:pt x="115" y="285"/>
                  </a:cubicBezTo>
                  <a:cubicBezTo>
                    <a:pt x="104" y="285"/>
                    <a:pt x="104" y="285"/>
                    <a:pt x="104" y="285"/>
                  </a:cubicBezTo>
                  <a:cubicBezTo>
                    <a:pt x="104" y="282"/>
                    <a:pt x="104" y="282"/>
                    <a:pt x="104" y="282"/>
                  </a:cubicBezTo>
                  <a:cubicBezTo>
                    <a:pt x="104" y="267"/>
                    <a:pt x="103" y="257"/>
                    <a:pt x="103" y="242"/>
                  </a:cubicBezTo>
                  <a:cubicBezTo>
                    <a:pt x="107" y="241"/>
                    <a:pt x="112" y="244"/>
                    <a:pt x="116" y="247"/>
                  </a:cubicBezTo>
                  <a:moveTo>
                    <a:pt x="59" y="308"/>
                  </a:moveTo>
                  <a:cubicBezTo>
                    <a:pt x="172" y="308"/>
                    <a:pt x="172" y="308"/>
                    <a:pt x="172" y="308"/>
                  </a:cubicBezTo>
                  <a:cubicBezTo>
                    <a:pt x="172" y="341"/>
                    <a:pt x="172" y="341"/>
                    <a:pt x="172" y="341"/>
                  </a:cubicBezTo>
                  <a:cubicBezTo>
                    <a:pt x="59" y="341"/>
                    <a:pt x="59" y="341"/>
                    <a:pt x="59" y="341"/>
                  </a:cubicBezTo>
                  <a:lnTo>
                    <a:pt x="59" y="308"/>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9" name="Freeform 16">
              <a:extLst>
                <a:ext uri="{FF2B5EF4-FFF2-40B4-BE49-F238E27FC236}">
                  <a16:creationId xmlns:a16="http://schemas.microsoft.com/office/drawing/2014/main" id="{260356D7-F4B7-9F74-F6D9-25DEC2DABA6D}"/>
                </a:ext>
              </a:extLst>
            </p:cNvPr>
            <p:cNvSpPr>
              <a:spLocks/>
            </p:cNvSpPr>
            <p:nvPr/>
          </p:nvSpPr>
          <p:spPr bwMode="auto">
            <a:xfrm>
              <a:off x="1406" y="2351"/>
              <a:ext cx="70" cy="95"/>
            </a:xfrm>
            <a:custGeom>
              <a:avLst/>
              <a:gdLst>
                <a:gd name="T0" fmla="*/ 20 w 51"/>
                <a:gd name="T1" fmla="*/ 57 h 69"/>
                <a:gd name="T2" fmla="*/ 43 w 51"/>
                <a:gd name="T3" fmla="*/ 36 h 69"/>
                <a:gd name="T4" fmla="*/ 46 w 51"/>
                <a:gd name="T5" fmla="*/ 13 h 69"/>
                <a:gd name="T6" fmla="*/ 29 w 51"/>
                <a:gd name="T7" fmla="*/ 1 h 69"/>
                <a:gd name="T8" fmla="*/ 6 w 51"/>
                <a:gd name="T9" fmla="*/ 8 h 69"/>
                <a:gd name="T10" fmla="*/ 1 w 51"/>
                <a:gd name="T11" fmla="*/ 26 h 69"/>
                <a:gd name="T12" fmla="*/ 13 w 51"/>
                <a:gd name="T13" fmla="*/ 26 h 69"/>
                <a:gd name="T14" fmla="*/ 18 w 51"/>
                <a:gd name="T15" fmla="*/ 14 h 69"/>
                <a:gd name="T16" fmla="*/ 27 w 51"/>
                <a:gd name="T17" fmla="*/ 12 h 69"/>
                <a:gd name="T18" fmla="*/ 33 w 51"/>
                <a:gd name="T19" fmla="*/ 17 h 69"/>
                <a:gd name="T20" fmla="*/ 31 w 51"/>
                <a:gd name="T21" fmla="*/ 30 h 69"/>
                <a:gd name="T22" fmla="*/ 3 w 51"/>
                <a:gd name="T23" fmla="*/ 69 h 69"/>
                <a:gd name="T24" fmla="*/ 51 w 51"/>
                <a:gd name="T25" fmla="*/ 66 h 69"/>
                <a:gd name="T26" fmla="*/ 51 w 51"/>
                <a:gd name="T27" fmla="*/ 55 h 69"/>
                <a:gd name="T28" fmla="*/ 20 w 51"/>
                <a:gd name="T29" fmla="*/ 5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69">
                  <a:moveTo>
                    <a:pt x="20" y="57"/>
                  </a:moveTo>
                  <a:cubicBezTo>
                    <a:pt x="26" y="48"/>
                    <a:pt x="35" y="44"/>
                    <a:pt x="43" y="36"/>
                  </a:cubicBezTo>
                  <a:cubicBezTo>
                    <a:pt x="48" y="30"/>
                    <a:pt x="49" y="20"/>
                    <a:pt x="46" y="13"/>
                  </a:cubicBezTo>
                  <a:cubicBezTo>
                    <a:pt x="43" y="6"/>
                    <a:pt x="35" y="2"/>
                    <a:pt x="29" y="1"/>
                  </a:cubicBezTo>
                  <a:cubicBezTo>
                    <a:pt x="20" y="0"/>
                    <a:pt x="12" y="2"/>
                    <a:pt x="6" y="8"/>
                  </a:cubicBezTo>
                  <a:cubicBezTo>
                    <a:pt x="2" y="13"/>
                    <a:pt x="0" y="20"/>
                    <a:pt x="1" y="26"/>
                  </a:cubicBezTo>
                  <a:cubicBezTo>
                    <a:pt x="13" y="26"/>
                    <a:pt x="13" y="26"/>
                    <a:pt x="13" y="26"/>
                  </a:cubicBezTo>
                  <a:cubicBezTo>
                    <a:pt x="13" y="21"/>
                    <a:pt x="14" y="17"/>
                    <a:pt x="18" y="14"/>
                  </a:cubicBezTo>
                  <a:cubicBezTo>
                    <a:pt x="20" y="12"/>
                    <a:pt x="23" y="11"/>
                    <a:pt x="27" y="12"/>
                  </a:cubicBezTo>
                  <a:cubicBezTo>
                    <a:pt x="30" y="13"/>
                    <a:pt x="32" y="14"/>
                    <a:pt x="33" y="17"/>
                  </a:cubicBezTo>
                  <a:cubicBezTo>
                    <a:pt x="35" y="22"/>
                    <a:pt x="34" y="27"/>
                    <a:pt x="31" y="30"/>
                  </a:cubicBezTo>
                  <a:cubicBezTo>
                    <a:pt x="20" y="42"/>
                    <a:pt x="2" y="51"/>
                    <a:pt x="3" y="69"/>
                  </a:cubicBezTo>
                  <a:cubicBezTo>
                    <a:pt x="51" y="66"/>
                    <a:pt x="51" y="66"/>
                    <a:pt x="51" y="66"/>
                  </a:cubicBezTo>
                  <a:cubicBezTo>
                    <a:pt x="51" y="63"/>
                    <a:pt x="51" y="59"/>
                    <a:pt x="51" y="55"/>
                  </a:cubicBezTo>
                  <a:lnTo>
                    <a:pt x="20" y="57"/>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0" name="Freeform 17">
              <a:extLst>
                <a:ext uri="{FF2B5EF4-FFF2-40B4-BE49-F238E27FC236}">
                  <a16:creationId xmlns:a16="http://schemas.microsoft.com/office/drawing/2014/main" id="{49AB7995-065C-4EFB-5A98-10FD16C072C1}"/>
                </a:ext>
              </a:extLst>
            </p:cNvPr>
            <p:cNvSpPr>
              <a:spLocks/>
            </p:cNvSpPr>
            <p:nvPr/>
          </p:nvSpPr>
          <p:spPr bwMode="auto">
            <a:xfrm>
              <a:off x="1211" y="2335"/>
              <a:ext cx="48" cy="90"/>
            </a:xfrm>
            <a:custGeom>
              <a:avLst/>
              <a:gdLst>
                <a:gd name="T0" fmla="*/ 21 w 35"/>
                <a:gd name="T1" fmla="*/ 4 h 66"/>
                <a:gd name="T2" fmla="*/ 2 w 35"/>
                <a:gd name="T3" fmla="*/ 5 h 66"/>
                <a:gd name="T4" fmla="*/ 0 w 35"/>
                <a:gd name="T5" fmla="*/ 14 h 66"/>
                <a:gd name="T6" fmla="*/ 16 w 35"/>
                <a:gd name="T7" fmla="*/ 19 h 66"/>
                <a:gd name="T8" fmla="*/ 16 w 35"/>
                <a:gd name="T9" fmla="*/ 20 h 66"/>
                <a:gd name="T10" fmla="*/ 2 w 35"/>
                <a:gd name="T11" fmla="*/ 62 h 66"/>
                <a:gd name="T12" fmla="*/ 15 w 35"/>
                <a:gd name="T13" fmla="*/ 66 h 66"/>
                <a:gd name="T14" fmla="*/ 35 w 35"/>
                <a:gd name="T15" fmla="*/ 4 h 66"/>
                <a:gd name="T16" fmla="*/ 35 w 35"/>
                <a:gd name="T17" fmla="*/ 4 h 66"/>
                <a:gd name="T18" fmla="*/ 25 w 35"/>
                <a:gd name="T19" fmla="*/ 0 h 66"/>
                <a:gd name="T20" fmla="*/ 21 w 35"/>
                <a:gd name="T21"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66">
                  <a:moveTo>
                    <a:pt x="21" y="4"/>
                  </a:moveTo>
                  <a:cubicBezTo>
                    <a:pt x="15" y="8"/>
                    <a:pt x="9" y="7"/>
                    <a:pt x="2" y="5"/>
                  </a:cubicBezTo>
                  <a:cubicBezTo>
                    <a:pt x="0" y="14"/>
                    <a:pt x="0" y="14"/>
                    <a:pt x="0" y="14"/>
                  </a:cubicBezTo>
                  <a:cubicBezTo>
                    <a:pt x="5" y="15"/>
                    <a:pt x="11" y="17"/>
                    <a:pt x="16" y="19"/>
                  </a:cubicBezTo>
                  <a:cubicBezTo>
                    <a:pt x="16" y="20"/>
                    <a:pt x="16" y="20"/>
                    <a:pt x="16" y="20"/>
                  </a:cubicBezTo>
                  <a:cubicBezTo>
                    <a:pt x="2" y="62"/>
                    <a:pt x="2" y="62"/>
                    <a:pt x="2" y="62"/>
                  </a:cubicBezTo>
                  <a:cubicBezTo>
                    <a:pt x="15" y="66"/>
                    <a:pt x="15" y="66"/>
                    <a:pt x="15" y="66"/>
                  </a:cubicBezTo>
                  <a:cubicBezTo>
                    <a:pt x="35" y="4"/>
                    <a:pt x="35" y="4"/>
                    <a:pt x="35" y="4"/>
                  </a:cubicBezTo>
                  <a:cubicBezTo>
                    <a:pt x="35" y="4"/>
                    <a:pt x="35" y="4"/>
                    <a:pt x="35" y="4"/>
                  </a:cubicBezTo>
                  <a:cubicBezTo>
                    <a:pt x="25" y="0"/>
                    <a:pt x="25" y="0"/>
                    <a:pt x="25" y="0"/>
                  </a:cubicBezTo>
                  <a:cubicBezTo>
                    <a:pt x="24" y="2"/>
                    <a:pt x="23" y="2"/>
                    <a:pt x="21" y="4"/>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1" name="Freeform 18">
              <a:extLst>
                <a:ext uri="{FF2B5EF4-FFF2-40B4-BE49-F238E27FC236}">
                  <a16:creationId xmlns:a16="http://schemas.microsoft.com/office/drawing/2014/main" id="{38154834-6BA4-1675-CDD5-86CDEEDB6DB3}"/>
                </a:ext>
              </a:extLst>
            </p:cNvPr>
            <p:cNvSpPr>
              <a:spLocks noEditPoints="1"/>
            </p:cNvSpPr>
            <p:nvPr/>
          </p:nvSpPr>
          <p:spPr bwMode="auto">
            <a:xfrm>
              <a:off x="1514" y="2329"/>
              <a:ext cx="83" cy="96"/>
            </a:xfrm>
            <a:custGeom>
              <a:avLst/>
              <a:gdLst>
                <a:gd name="T0" fmla="*/ 47 w 60"/>
                <a:gd name="T1" fmla="*/ 29 h 70"/>
                <a:gd name="T2" fmla="*/ 43 w 60"/>
                <a:gd name="T3" fmla="*/ 28 h 70"/>
                <a:gd name="T4" fmla="*/ 49 w 60"/>
                <a:gd name="T5" fmla="*/ 14 h 70"/>
                <a:gd name="T6" fmla="*/ 38 w 60"/>
                <a:gd name="T7" fmla="*/ 1 h 70"/>
                <a:gd name="T8" fmla="*/ 21 w 60"/>
                <a:gd name="T9" fmla="*/ 2 h 70"/>
                <a:gd name="T10" fmla="*/ 7 w 60"/>
                <a:gd name="T11" fmla="*/ 9 h 70"/>
                <a:gd name="T12" fmla="*/ 3 w 60"/>
                <a:gd name="T13" fmla="*/ 26 h 70"/>
                <a:gd name="T14" fmla="*/ 15 w 60"/>
                <a:gd name="T15" fmla="*/ 35 h 70"/>
                <a:gd name="T16" fmla="*/ 12 w 60"/>
                <a:gd name="T17" fmla="*/ 38 h 70"/>
                <a:gd name="T18" fmla="*/ 7 w 60"/>
                <a:gd name="T19" fmla="*/ 55 h 70"/>
                <a:gd name="T20" fmla="*/ 21 w 60"/>
                <a:gd name="T21" fmla="*/ 69 h 70"/>
                <a:gd name="T22" fmla="*/ 38 w 60"/>
                <a:gd name="T23" fmla="*/ 69 h 70"/>
                <a:gd name="T24" fmla="*/ 53 w 60"/>
                <a:gd name="T25" fmla="*/ 61 h 70"/>
                <a:gd name="T26" fmla="*/ 59 w 60"/>
                <a:gd name="T27" fmla="*/ 42 h 70"/>
                <a:gd name="T28" fmla="*/ 47 w 60"/>
                <a:gd name="T29" fmla="*/ 29 h 70"/>
                <a:gd name="T30" fmla="*/ 16 w 60"/>
                <a:gd name="T31" fmla="*/ 24 h 70"/>
                <a:gd name="T32" fmla="*/ 17 w 60"/>
                <a:gd name="T33" fmla="*/ 14 h 70"/>
                <a:gd name="T34" fmla="*/ 24 w 60"/>
                <a:gd name="T35" fmla="*/ 11 h 70"/>
                <a:gd name="T36" fmla="*/ 31 w 60"/>
                <a:gd name="T37" fmla="*/ 11 h 70"/>
                <a:gd name="T38" fmla="*/ 37 w 60"/>
                <a:gd name="T39" fmla="*/ 19 h 70"/>
                <a:gd name="T40" fmla="*/ 34 w 60"/>
                <a:gd name="T41" fmla="*/ 25 h 70"/>
                <a:gd name="T42" fmla="*/ 28 w 60"/>
                <a:gd name="T43" fmla="*/ 28 h 70"/>
                <a:gd name="T44" fmla="*/ 21 w 60"/>
                <a:gd name="T45" fmla="*/ 28 h 70"/>
                <a:gd name="T46" fmla="*/ 16 w 60"/>
                <a:gd name="T47" fmla="*/ 24 h 70"/>
                <a:gd name="T48" fmla="*/ 43 w 60"/>
                <a:gd name="T49" fmla="*/ 54 h 70"/>
                <a:gd name="T50" fmla="*/ 35 w 60"/>
                <a:gd name="T51" fmla="*/ 58 h 70"/>
                <a:gd name="T52" fmla="*/ 27 w 60"/>
                <a:gd name="T53" fmla="*/ 58 h 70"/>
                <a:gd name="T54" fmla="*/ 20 w 60"/>
                <a:gd name="T55" fmla="*/ 52 h 70"/>
                <a:gd name="T56" fmla="*/ 24 w 60"/>
                <a:gd name="T57" fmla="*/ 40 h 70"/>
                <a:gd name="T58" fmla="*/ 30 w 60"/>
                <a:gd name="T59" fmla="*/ 38 h 70"/>
                <a:gd name="T60" fmla="*/ 37 w 60"/>
                <a:gd name="T61" fmla="*/ 37 h 70"/>
                <a:gd name="T62" fmla="*/ 45 w 60"/>
                <a:gd name="T63" fmla="*/ 45 h 70"/>
                <a:gd name="T64" fmla="*/ 43 w 60"/>
                <a:gd name="T65" fmla="*/ 5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70">
                  <a:moveTo>
                    <a:pt x="47" y="29"/>
                  </a:moveTo>
                  <a:cubicBezTo>
                    <a:pt x="43" y="28"/>
                    <a:pt x="43" y="28"/>
                    <a:pt x="43" y="28"/>
                  </a:cubicBezTo>
                  <a:cubicBezTo>
                    <a:pt x="47" y="25"/>
                    <a:pt x="51" y="20"/>
                    <a:pt x="49" y="14"/>
                  </a:cubicBezTo>
                  <a:cubicBezTo>
                    <a:pt x="48" y="8"/>
                    <a:pt x="44" y="4"/>
                    <a:pt x="38" y="1"/>
                  </a:cubicBezTo>
                  <a:cubicBezTo>
                    <a:pt x="33" y="0"/>
                    <a:pt x="27" y="0"/>
                    <a:pt x="21" y="2"/>
                  </a:cubicBezTo>
                  <a:cubicBezTo>
                    <a:pt x="16" y="3"/>
                    <a:pt x="10" y="5"/>
                    <a:pt x="7" y="9"/>
                  </a:cubicBezTo>
                  <a:cubicBezTo>
                    <a:pt x="3" y="14"/>
                    <a:pt x="0" y="19"/>
                    <a:pt x="3" y="26"/>
                  </a:cubicBezTo>
                  <a:cubicBezTo>
                    <a:pt x="4" y="31"/>
                    <a:pt x="10" y="34"/>
                    <a:pt x="15" y="35"/>
                  </a:cubicBezTo>
                  <a:cubicBezTo>
                    <a:pt x="12" y="38"/>
                    <a:pt x="12" y="38"/>
                    <a:pt x="12" y="38"/>
                  </a:cubicBezTo>
                  <a:cubicBezTo>
                    <a:pt x="7" y="43"/>
                    <a:pt x="6" y="48"/>
                    <a:pt x="7" y="55"/>
                  </a:cubicBezTo>
                  <a:cubicBezTo>
                    <a:pt x="9" y="61"/>
                    <a:pt x="14" y="67"/>
                    <a:pt x="21" y="69"/>
                  </a:cubicBezTo>
                  <a:cubicBezTo>
                    <a:pt x="26" y="70"/>
                    <a:pt x="32" y="70"/>
                    <a:pt x="38" y="69"/>
                  </a:cubicBezTo>
                  <a:cubicBezTo>
                    <a:pt x="44" y="67"/>
                    <a:pt x="49" y="64"/>
                    <a:pt x="53" y="61"/>
                  </a:cubicBezTo>
                  <a:cubicBezTo>
                    <a:pt x="58" y="56"/>
                    <a:pt x="60" y="49"/>
                    <a:pt x="59" y="42"/>
                  </a:cubicBezTo>
                  <a:cubicBezTo>
                    <a:pt x="57" y="36"/>
                    <a:pt x="54" y="31"/>
                    <a:pt x="47" y="29"/>
                  </a:cubicBezTo>
                  <a:moveTo>
                    <a:pt x="16" y="24"/>
                  </a:moveTo>
                  <a:cubicBezTo>
                    <a:pt x="15" y="22"/>
                    <a:pt x="15" y="17"/>
                    <a:pt x="17" y="14"/>
                  </a:cubicBezTo>
                  <a:cubicBezTo>
                    <a:pt x="19" y="13"/>
                    <a:pt x="21" y="12"/>
                    <a:pt x="24" y="11"/>
                  </a:cubicBezTo>
                  <a:cubicBezTo>
                    <a:pt x="26" y="10"/>
                    <a:pt x="29" y="10"/>
                    <a:pt x="31" y="11"/>
                  </a:cubicBezTo>
                  <a:cubicBezTo>
                    <a:pt x="35" y="12"/>
                    <a:pt x="37" y="16"/>
                    <a:pt x="37" y="19"/>
                  </a:cubicBezTo>
                  <a:cubicBezTo>
                    <a:pt x="37" y="22"/>
                    <a:pt x="36" y="23"/>
                    <a:pt x="34" y="25"/>
                  </a:cubicBezTo>
                  <a:cubicBezTo>
                    <a:pt x="32" y="26"/>
                    <a:pt x="30" y="27"/>
                    <a:pt x="28" y="28"/>
                  </a:cubicBezTo>
                  <a:cubicBezTo>
                    <a:pt x="26" y="29"/>
                    <a:pt x="23" y="29"/>
                    <a:pt x="21" y="28"/>
                  </a:cubicBezTo>
                  <a:cubicBezTo>
                    <a:pt x="19" y="28"/>
                    <a:pt x="17" y="26"/>
                    <a:pt x="16" y="24"/>
                  </a:cubicBezTo>
                  <a:moveTo>
                    <a:pt x="43" y="54"/>
                  </a:moveTo>
                  <a:cubicBezTo>
                    <a:pt x="41" y="56"/>
                    <a:pt x="39" y="57"/>
                    <a:pt x="35" y="58"/>
                  </a:cubicBezTo>
                  <a:cubicBezTo>
                    <a:pt x="32" y="59"/>
                    <a:pt x="29" y="59"/>
                    <a:pt x="27" y="58"/>
                  </a:cubicBezTo>
                  <a:cubicBezTo>
                    <a:pt x="23" y="57"/>
                    <a:pt x="21" y="54"/>
                    <a:pt x="20" y="52"/>
                  </a:cubicBezTo>
                  <a:cubicBezTo>
                    <a:pt x="19" y="47"/>
                    <a:pt x="20" y="43"/>
                    <a:pt x="24" y="40"/>
                  </a:cubicBezTo>
                  <a:cubicBezTo>
                    <a:pt x="26" y="39"/>
                    <a:pt x="28" y="38"/>
                    <a:pt x="30" y="38"/>
                  </a:cubicBezTo>
                  <a:cubicBezTo>
                    <a:pt x="33" y="37"/>
                    <a:pt x="35" y="37"/>
                    <a:pt x="37" y="37"/>
                  </a:cubicBezTo>
                  <a:cubicBezTo>
                    <a:pt x="41" y="38"/>
                    <a:pt x="45" y="41"/>
                    <a:pt x="45" y="45"/>
                  </a:cubicBezTo>
                  <a:cubicBezTo>
                    <a:pt x="46" y="48"/>
                    <a:pt x="45" y="52"/>
                    <a:pt x="43" y="54"/>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2" name="Freeform 19">
              <a:extLst>
                <a:ext uri="{FF2B5EF4-FFF2-40B4-BE49-F238E27FC236}">
                  <a16:creationId xmlns:a16="http://schemas.microsoft.com/office/drawing/2014/main" id="{A9E52465-C7A6-9FC8-DE39-668DDC3DC675}"/>
                </a:ext>
              </a:extLst>
            </p:cNvPr>
            <p:cNvSpPr>
              <a:spLocks noEditPoints="1"/>
            </p:cNvSpPr>
            <p:nvPr/>
          </p:nvSpPr>
          <p:spPr bwMode="auto">
            <a:xfrm>
              <a:off x="1292" y="2350"/>
              <a:ext cx="74" cy="96"/>
            </a:xfrm>
            <a:custGeom>
              <a:avLst/>
              <a:gdLst>
                <a:gd name="T0" fmla="*/ 46 w 54"/>
                <a:gd name="T1" fmla="*/ 34 h 70"/>
                <a:gd name="T2" fmla="*/ 43 w 54"/>
                <a:gd name="T3" fmla="*/ 32 h 70"/>
                <a:gd name="T4" fmla="*/ 53 w 54"/>
                <a:gd name="T5" fmla="*/ 21 h 70"/>
                <a:gd name="T6" fmla="*/ 46 w 54"/>
                <a:gd name="T7" fmla="*/ 5 h 70"/>
                <a:gd name="T8" fmla="*/ 30 w 54"/>
                <a:gd name="T9" fmla="*/ 1 h 70"/>
                <a:gd name="T10" fmla="*/ 14 w 54"/>
                <a:gd name="T11" fmla="*/ 3 h 70"/>
                <a:gd name="T12" fmla="*/ 5 w 54"/>
                <a:gd name="T13" fmla="*/ 18 h 70"/>
                <a:gd name="T14" fmla="*/ 14 w 54"/>
                <a:gd name="T15" fmla="*/ 31 h 70"/>
                <a:gd name="T16" fmla="*/ 10 w 54"/>
                <a:gd name="T17" fmla="*/ 32 h 70"/>
                <a:gd name="T18" fmla="*/ 1 w 54"/>
                <a:gd name="T19" fmla="*/ 47 h 70"/>
                <a:gd name="T20" fmla="*/ 10 w 54"/>
                <a:gd name="T21" fmla="*/ 64 h 70"/>
                <a:gd name="T22" fmla="*/ 26 w 54"/>
                <a:gd name="T23" fmla="*/ 69 h 70"/>
                <a:gd name="T24" fmla="*/ 43 w 54"/>
                <a:gd name="T25" fmla="*/ 66 h 70"/>
                <a:gd name="T26" fmla="*/ 54 w 54"/>
                <a:gd name="T27" fmla="*/ 50 h 70"/>
                <a:gd name="T28" fmla="*/ 46 w 54"/>
                <a:gd name="T29" fmla="*/ 34 h 70"/>
                <a:gd name="T30" fmla="*/ 23 w 54"/>
                <a:gd name="T31" fmla="*/ 12 h 70"/>
                <a:gd name="T32" fmla="*/ 30 w 54"/>
                <a:gd name="T33" fmla="*/ 10 h 70"/>
                <a:gd name="T34" fmla="*/ 37 w 54"/>
                <a:gd name="T35" fmla="*/ 12 h 70"/>
                <a:gd name="T36" fmla="*/ 40 w 54"/>
                <a:gd name="T37" fmla="*/ 22 h 70"/>
                <a:gd name="T38" fmla="*/ 35 w 54"/>
                <a:gd name="T39" fmla="*/ 27 h 70"/>
                <a:gd name="T40" fmla="*/ 29 w 54"/>
                <a:gd name="T41" fmla="*/ 28 h 70"/>
                <a:gd name="T42" fmla="*/ 22 w 54"/>
                <a:gd name="T43" fmla="*/ 26 h 70"/>
                <a:gd name="T44" fmla="*/ 18 w 54"/>
                <a:gd name="T45" fmla="*/ 21 h 70"/>
                <a:gd name="T46" fmla="*/ 23 w 54"/>
                <a:gd name="T47" fmla="*/ 12 h 70"/>
                <a:gd name="T48" fmla="*/ 35 w 54"/>
                <a:gd name="T49" fmla="*/ 57 h 70"/>
                <a:gd name="T50" fmla="*/ 27 w 54"/>
                <a:gd name="T51" fmla="*/ 59 h 70"/>
                <a:gd name="T52" fmla="*/ 18 w 54"/>
                <a:gd name="T53" fmla="*/ 56 h 70"/>
                <a:gd name="T54" fmla="*/ 14 w 54"/>
                <a:gd name="T55" fmla="*/ 48 h 70"/>
                <a:gd name="T56" fmla="*/ 21 w 54"/>
                <a:gd name="T57" fmla="*/ 38 h 70"/>
                <a:gd name="T58" fmla="*/ 28 w 54"/>
                <a:gd name="T59" fmla="*/ 38 h 70"/>
                <a:gd name="T60" fmla="*/ 35 w 54"/>
                <a:gd name="T61" fmla="*/ 39 h 70"/>
                <a:gd name="T62" fmla="*/ 40 w 54"/>
                <a:gd name="T63" fmla="*/ 50 h 70"/>
                <a:gd name="T64" fmla="*/ 35 w 54"/>
                <a:gd name="T65" fmla="*/ 5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 h="70">
                  <a:moveTo>
                    <a:pt x="46" y="34"/>
                  </a:moveTo>
                  <a:cubicBezTo>
                    <a:pt x="43" y="32"/>
                    <a:pt x="43" y="32"/>
                    <a:pt x="43" y="32"/>
                  </a:cubicBezTo>
                  <a:cubicBezTo>
                    <a:pt x="48" y="31"/>
                    <a:pt x="53" y="26"/>
                    <a:pt x="53" y="21"/>
                  </a:cubicBezTo>
                  <a:cubicBezTo>
                    <a:pt x="54" y="14"/>
                    <a:pt x="51" y="9"/>
                    <a:pt x="46" y="5"/>
                  </a:cubicBezTo>
                  <a:cubicBezTo>
                    <a:pt x="42" y="2"/>
                    <a:pt x="36" y="1"/>
                    <a:pt x="30" y="1"/>
                  </a:cubicBezTo>
                  <a:cubicBezTo>
                    <a:pt x="24" y="0"/>
                    <a:pt x="19" y="1"/>
                    <a:pt x="14" y="3"/>
                  </a:cubicBezTo>
                  <a:cubicBezTo>
                    <a:pt x="9" y="7"/>
                    <a:pt x="5" y="11"/>
                    <a:pt x="5" y="18"/>
                  </a:cubicBezTo>
                  <a:cubicBezTo>
                    <a:pt x="5" y="23"/>
                    <a:pt x="9" y="28"/>
                    <a:pt x="14" y="31"/>
                  </a:cubicBezTo>
                  <a:cubicBezTo>
                    <a:pt x="10" y="32"/>
                    <a:pt x="10" y="32"/>
                    <a:pt x="10" y="32"/>
                  </a:cubicBezTo>
                  <a:cubicBezTo>
                    <a:pt x="4" y="35"/>
                    <a:pt x="1" y="41"/>
                    <a:pt x="1" y="47"/>
                  </a:cubicBezTo>
                  <a:cubicBezTo>
                    <a:pt x="0" y="54"/>
                    <a:pt x="4" y="61"/>
                    <a:pt x="10" y="64"/>
                  </a:cubicBezTo>
                  <a:cubicBezTo>
                    <a:pt x="14" y="67"/>
                    <a:pt x="20" y="69"/>
                    <a:pt x="26" y="69"/>
                  </a:cubicBezTo>
                  <a:cubicBezTo>
                    <a:pt x="32" y="70"/>
                    <a:pt x="38" y="69"/>
                    <a:pt x="43" y="66"/>
                  </a:cubicBezTo>
                  <a:cubicBezTo>
                    <a:pt x="49" y="63"/>
                    <a:pt x="53" y="57"/>
                    <a:pt x="54" y="50"/>
                  </a:cubicBezTo>
                  <a:cubicBezTo>
                    <a:pt x="54" y="44"/>
                    <a:pt x="52" y="38"/>
                    <a:pt x="46" y="34"/>
                  </a:cubicBezTo>
                  <a:moveTo>
                    <a:pt x="23" y="12"/>
                  </a:moveTo>
                  <a:cubicBezTo>
                    <a:pt x="25" y="10"/>
                    <a:pt x="27" y="10"/>
                    <a:pt x="30" y="10"/>
                  </a:cubicBezTo>
                  <a:cubicBezTo>
                    <a:pt x="32" y="10"/>
                    <a:pt x="35" y="11"/>
                    <a:pt x="37" y="12"/>
                  </a:cubicBezTo>
                  <a:cubicBezTo>
                    <a:pt x="40" y="15"/>
                    <a:pt x="41" y="19"/>
                    <a:pt x="40" y="22"/>
                  </a:cubicBezTo>
                  <a:cubicBezTo>
                    <a:pt x="39" y="24"/>
                    <a:pt x="37" y="26"/>
                    <a:pt x="35" y="27"/>
                  </a:cubicBezTo>
                  <a:cubicBezTo>
                    <a:pt x="33" y="27"/>
                    <a:pt x="31" y="28"/>
                    <a:pt x="29" y="28"/>
                  </a:cubicBezTo>
                  <a:cubicBezTo>
                    <a:pt x="26" y="28"/>
                    <a:pt x="24" y="27"/>
                    <a:pt x="22" y="26"/>
                  </a:cubicBezTo>
                  <a:cubicBezTo>
                    <a:pt x="20" y="25"/>
                    <a:pt x="19" y="23"/>
                    <a:pt x="18" y="21"/>
                  </a:cubicBezTo>
                  <a:cubicBezTo>
                    <a:pt x="18" y="18"/>
                    <a:pt x="19" y="13"/>
                    <a:pt x="23" y="12"/>
                  </a:cubicBezTo>
                  <a:moveTo>
                    <a:pt x="35" y="57"/>
                  </a:moveTo>
                  <a:cubicBezTo>
                    <a:pt x="33" y="58"/>
                    <a:pt x="30" y="59"/>
                    <a:pt x="27" y="59"/>
                  </a:cubicBezTo>
                  <a:cubicBezTo>
                    <a:pt x="24" y="59"/>
                    <a:pt x="20" y="58"/>
                    <a:pt x="18" y="56"/>
                  </a:cubicBezTo>
                  <a:cubicBezTo>
                    <a:pt x="16" y="54"/>
                    <a:pt x="14" y="51"/>
                    <a:pt x="14" y="48"/>
                  </a:cubicBezTo>
                  <a:cubicBezTo>
                    <a:pt x="15" y="44"/>
                    <a:pt x="17" y="40"/>
                    <a:pt x="21" y="38"/>
                  </a:cubicBezTo>
                  <a:cubicBezTo>
                    <a:pt x="23" y="38"/>
                    <a:pt x="25" y="37"/>
                    <a:pt x="28" y="38"/>
                  </a:cubicBezTo>
                  <a:cubicBezTo>
                    <a:pt x="31" y="38"/>
                    <a:pt x="33" y="38"/>
                    <a:pt x="35" y="39"/>
                  </a:cubicBezTo>
                  <a:cubicBezTo>
                    <a:pt x="39" y="41"/>
                    <a:pt x="41" y="45"/>
                    <a:pt x="40" y="50"/>
                  </a:cubicBezTo>
                  <a:cubicBezTo>
                    <a:pt x="40" y="52"/>
                    <a:pt x="38" y="55"/>
                    <a:pt x="35" y="57"/>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3" name="Freeform 20">
              <a:extLst>
                <a:ext uri="{FF2B5EF4-FFF2-40B4-BE49-F238E27FC236}">
                  <a16:creationId xmlns:a16="http://schemas.microsoft.com/office/drawing/2014/main" id="{01CB8079-703C-B262-3837-27CF715C4F8F}"/>
                </a:ext>
              </a:extLst>
            </p:cNvPr>
            <p:cNvSpPr>
              <a:spLocks/>
            </p:cNvSpPr>
            <p:nvPr/>
          </p:nvSpPr>
          <p:spPr bwMode="auto">
            <a:xfrm>
              <a:off x="1675" y="1540"/>
              <a:ext cx="89" cy="54"/>
            </a:xfrm>
            <a:custGeom>
              <a:avLst/>
              <a:gdLst>
                <a:gd name="T0" fmla="*/ 7 w 89"/>
                <a:gd name="T1" fmla="*/ 54 h 54"/>
                <a:gd name="T2" fmla="*/ 89 w 89"/>
                <a:gd name="T3" fmla="*/ 18 h 54"/>
                <a:gd name="T4" fmla="*/ 82 w 89"/>
                <a:gd name="T5" fmla="*/ 0 h 54"/>
                <a:gd name="T6" fmla="*/ 0 w 89"/>
                <a:gd name="T7" fmla="*/ 36 h 54"/>
                <a:gd name="T8" fmla="*/ 7 w 89"/>
                <a:gd name="T9" fmla="*/ 54 h 54"/>
              </a:gdLst>
              <a:ahLst/>
              <a:cxnLst>
                <a:cxn ang="0">
                  <a:pos x="T0" y="T1"/>
                </a:cxn>
                <a:cxn ang="0">
                  <a:pos x="T2" y="T3"/>
                </a:cxn>
                <a:cxn ang="0">
                  <a:pos x="T4" y="T5"/>
                </a:cxn>
                <a:cxn ang="0">
                  <a:pos x="T6" y="T7"/>
                </a:cxn>
                <a:cxn ang="0">
                  <a:pos x="T8" y="T9"/>
                </a:cxn>
              </a:cxnLst>
              <a:rect l="0" t="0" r="r" b="b"/>
              <a:pathLst>
                <a:path w="89" h="54">
                  <a:moveTo>
                    <a:pt x="7" y="54"/>
                  </a:moveTo>
                  <a:lnTo>
                    <a:pt x="89" y="18"/>
                  </a:lnTo>
                  <a:lnTo>
                    <a:pt x="82" y="0"/>
                  </a:lnTo>
                  <a:lnTo>
                    <a:pt x="0" y="36"/>
                  </a:lnTo>
                  <a:lnTo>
                    <a:pt x="7" y="54"/>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4" name="Freeform 21">
              <a:extLst>
                <a:ext uri="{FF2B5EF4-FFF2-40B4-BE49-F238E27FC236}">
                  <a16:creationId xmlns:a16="http://schemas.microsoft.com/office/drawing/2014/main" id="{06B2D93A-85E4-DCF1-9EF1-9C7464C56650}"/>
                </a:ext>
              </a:extLst>
            </p:cNvPr>
            <p:cNvSpPr>
              <a:spLocks/>
            </p:cNvSpPr>
            <p:nvPr/>
          </p:nvSpPr>
          <p:spPr bwMode="auto">
            <a:xfrm>
              <a:off x="1433" y="1323"/>
              <a:ext cx="77" cy="94"/>
            </a:xfrm>
            <a:custGeom>
              <a:avLst/>
              <a:gdLst>
                <a:gd name="T0" fmla="*/ 27 w 56"/>
                <a:gd name="T1" fmla="*/ 68 h 68"/>
                <a:gd name="T2" fmla="*/ 56 w 56"/>
                <a:gd name="T3" fmla="*/ 6 h 68"/>
                <a:gd name="T4" fmla="*/ 42 w 56"/>
                <a:gd name="T5" fmla="*/ 4 h 68"/>
                <a:gd name="T6" fmla="*/ 23 w 56"/>
                <a:gd name="T7" fmla="*/ 51 h 68"/>
                <a:gd name="T8" fmla="*/ 14 w 56"/>
                <a:gd name="T9" fmla="*/ 1 h 68"/>
                <a:gd name="T10" fmla="*/ 0 w 56"/>
                <a:gd name="T11" fmla="*/ 0 h 68"/>
                <a:gd name="T12" fmla="*/ 15 w 56"/>
                <a:gd name="T13" fmla="*/ 67 h 68"/>
                <a:gd name="T14" fmla="*/ 27 w 56"/>
                <a:gd name="T15" fmla="*/ 68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68">
                  <a:moveTo>
                    <a:pt x="27" y="68"/>
                  </a:moveTo>
                  <a:cubicBezTo>
                    <a:pt x="56" y="6"/>
                    <a:pt x="56" y="6"/>
                    <a:pt x="56" y="6"/>
                  </a:cubicBezTo>
                  <a:cubicBezTo>
                    <a:pt x="42" y="4"/>
                    <a:pt x="42" y="4"/>
                    <a:pt x="42" y="4"/>
                  </a:cubicBezTo>
                  <a:cubicBezTo>
                    <a:pt x="36" y="20"/>
                    <a:pt x="29" y="38"/>
                    <a:pt x="23" y="51"/>
                  </a:cubicBezTo>
                  <a:cubicBezTo>
                    <a:pt x="20" y="37"/>
                    <a:pt x="17" y="18"/>
                    <a:pt x="14" y="1"/>
                  </a:cubicBezTo>
                  <a:cubicBezTo>
                    <a:pt x="0" y="0"/>
                    <a:pt x="0" y="0"/>
                    <a:pt x="0" y="0"/>
                  </a:cubicBezTo>
                  <a:cubicBezTo>
                    <a:pt x="15" y="67"/>
                    <a:pt x="15" y="67"/>
                    <a:pt x="15" y="67"/>
                  </a:cubicBezTo>
                  <a:lnTo>
                    <a:pt x="27" y="68"/>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5" name="Freeform 22">
              <a:extLst>
                <a:ext uri="{FF2B5EF4-FFF2-40B4-BE49-F238E27FC236}">
                  <a16:creationId xmlns:a16="http://schemas.microsoft.com/office/drawing/2014/main" id="{DB4BFB65-638B-0ADB-592C-8DF91B268C5A}"/>
                </a:ext>
              </a:extLst>
            </p:cNvPr>
            <p:cNvSpPr>
              <a:spLocks/>
            </p:cNvSpPr>
            <p:nvPr/>
          </p:nvSpPr>
          <p:spPr bwMode="auto">
            <a:xfrm>
              <a:off x="1044" y="1447"/>
              <a:ext cx="110" cy="101"/>
            </a:xfrm>
            <a:custGeom>
              <a:avLst/>
              <a:gdLst>
                <a:gd name="T0" fmla="*/ 110 w 110"/>
                <a:gd name="T1" fmla="*/ 44 h 101"/>
                <a:gd name="T2" fmla="*/ 98 w 110"/>
                <a:gd name="T3" fmla="*/ 35 h 101"/>
                <a:gd name="T4" fmla="*/ 75 w 110"/>
                <a:gd name="T5" fmla="*/ 77 h 101"/>
                <a:gd name="T6" fmla="*/ 53 w 110"/>
                <a:gd name="T7" fmla="*/ 64 h 101"/>
                <a:gd name="T8" fmla="*/ 72 w 110"/>
                <a:gd name="T9" fmla="*/ 29 h 101"/>
                <a:gd name="T10" fmla="*/ 58 w 110"/>
                <a:gd name="T11" fmla="*/ 22 h 101"/>
                <a:gd name="T12" fmla="*/ 39 w 110"/>
                <a:gd name="T13" fmla="*/ 57 h 101"/>
                <a:gd name="T14" fmla="*/ 22 w 110"/>
                <a:gd name="T15" fmla="*/ 48 h 101"/>
                <a:gd name="T16" fmla="*/ 44 w 110"/>
                <a:gd name="T17" fmla="*/ 7 h 101"/>
                <a:gd name="T18" fmla="*/ 32 w 110"/>
                <a:gd name="T19" fmla="*/ 0 h 101"/>
                <a:gd name="T20" fmla="*/ 0 w 110"/>
                <a:gd name="T21" fmla="*/ 57 h 101"/>
                <a:gd name="T22" fmla="*/ 79 w 110"/>
                <a:gd name="T23" fmla="*/ 101 h 101"/>
                <a:gd name="T24" fmla="*/ 110 w 110"/>
                <a:gd name="T25" fmla="*/ 4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 h="101">
                  <a:moveTo>
                    <a:pt x="110" y="44"/>
                  </a:moveTo>
                  <a:lnTo>
                    <a:pt x="98" y="35"/>
                  </a:lnTo>
                  <a:lnTo>
                    <a:pt x="75" y="77"/>
                  </a:lnTo>
                  <a:lnTo>
                    <a:pt x="53" y="64"/>
                  </a:lnTo>
                  <a:lnTo>
                    <a:pt x="72" y="29"/>
                  </a:lnTo>
                  <a:lnTo>
                    <a:pt x="58" y="22"/>
                  </a:lnTo>
                  <a:lnTo>
                    <a:pt x="39" y="57"/>
                  </a:lnTo>
                  <a:lnTo>
                    <a:pt x="22" y="48"/>
                  </a:lnTo>
                  <a:lnTo>
                    <a:pt x="44" y="7"/>
                  </a:lnTo>
                  <a:lnTo>
                    <a:pt x="32" y="0"/>
                  </a:lnTo>
                  <a:lnTo>
                    <a:pt x="0" y="57"/>
                  </a:lnTo>
                  <a:lnTo>
                    <a:pt x="79" y="101"/>
                  </a:lnTo>
                  <a:lnTo>
                    <a:pt x="110" y="44"/>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6" name="Freeform 23">
              <a:extLst>
                <a:ext uri="{FF2B5EF4-FFF2-40B4-BE49-F238E27FC236}">
                  <a16:creationId xmlns:a16="http://schemas.microsoft.com/office/drawing/2014/main" id="{CBF1EDD6-F469-D266-C3EF-5086FD6EB184}"/>
                </a:ext>
              </a:extLst>
            </p:cNvPr>
            <p:cNvSpPr>
              <a:spLocks noEditPoints="1"/>
            </p:cNvSpPr>
            <p:nvPr/>
          </p:nvSpPr>
          <p:spPr bwMode="auto">
            <a:xfrm>
              <a:off x="967" y="1837"/>
              <a:ext cx="92" cy="73"/>
            </a:xfrm>
            <a:custGeom>
              <a:avLst/>
              <a:gdLst>
                <a:gd name="T0" fmla="*/ 64 w 67"/>
                <a:gd name="T1" fmla="*/ 10 h 53"/>
                <a:gd name="T2" fmla="*/ 45 w 67"/>
                <a:gd name="T3" fmla="*/ 0 h 53"/>
                <a:gd name="T4" fmla="*/ 31 w 67"/>
                <a:gd name="T5" fmla="*/ 12 h 53"/>
                <a:gd name="T6" fmla="*/ 20 w 67"/>
                <a:gd name="T7" fmla="*/ 2 h 53"/>
                <a:gd name="T8" fmla="*/ 4 w 67"/>
                <a:gd name="T9" fmla="*/ 9 h 53"/>
                <a:gd name="T10" fmla="*/ 1 w 67"/>
                <a:gd name="T11" fmla="*/ 53 h 53"/>
                <a:gd name="T12" fmla="*/ 66 w 67"/>
                <a:gd name="T13" fmla="*/ 53 h 53"/>
                <a:gd name="T14" fmla="*/ 66 w 67"/>
                <a:gd name="T15" fmla="*/ 48 h 53"/>
                <a:gd name="T16" fmla="*/ 64 w 67"/>
                <a:gd name="T17" fmla="*/ 10 h 53"/>
                <a:gd name="T18" fmla="*/ 27 w 67"/>
                <a:gd name="T19" fmla="*/ 39 h 53"/>
                <a:gd name="T20" fmla="*/ 11 w 67"/>
                <a:gd name="T21" fmla="*/ 39 h 53"/>
                <a:gd name="T22" fmla="*/ 18 w 67"/>
                <a:gd name="T23" fmla="*/ 15 h 53"/>
                <a:gd name="T24" fmla="*/ 26 w 67"/>
                <a:gd name="T25" fmla="*/ 19 h 53"/>
                <a:gd name="T26" fmla="*/ 27 w 67"/>
                <a:gd name="T27" fmla="*/ 39 h 53"/>
                <a:gd name="T28" fmla="*/ 55 w 67"/>
                <a:gd name="T29" fmla="*/ 39 h 53"/>
                <a:gd name="T30" fmla="*/ 37 w 67"/>
                <a:gd name="T31" fmla="*/ 39 h 53"/>
                <a:gd name="T32" fmla="*/ 37 w 67"/>
                <a:gd name="T33" fmla="*/ 39 h 53"/>
                <a:gd name="T34" fmla="*/ 44 w 67"/>
                <a:gd name="T35" fmla="*/ 14 h 53"/>
                <a:gd name="T36" fmla="*/ 53 w 67"/>
                <a:gd name="T37" fmla="*/ 16 h 53"/>
                <a:gd name="T38" fmla="*/ 55 w 67"/>
                <a:gd name="T39" fmla="*/ 3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 h="53">
                  <a:moveTo>
                    <a:pt x="64" y="10"/>
                  </a:moveTo>
                  <a:cubicBezTo>
                    <a:pt x="61" y="3"/>
                    <a:pt x="53" y="0"/>
                    <a:pt x="45" y="0"/>
                  </a:cubicBezTo>
                  <a:cubicBezTo>
                    <a:pt x="39" y="1"/>
                    <a:pt x="34" y="5"/>
                    <a:pt x="31" y="12"/>
                  </a:cubicBezTo>
                  <a:cubicBezTo>
                    <a:pt x="30" y="8"/>
                    <a:pt x="26" y="3"/>
                    <a:pt x="20" y="2"/>
                  </a:cubicBezTo>
                  <a:cubicBezTo>
                    <a:pt x="13" y="2"/>
                    <a:pt x="7" y="3"/>
                    <a:pt x="4" y="9"/>
                  </a:cubicBezTo>
                  <a:cubicBezTo>
                    <a:pt x="0" y="14"/>
                    <a:pt x="2" y="39"/>
                    <a:pt x="1" y="53"/>
                  </a:cubicBezTo>
                  <a:cubicBezTo>
                    <a:pt x="66" y="53"/>
                    <a:pt x="66" y="53"/>
                    <a:pt x="66" y="53"/>
                  </a:cubicBezTo>
                  <a:cubicBezTo>
                    <a:pt x="66" y="48"/>
                    <a:pt x="66" y="48"/>
                    <a:pt x="66" y="48"/>
                  </a:cubicBezTo>
                  <a:cubicBezTo>
                    <a:pt x="66" y="22"/>
                    <a:pt x="67" y="19"/>
                    <a:pt x="64" y="10"/>
                  </a:cubicBezTo>
                  <a:moveTo>
                    <a:pt x="27" y="39"/>
                  </a:moveTo>
                  <a:cubicBezTo>
                    <a:pt x="11" y="39"/>
                    <a:pt x="11" y="39"/>
                    <a:pt x="11" y="39"/>
                  </a:cubicBezTo>
                  <a:cubicBezTo>
                    <a:pt x="11" y="24"/>
                    <a:pt x="9" y="16"/>
                    <a:pt x="18" y="15"/>
                  </a:cubicBezTo>
                  <a:cubicBezTo>
                    <a:pt x="24" y="15"/>
                    <a:pt x="25" y="16"/>
                    <a:pt x="26" y="19"/>
                  </a:cubicBezTo>
                  <a:cubicBezTo>
                    <a:pt x="27" y="23"/>
                    <a:pt x="27" y="26"/>
                    <a:pt x="27" y="39"/>
                  </a:cubicBezTo>
                  <a:moveTo>
                    <a:pt x="55" y="39"/>
                  </a:moveTo>
                  <a:cubicBezTo>
                    <a:pt x="37" y="39"/>
                    <a:pt x="37" y="39"/>
                    <a:pt x="37" y="39"/>
                  </a:cubicBezTo>
                  <a:cubicBezTo>
                    <a:pt x="37" y="39"/>
                    <a:pt x="37" y="39"/>
                    <a:pt x="37" y="39"/>
                  </a:cubicBezTo>
                  <a:cubicBezTo>
                    <a:pt x="37" y="25"/>
                    <a:pt x="35" y="16"/>
                    <a:pt x="44" y="14"/>
                  </a:cubicBezTo>
                  <a:cubicBezTo>
                    <a:pt x="47" y="14"/>
                    <a:pt x="50" y="14"/>
                    <a:pt x="53" y="16"/>
                  </a:cubicBezTo>
                  <a:cubicBezTo>
                    <a:pt x="56" y="20"/>
                    <a:pt x="55" y="26"/>
                    <a:pt x="55" y="39"/>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7" name="Freeform 24">
              <a:extLst>
                <a:ext uri="{FF2B5EF4-FFF2-40B4-BE49-F238E27FC236}">
                  <a16:creationId xmlns:a16="http://schemas.microsoft.com/office/drawing/2014/main" id="{3B0C6DB7-856D-AE3E-B89B-99C6BA88F077}"/>
                </a:ext>
              </a:extLst>
            </p:cNvPr>
            <p:cNvSpPr>
              <a:spLocks/>
            </p:cNvSpPr>
            <p:nvPr/>
          </p:nvSpPr>
          <p:spPr bwMode="auto">
            <a:xfrm>
              <a:off x="1700" y="1605"/>
              <a:ext cx="97" cy="73"/>
            </a:xfrm>
            <a:custGeom>
              <a:avLst/>
              <a:gdLst>
                <a:gd name="T0" fmla="*/ 0 w 97"/>
                <a:gd name="T1" fmla="*/ 48 h 73"/>
                <a:gd name="T2" fmla="*/ 5 w 97"/>
                <a:gd name="T3" fmla="*/ 66 h 73"/>
                <a:gd name="T4" fmla="*/ 76 w 97"/>
                <a:gd name="T5" fmla="*/ 48 h 73"/>
                <a:gd name="T6" fmla="*/ 83 w 97"/>
                <a:gd name="T7" fmla="*/ 73 h 73"/>
                <a:gd name="T8" fmla="*/ 97 w 97"/>
                <a:gd name="T9" fmla="*/ 70 h 73"/>
                <a:gd name="T10" fmla="*/ 79 w 97"/>
                <a:gd name="T11" fmla="*/ 0 h 73"/>
                <a:gd name="T12" fmla="*/ 65 w 97"/>
                <a:gd name="T13" fmla="*/ 3 h 73"/>
                <a:gd name="T14" fmla="*/ 72 w 97"/>
                <a:gd name="T15" fmla="*/ 29 h 73"/>
                <a:gd name="T16" fmla="*/ 0 w 97"/>
                <a:gd name="T17" fmla="*/ 4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73">
                  <a:moveTo>
                    <a:pt x="0" y="48"/>
                  </a:moveTo>
                  <a:lnTo>
                    <a:pt x="5" y="66"/>
                  </a:lnTo>
                  <a:lnTo>
                    <a:pt x="76" y="48"/>
                  </a:lnTo>
                  <a:lnTo>
                    <a:pt x="83" y="73"/>
                  </a:lnTo>
                  <a:lnTo>
                    <a:pt x="97" y="70"/>
                  </a:lnTo>
                  <a:lnTo>
                    <a:pt x="79" y="0"/>
                  </a:lnTo>
                  <a:lnTo>
                    <a:pt x="65" y="3"/>
                  </a:lnTo>
                  <a:lnTo>
                    <a:pt x="72" y="29"/>
                  </a:lnTo>
                  <a:lnTo>
                    <a:pt x="0" y="48"/>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8" name="Freeform 25">
              <a:extLst>
                <a:ext uri="{FF2B5EF4-FFF2-40B4-BE49-F238E27FC236}">
                  <a16:creationId xmlns:a16="http://schemas.microsoft.com/office/drawing/2014/main" id="{23910868-7BF1-E42D-11DE-E3DC526E15E2}"/>
                </a:ext>
              </a:extLst>
            </p:cNvPr>
            <p:cNvSpPr>
              <a:spLocks/>
            </p:cNvSpPr>
            <p:nvPr/>
          </p:nvSpPr>
          <p:spPr bwMode="auto">
            <a:xfrm>
              <a:off x="1261" y="1333"/>
              <a:ext cx="51" cy="89"/>
            </a:xfrm>
            <a:custGeom>
              <a:avLst/>
              <a:gdLst>
                <a:gd name="T0" fmla="*/ 16 w 37"/>
                <a:gd name="T1" fmla="*/ 61 h 65"/>
                <a:gd name="T2" fmla="*/ 37 w 37"/>
                <a:gd name="T3" fmla="*/ 64 h 65"/>
                <a:gd name="T4" fmla="*/ 35 w 37"/>
                <a:gd name="T5" fmla="*/ 54 h 65"/>
                <a:gd name="T6" fmla="*/ 29 w 37"/>
                <a:gd name="T7" fmla="*/ 54 h 65"/>
                <a:gd name="T8" fmla="*/ 21 w 37"/>
                <a:gd name="T9" fmla="*/ 47 h 65"/>
                <a:gd name="T10" fmla="*/ 14 w 37"/>
                <a:gd name="T11" fmla="*/ 0 h 65"/>
                <a:gd name="T12" fmla="*/ 0 w 37"/>
                <a:gd name="T13" fmla="*/ 2 h 65"/>
                <a:gd name="T14" fmla="*/ 8 w 37"/>
                <a:gd name="T15" fmla="*/ 49 h 65"/>
                <a:gd name="T16" fmla="*/ 16 w 37"/>
                <a:gd name="T17" fmla="*/ 6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65">
                  <a:moveTo>
                    <a:pt x="16" y="61"/>
                  </a:moveTo>
                  <a:cubicBezTo>
                    <a:pt x="22" y="64"/>
                    <a:pt x="29" y="65"/>
                    <a:pt x="37" y="64"/>
                  </a:cubicBezTo>
                  <a:cubicBezTo>
                    <a:pt x="35" y="54"/>
                    <a:pt x="35" y="54"/>
                    <a:pt x="35" y="54"/>
                  </a:cubicBezTo>
                  <a:cubicBezTo>
                    <a:pt x="33" y="54"/>
                    <a:pt x="31" y="54"/>
                    <a:pt x="29" y="54"/>
                  </a:cubicBezTo>
                  <a:cubicBezTo>
                    <a:pt x="25" y="53"/>
                    <a:pt x="22" y="51"/>
                    <a:pt x="21" y="47"/>
                  </a:cubicBezTo>
                  <a:cubicBezTo>
                    <a:pt x="14" y="0"/>
                    <a:pt x="14" y="0"/>
                    <a:pt x="14" y="0"/>
                  </a:cubicBezTo>
                  <a:cubicBezTo>
                    <a:pt x="0" y="2"/>
                    <a:pt x="0" y="2"/>
                    <a:pt x="0" y="2"/>
                  </a:cubicBezTo>
                  <a:cubicBezTo>
                    <a:pt x="8" y="49"/>
                    <a:pt x="8" y="49"/>
                    <a:pt x="8" y="49"/>
                  </a:cubicBezTo>
                  <a:cubicBezTo>
                    <a:pt x="9" y="54"/>
                    <a:pt x="11" y="58"/>
                    <a:pt x="16" y="6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9" name="Freeform 26">
              <a:extLst>
                <a:ext uri="{FF2B5EF4-FFF2-40B4-BE49-F238E27FC236}">
                  <a16:creationId xmlns:a16="http://schemas.microsoft.com/office/drawing/2014/main" id="{AF2B2F2E-5455-ADD3-4F73-49875739B04B}"/>
                </a:ext>
              </a:extLst>
            </p:cNvPr>
            <p:cNvSpPr>
              <a:spLocks/>
            </p:cNvSpPr>
            <p:nvPr/>
          </p:nvSpPr>
          <p:spPr bwMode="auto">
            <a:xfrm>
              <a:off x="1309" y="1324"/>
              <a:ext cx="35" cy="97"/>
            </a:xfrm>
            <a:custGeom>
              <a:avLst/>
              <a:gdLst>
                <a:gd name="T0" fmla="*/ 21 w 25"/>
                <a:gd name="T1" fmla="*/ 60 h 70"/>
                <a:gd name="T2" fmla="*/ 25 w 25"/>
                <a:gd name="T3" fmla="*/ 47 h 70"/>
                <a:gd name="T4" fmla="*/ 17 w 25"/>
                <a:gd name="T5" fmla="*/ 0 h 70"/>
                <a:gd name="T6" fmla="*/ 4 w 25"/>
                <a:gd name="T7" fmla="*/ 2 h 70"/>
                <a:gd name="T8" fmla="*/ 11 w 25"/>
                <a:gd name="T9" fmla="*/ 49 h 70"/>
                <a:gd name="T10" fmla="*/ 6 w 25"/>
                <a:gd name="T11" fmla="*/ 58 h 70"/>
                <a:gd name="T12" fmla="*/ 0 w 25"/>
                <a:gd name="T13" fmla="*/ 60 h 70"/>
                <a:gd name="T14" fmla="*/ 2 w 25"/>
                <a:gd name="T15" fmla="*/ 70 h 70"/>
                <a:gd name="T16" fmla="*/ 21 w 25"/>
                <a:gd name="T17" fmla="*/ 6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70">
                  <a:moveTo>
                    <a:pt x="21" y="60"/>
                  </a:moveTo>
                  <a:cubicBezTo>
                    <a:pt x="25" y="56"/>
                    <a:pt x="25" y="52"/>
                    <a:pt x="25" y="47"/>
                  </a:cubicBezTo>
                  <a:cubicBezTo>
                    <a:pt x="17" y="0"/>
                    <a:pt x="17" y="0"/>
                    <a:pt x="17" y="0"/>
                  </a:cubicBezTo>
                  <a:cubicBezTo>
                    <a:pt x="4" y="2"/>
                    <a:pt x="4" y="2"/>
                    <a:pt x="4" y="2"/>
                  </a:cubicBezTo>
                  <a:cubicBezTo>
                    <a:pt x="11" y="49"/>
                    <a:pt x="11" y="49"/>
                    <a:pt x="11" y="49"/>
                  </a:cubicBezTo>
                  <a:cubicBezTo>
                    <a:pt x="12" y="52"/>
                    <a:pt x="9" y="56"/>
                    <a:pt x="6" y="58"/>
                  </a:cubicBezTo>
                  <a:cubicBezTo>
                    <a:pt x="4" y="59"/>
                    <a:pt x="2" y="60"/>
                    <a:pt x="0" y="60"/>
                  </a:cubicBezTo>
                  <a:cubicBezTo>
                    <a:pt x="2" y="70"/>
                    <a:pt x="2" y="70"/>
                    <a:pt x="2" y="70"/>
                  </a:cubicBezTo>
                  <a:cubicBezTo>
                    <a:pt x="9" y="69"/>
                    <a:pt x="16" y="66"/>
                    <a:pt x="21" y="60"/>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0" name="Freeform 27">
              <a:extLst>
                <a:ext uri="{FF2B5EF4-FFF2-40B4-BE49-F238E27FC236}">
                  <a16:creationId xmlns:a16="http://schemas.microsoft.com/office/drawing/2014/main" id="{BDB88EF4-7F70-FD44-9D5F-33433841215C}"/>
                </a:ext>
              </a:extLst>
            </p:cNvPr>
            <p:cNvSpPr>
              <a:spLocks noEditPoints="1"/>
            </p:cNvSpPr>
            <p:nvPr/>
          </p:nvSpPr>
          <p:spPr bwMode="auto">
            <a:xfrm>
              <a:off x="1713" y="1716"/>
              <a:ext cx="96" cy="83"/>
            </a:xfrm>
            <a:custGeom>
              <a:avLst/>
              <a:gdLst>
                <a:gd name="T0" fmla="*/ 3 w 96"/>
                <a:gd name="T1" fmla="*/ 19 h 83"/>
                <a:gd name="T2" fmla="*/ 24 w 96"/>
                <a:gd name="T3" fmla="*/ 22 h 83"/>
                <a:gd name="T4" fmla="*/ 28 w 96"/>
                <a:gd name="T5" fmla="*/ 55 h 83"/>
                <a:gd name="T6" fmla="*/ 10 w 96"/>
                <a:gd name="T7" fmla="*/ 63 h 83"/>
                <a:gd name="T8" fmla="*/ 11 w 96"/>
                <a:gd name="T9" fmla="*/ 83 h 83"/>
                <a:gd name="T10" fmla="*/ 96 w 96"/>
                <a:gd name="T11" fmla="*/ 39 h 83"/>
                <a:gd name="T12" fmla="*/ 94 w 96"/>
                <a:gd name="T13" fmla="*/ 19 h 83"/>
                <a:gd name="T14" fmla="*/ 0 w 96"/>
                <a:gd name="T15" fmla="*/ 0 h 83"/>
                <a:gd name="T16" fmla="*/ 3 w 96"/>
                <a:gd name="T17" fmla="*/ 19 h 83"/>
                <a:gd name="T18" fmla="*/ 77 w 96"/>
                <a:gd name="T19" fmla="*/ 32 h 83"/>
                <a:gd name="T20" fmla="*/ 77 w 96"/>
                <a:gd name="T21" fmla="*/ 32 h 83"/>
                <a:gd name="T22" fmla="*/ 77 w 96"/>
                <a:gd name="T23" fmla="*/ 32 h 83"/>
                <a:gd name="T24" fmla="*/ 77 w 96"/>
                <a:gd name="T25" fmla="*/ 32 h 83"/>
                <a:gd name="T26" fmla="*/ 77 w 96"/>
                <a:gd name="T27" fmla="*/ 32 h 83"/>
                <a:gd name="T28" fmla="*/ 77 w 96"/>
                <a:gd name="T29" fmla="*/ 32 h 83"/>
                <a:gd name="T30" fmla="*/ 41 w 96"/>
                <a:gd name="T31" fmla="*/ 48 h 83"/>
                <a:gd name="T32" fmla="*/ 39 w 96"/>
                <a:gd name="T33" fmla="*/ 25 h 83"/>
                <a:gd name="T34" fmla="*/ 77 w 96"/>
                <a:gd name="T35" fmla="*/ 3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83">
                  <a:moveTo>
                    <a:pt x="3" y="19"/>
                  </a:moveTo>
                  <a:lnTo>
                    <a:pt x="24" y="22"/>
                  </a:lnTo>
                  <a:lnTo>
                    <a:pt x="28" y="55"/>
                  </a:lnTo>
                  <a:lnTo>
                    <a:pt x="10" y="63"/>
                  </a:lnTo>
                  <a:lnTo>
                    <a:pt x="11" y="83"/>
                  </a:lnTo>
                  <a:lnTo>
                    <a:pt x="96" y="39"/>
                  </a:lnTo>
                  <a:lnTo>
                    <a:pt x="94" y="19"/>
                  </a:lnTo>
                  <a:lnTo>
                    <a:pt x="0" y="0"/>
                  </a:lnTo>
                  <a:lnTo>
                    <a:pt x="3" y="19"/>
                  </a:lnTo>
                  <a:close/>
                  <a:moveTo>
                    <a:pt x="77" y="32"/>
                  </a:moveTo>
                  <a:lnTo>
                    <a:pt x="77" y="32"/>
                  </a:lnTo>
                  <a:lnTo>
                    <a:pt x="77" y="32"/>
                  </a:lnTo>
                  <a:lnTo>
                    <a:pt x="77" y="32"/>
                  </a:lnTo>
                  <a:lnTo>
                    <a:pt x="77" y="32"/>
                  </a:lnTo>
                  <a:lnTo>
                    <a:pt x="77" y="32"/>
                  </a:lnTo>
                  <a:lnTo>
                    <a:pt x="41" y="48"/>
                  </a:lnTo>
                  <a:lnTo>
                    <a:pt x="39" y="25"/>
                  </a:lnTo>
                  <a:lnTo>
                    <a:pt x="77" y="32"/>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1" name="Freeform 28">
              <a:extLst>
                <a:ext uri="{FF2B5EF4-FFF2-40B4-BE49-F238E27FC236}">
                  <a16:creationId xmlns:a16="http://schemas.microsoft.com/office/drawing/2014/main" id="{44EB6153-0A16-E602-7FC5-C0370D7D3F86}"/>
                </a:ext>
              </a:extLst>
            </p:cNvPr>
            <p:cNvSpPr>
              <a:spLocks/>
            </p:cNvSpPr>
            <p:nvPr/>
          </p:nvSpPr>
          <p:spPr bwMode="auto">
            <a:xfrm>
              <a:off x="1723" y="1834"/>
              <a:ext cx="99" cy="77"/>
            </a:xfrm>
            <a:custGeom>
              <a:avLst/>
              <a:gdLst>
                <a:gd name="T0" fmla="*/ 43 w 72"/>
                <a:gd name="T1" fmla="*/ 3 h 56"/>
                <a:gd name="T2" fmla="*/ 34 w 72"/>
                <a:gd name="T3" fmla="*/ 13 h 56"/>
                <a:gd name="T4" fmla="*/ 24 w 72"/>
                <a:gd name="T5" fmla="*/ 41 h 56"/>
                <a:gd name="T6" fmla="*/ 16 w 72"/>
                <a:gd name="T7" fmla="*/ 40 h 56"/>
                <a:gd name="T8" fmla="*/ 14 w 72"/>
                <a:gd name="T9" fmla="*/ 19 h 56"/>
                <a:gd name="T10" fmla="*/ 24 w 72"/>
                <a:gd name="T11" fmla="*/ 13 h 56"/>
                <a:gd name="T12" fmla="*/ 23 w 72"/>
                <a:gd name="T13" fmla="*/ 0 h 56"/>
                <a:gd name="T14" fmla="*/ 7 w 72"/>
                <a:gd name="T15" fmla="*/ 9 h 56"/>
                <a:gd name="T16" fmla="*/ 6 w 72"/>
                <a:gd name="T17" fmla="*/ 46 h 56"/>
                <a:gd name="T18" fmla="*/ 26 w 72"/>
                <a:gd name="T19" fmla="*/ 55 h 56"/>
                <a:gd name="T20" fmla="*/ 47 w 72"/>
                <a:gd name="T21" fmla="*/ 17 h 56"/>
                <a:gd name="T22" fmla="*/ 54 w 72"/>
                <a:gd name="T23" fmla="*/ 15 h 56"/>
                <a:gd name="T24" fmla="*/ 60 w 72"/>
                <a:gd name="T25" fmla="*/ 27 h 56"/>
                <a:gd name="T26" fmla="*/ 55 w 72"/>
                <a:gd name="T27" fmla="*/ 39 h 56"/>
                <a:gd name="T28" fmla="*/ 54 w 72"/>
                <a:gd name="T29" fmla="*/ 40 h 56"/>
                <a:gd name="T30" fmla="*/ 52 w 72"/>
                <a:gd name="T31" fmla="*/ 40 h 56"/>
                <a:gd name="T32" fmla="*/ 51 w 72"/>
                <a:gd name="T33" fmla="*/ 40 h 56"/>
                <a:gd name="T34" fmla="*/ 50 w 72"/>
                <a:gd name="T35" fmla="*/ 40 h 56"/>
                <a:gd name="T36" fmla="*/ 51 w 72"/>
                <a:gd name="T37" fmla="*/ 53 h 56"/>
                <a:gd name="T38" fmla="*/ 68 w 72"/>
                <a:gd name="T39" fmla="*/ 41 h 56"/>
                <a:gd name="T40" fmla="*/ 63 w 72"/>
                <a:gd name="T41" fmla="*/ 7 h 56"/>
                <a:gd name="T42" fmla="*/ 43 w 72"/>
                <a:gd name="T43" fmla="*/ 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 h="56">
                  <a:moveTo>
                    <a:pt x="43" y="3"/>
                  </a:moveTo>
                  <a:cubicBezTo>
                    <a:pt x="39" y="5"/>
                    <a:pt x="35" y="9"/>
                    <a:pt x="34" y="13"/>
                  </a:cubicBezTo>
                  <a:cubicBezTo>
                    <a:pt x="30" y="22"/>
                    <a:pt x="32" y="35"/>
                    <a:pt x="24" y="41"/>
                  </a:cubicBezTo>
                  <a:cubicBezTo>
                    <a:pt x="22" y="42"/>
                    <a:pt x="18" y="42"/>
                    <a:pt x="16" y="40"/>
                  </a:cubicBezTo>
                  <a:cubicBezTo>
                    <a:pt x="11" y="36"/>
                    <a:pt x="11" y="26"/>
                    <a:pt x="14" y="19"/>
                  </a:cubicBezTo>
                  <a:cubicBezTo>
                    <a:pt x="15" y="15"/>
                    <a:pt x="19" y="13"/>
                    <a:pt x="24" y="13"/>
                  </a:cubicBezTo>
                  <a:cubicBezTo>
                    <a:pt x="23" y="0"/>
                    <a:pt x="23" y="0"/>
                    <a:pt x="23" y="0"/>
                  </a:cubicBezTo>
                  <a:cubicBezTo>
                    <a:pt x="16" y="0"/>
                    <a:pt x="11" y="4"/>
                    <a:pt x="7" y="9"/>
                  </a:cubicBezTo>
                  <a:cubicBezTo>
                    <a:pt x="0" y="19"/>
                    <a:pt x="0" y="36"/>
                    <a:pt x="6" y="46"/>
                  </a:cubicBezTo>
                  <a:cubicBezTo>
                    <a:pt x="10" y="53"/>
                    <a:pt x="18" y="56"/>
                    <a:pt x="26" y="55"/>
                  </a:cubicBezTo>
                  <a:cubicBezTo>
                    <a:pt x="45" y="51"/>
                    <a:pt x="40" y="28"/>
                    <a:pt x="47" y="17"/>
                  </a:cubicBezTo>
                  <a:cubicBezTo>
                    <a:pt x="49" y="15"/>
                    <a:pt x="52" y="15"/>
                    <a:pt x="54" y="15"/>
                  </a:cubicBezTo>
                  <a:cubicBezTo>
                    <a:pt x="59" y="17"/>
                    <a:pt x="60" y="22"/>
                    <a:pt x="60" y="27"/>
                  </a:cubicBezTo>
                  <a:cubicBezTo>
                    <a:pt x="60" y="31"/>
                    <a:pt x="59" y="37"/>
                    <a:pt x="55" y="39"/>
                  </a:cubicBezTo>
                  <a:cubicBezTo>
                    <a:pt x="54" y="40"/>
                    <a:pt x="54" y="40"/>
                    <a:pt x="54" y="40"/>
                  </a:cubicBezTo>
                  <a:cubicBezTo>
                    <a:pt x="52" y="40"/>
                    <a:pt x="52" y="40"/>
                    <a:pt x="52" y="40"/>
                  </a:cubicBezTo>
                  <a:cubicBezTo>
                    <a:pt x="51" y="40"/>
                    <a:pt x="51" y="40"/>
                    <a:pt x="51" y="40"/>
                  </a:cubicBezTo>
                  <a:cubicBezTo>
                    <a:pt x="50" y="40"/>
                    <a:pt x="50" y="40"/>
                    <a:pt x="50" y="40"/>
                  </a:cubicBezTo>
                  <a:cubicBezTo>
                    <a:pt x="51" y="53"/>
                    <a:pt x="51" y="53"/>
                    <a:pt x="51" y="53"/>
                  </a:cubicBezTo>
                  <a:cubicBezTo>
                    <a:pt x="59" y="52"/>
                    <a:pt x="66" y="48"/>
                    <a:pt x="68" y="41"/>
                  </a:cubicBezTo>
                  <a:cubicBezTo>
                    <a:pt x="72" y="31"/>
                    <a:pt x="72" y="15"/>
                    <a:pt x="63" y="7"/>
                  </a:cubicBezTo>
                  <a:cubicBezTo>
                    <a:pt x="58" y="1"/>
                    <a:pt x="49" y="0"/>
                    <a:pt x="43" y="3"/>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2" name="Freeform 29">
              <a:extLst>
                <a:ext uri="{FF2B5EF4-FFF2-40B4-BE49-F238E27FC236}">
                  <a16:creationId xmlns:a16="http://schemas.microsoft.com/office/drawing/2014/main" id="{99F9295E-907E-562B-A3C1-827E2663C838}"/>
                </a:ext>
              </a:extLst>
            </p:cNvPr>
            <p:cNvSpPr>
              <a:spLocks/>
            </p:cNvSpPr>
            <p:nvPr/>
          </p:nvSpPr>
          <p:spPr bwMode="auto">
            <a:xfrm>
              <a:off x="974" y="1752"/>
              <a:ext cx="96" cy="34"/>
            </a:xfrm>
            <a:custGeom>
              <a:avLst/>
              <a:gdLst>
                <a:gd name="T0" fmla="*/ 49 w 70"/>
                <a:gd name="T1" fmla="*/ 11 h 25"/>
                <a:gd name="T2" fmla="*/ 2 w 70"/>
                <a:gd name="T3" fmla="*/ 4 h 25"/>
                <a:gd name="T4" fmla="*/ 0 w 70"/>
                <a:gd name="T5" fmla="*/ 17 h 25"/>
                <a:gd name="T6" fmla="*/ 47 w 70"/>
                <a:gd name="T7" fmla="*/ 24 h 25"/>
                <a:gd name="T8" fmla="*/ 60 w 70"/>
                <a:gd name="T9" fmla="*/ 20 h 25"/>
                <a:gd name="T10" fmla="*/ 70 w 70"/>
                <a:gd name="T11" fmla="*/ 2 h 25"/>
                <a:gd name="T12" fmla="*/ 60 w 70"/>
                <a:gd name="T13" fmla="*/ 0 h 25"/>
                <a:gd name="T14" fmla="*/ 58 w 70"/>
                <a:gd name="T15" fmla="*/ 6 h 25"/>
                <a:gd name="T16" fmla="*/ 49 w 70"/>
                <a:gd name="T17"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25">
                  <a:moveTo>
                    <a:pt x="49" y="11"/>
                  </a:moveTo>
                  <a:cubicBezTo>
                    <a:pt x="2" y="4"/>
                    <a:pt x="2" y="4"/>
                    <a:pt x="2" y="4"/>
                  </a:cubicBezTo>
                  <a:cubicBezTo>
                    <a:pt x="0" y="17"/>
                    <a:pt x="0" y="17"/>
                    <a:pt x="0" y="17"/>
                  </a:cubicBezTo>
                  <a:cubicBezTo>
                    <a:pt x="47" y="24"/>
                    <a:pt x="47" y="24"/>
                    <a:pt x="47" y="24"/>
                  </a:cubicBezTo>
                  <a:cubicBezTo>
                    <a:pt x="52" y="25"/>
                    <a:pt x="56" y="24"/>
                    <a:pt x="60" y="20"/>
                  </a:cubicBezTo>
                  <a:cubicBezTo>
                    <a:pt x="66" y="16"/>
                    <a:pt x="69" y="9"/>
                    <a:pt x="70" y="2"/>
                  </a:cubicBezTo>
                  <a:cubicBezTo>
                    <a:pt x="60" y="0"/>
                    <a:pt x="60" y="0"/>
                    <a:pt x="60" y="0"/>
                  </a:cubicBezTo>
                  <a:cubicBezTo>
                    <a:pt x="60" y="2"/>
                    <a:pt x="59" y="4"/>
                    <a:pt x="58" y="6"/>
                  </a:cubicBezTo>
                  <a:cubicBezTo>
                    <a:pt x="56" y="9"/>
                    <a:pt x="53" y="12"/>
                    <a:pt x="49" y="1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3" name="Freeform 30">
              <a:extLst>
                <a:ext uri="{FF2B5EF4-FFF2-40B4-BE49-F238E27FC236}">
                  <a16:creationId xmlns:a16="http://schemas.microsoft.com/office/drawing/2014/main" id="{9B3825E6-7E73-1D0D-74FB-F3D3D85F9AE4}"/>
                </a:ext>
              </a:extLst>
            </p:cNvPr>
            <p:cNvSpPr>
              <a:spLocks/>
            </p:cNvSpPr>
            <p:nvPr/>
          </p:nvSpPr>
          <p:spPr bwMode="auto">
            <a:xfrm>
              <a:off x="983" y="1704"/>
              <a:ext cx="89" cy="51"/>
            </a:xfrm>
            <a:custGeom>
              <a:avLst/>
              <a:gdLst>
                <a:gd name="T0" fmla="*/ 49 w 65"/>
                <a:gd name="T1" fmla="*/ 8 h 37"/>
                <a:gd name="T2" fmla="*/ 2 w 65"/>
                <a:gd name="T3" fmla="*/ 0 h 37"/>
                <a:gd name="T4" fmla="*/ 0 w 65"/>
                <a:gd name="T5" fmla="*/ 14 h 37"/>
                <a:gd name="T6" fmla="*/ 47 w 65"/>
                <a:gd name="T7" fmla="*/ 21 h 37"/>
                <a:gd name="T8" fmla="*/ 54 w 65"/>
                <a:gd name="T9" fmla="*/ 29 h 37"/>
                <a:gd name="T10" fmla="*/ 54 w 65"/>
                <a:gd name="T11" fmla="*/ 35 h 37"/>
                <a:gd name="T12" fmla="*/ 64 w 65"/>
                <a:gd name="T13" fmla="*/ 37 h 37"/>
                <a:gd name="T14" fmla="*/ 61 w 65"/>
                <a:gd name="T15" fmla="*/ 16 h 37"/>
                <a:gd name="T16" fmla="*/ 49 w 65"/>
                <a:gd name="T1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37">
                  <a:moveTo>
                    <a:pt x="49" y="8"/>
                  </a:moveTo>
                  <a:cubicBezTo>
                    <a:pt x="2" y="0"/>
                    <a:pt x="2" y="0"/>
                    <a:pt x="2" y="0"/>
                  </a:cubicBezTo>
                  <a:cubicBezTo>
                    <a:pt x="0" y="14"/>
                    <a:pt x="0" y="14"/>
                    <a:pt x="0" y="14"/>
                  </a:cubicBezTo>
                  <a:cubicBezTo>
                    <a:pt x="47" y="21"/>
                    <a:pt x="47" y="21"/>
                    <a:pt x="47" y="21"/>
                  </a:cubicBezTo>
                  <a:cubicBezTo>
                    <a:pt x="50" y="22"/>
                    <a:pt x="53" y="25"/>
                    <a:pt x="54" y="29"/>
                  </a:cubicBezTo>
                  <a:cubicBezTo>
                    <a:pt x="54" y="31"/>
                    <a:pt x="54" y="33"/>
                    <a:pt x="54" y="35"/>
                  </a:cubicBezTo>
                  <a:cubicBezTo>
                    <a:pt x="64" y="37"/>
                    <a:pt x="64" y="37"/>
                    <a:pt x="64" y="37"/>
                  </a:cubicBezTo>
                  <a:cubicBezTo>
                    <a:pt x="65" y="29"/>
                    <a:pt x="64" y="22"/>
                    <a:pt x="61" y="16"/>
                  </a:cubicBezTo>
                  <a:cubicBezTo>
                    <a:pt x="58" y="11"/>
                    <a:pt x="54" y="9"/>
                    <a:pt x="49" y="8"/>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4" name="Freeform 31">
              <a:extLst>
                <a:ext uri="{FF2B5EF4-FFF2-40B4-BE49-F238E27FC236}">
                  <a16:creationId xmlns:a16="http://schemas.microsoft.com/office/drawing/2014/main" id="{5E747A24-D6B0-8DB2-F45D-322A818D4605}"/>
                </a:ext>
              </a:extLst>
            </p:cNvPr>
            <p:cNvSpPr>
              <a:spLocks noEditPoints="1"/>
            </p:cNvSpPr>
            <p:nvPr/>
          </p:nvSpPr>
          <p:spPr bwMode="auto">
            <a:xfrm>
              <a:off x="1154" y="1370"/>
              <a:ext cx="90" cy="103"/>
            </a:xfrm>
            <a:custGeom>
              <a:avLst/>
              <a:gdLst>
                <a:gd name="T0" fmla="*/ 35 w 90"/>
                <a:gd name="T1" fmla="*/ 93 h 103"/>
                <a:gd name="T2" fmla="*/ 30 w 90"/>
                <a:gd name="T3" fmla="*/ 74 h 103"/>
                <a:gd name="T4" fmla="*/ 58 w 90"/>
                <a:gd name="T5" fmla="*/ 56 h 103"/>
                <a:gd name="T6" fmla="*/ 74 w 90"/>
                <a:gd name="T7" fmla="*/ 70 h 103"/>
                <a:gd name="T8" fmla="*/ 90 w 90"/>
                <a:gd name="T9" fmla="*/ 60 h 103"/>
                <a:gd name="T10" fmla="*/ 15 w 90"/>
                <a:gd name="T11" fmla="*/ 0 h 103"/>
                <a:gd name="T12" fmla="*/ 0 w 90"/>
                <a:gd name="T13" fmla="*/ 9 h 103"/>
                <a:gd name="T14" fmla="*/ 19 w 90"/>
                <a:gd name="T15" fmla="*/ 103 h 103"/>
                <a:gd name="T16" fmla="*/ 35 w 90"/>
                <a:gd name="T17" fmla="*/ 93 h 103"/>
                <a:gd name="T18" fmla="*/ 17 w 90"/>
                <a:gd name="T19" fmla="*/ 20 h 103"/>
                <a:gd name="T20" fmla="*/ 17 w 90"/>
                <a:gd name="T21" fmla="*/ 20 h 103"/>
                <a:gd name="T22" fmla="*/ 17 w 90"/>
                <a:gd name="T23" fmla="*/ 20 h 103"/>
                <a:gd name="T24" fmla="*/ 17 w 90"/>
                <a:gd name="T25" fmla="*/ 20 h 103"/>
                <a:gd name="T26" fmla="*/ 46 w 90"/>
                <a:gd name="T27" fmla="*/ 47 h 103"/>
                <a:gd name="T28" fmla="*/ 26 w 90"/>
                <a:gd name="T29" fmla="*/ 58 h 103"/>
                <a:gd name="T30" fmla="*/ 17 w 90"/>
                <a:gd name="T31" fmla="*/ 20 h 103"/>
                <a:gd name="T32" fmla="*/ 17 w 90"/>
                <a:gd name="T33"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03">
                  <a:moveTo>
                    <a:pt x="35" y="93"/>
                  </a:moveTo>
                  <a:lnTo>
                    <a:pt x="30" y="74"/>
                  </a:lnTo>
                  <a:lnTo>
                    <a:pt x="58" y="56"/>
                  </a:lnTo>
                  <a:lnTo>
                    <a:pt x="74" y="70"/>
                  </a:lnTo>
                  <a:lnTo>
                    <a:pt x="90" y="60"/>
                  </a:lnTo>
                  <a:lnTo>
                    <a:pt x="15" y="0"/>
                  </a:lnTo>
                  <a:lnTo>
                    <a:pt x="0" y="9"/>
                  </a:lnTo>
                  <a:lnTo>
                    <a:pt x="19" y="103"/>
                  </a:lnTo>
                  <a:lnTo>
                    <a:pt x="35" y="93"/>
                  </a:lnTo>
                  <a:close/>
                  <a:moveTo>
                    <a:pt x="17" y="20"/>
                  </a:moveTo>
                  <a:lnTo>
                    <a:pt x="17" y="20"/>
                  </a:lnTo>
                  <a:lnTo>
                    <a:pt x="17" y="20"/>
                  </a:lnTo>
                  <a:lnTo>
                    <a:pt x="17" y="20"/>
                  </a:lnTo>
                  <a:lnTo>
                    <a:pt x="46" y="47"/>
                  </a:lnTo>
                  <a:lnTo>
                    <a:pt x="26" y="58"/>
                  </a:lnTo>
                  <a:lnTo>
                    <a:pt x="17" y="20"/>
                  </a:lnTo>
                  <a:lnTo>
                    <a:pt x="17" y="20"/>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5" name="Freeform 32">
              <a:extLst>
                <a:ext uri="{FF2B5EF4-FFF2-40B4-BE49-F238E27FC236}">
                  <a16:creationId xmlns:a16="http://schemas.microsoft.com/office/drawing/2014/main" id="{4336397D-E00F-D66F-3C23-D947FDA4337F}"/>
                </a:ext>
              </a:extLst>
            </p:cNvPr>
            <p:cNvSpPr>
              <a:spLocks/>
            </p:cNvSpPr>
            <p:nvPr/>
          </p:nvSpPr>
          <p:spPr bwMode="auto">
            <a:xfrm>
              <a:off x="1529" y="1345"/>
              <a:ext cx="96" cy="107"/>
            </a:xfrm>
            <a:custGeom>
              <a:avLst/>
              <a:gdLst>
                <a:gd name="T0" fmla="*/ 68 w 96"/>
                <a:gd name="T1" fmla="*/ 94 h 107"/>
                <a:gd name="T2" fmla="*/ 24 w 96"/>
                <a:gd name="T3" fmla="*/ 76 h 107"/>
                <a:gd name="T4" fmla="*/ 33 w 96"/>
                <a:gd name="T5" fmla="*/ 52 h 107"/>
                <a:gd name="T6" fmla="*/ 72 w 96"/>
                <a:gd name="T7" fmla="*/ 69 h 107"/>
                <a:gd name="T8" fmla="*/ 77 w 96"/>
                <a:gd name="T9" fmla="*/ 54 h 107"/>
                <a:gd name="T10" fmla="*/ 39 w 96"/>
                <a:gd name="T11" fmla="*/ 39 h 107"/>
                <a:gd name="T12" fmla="*/ 47 w 96"/>
                <a:gd name="T13" fmla="*/ 21 h 107"/>
                <a:gd name="T14" fmla="*/ 90 w 96"/>
                <a:gd name="T15" fmla="*/ 39 h 107"/>
                <a:gd name="T16" fmla="*/ 96 w 96"/>
                <a:gd name="T17" fmla="*/ 25 h 107"/>
                <a:gd name="T18" fmla="*/ 35 w 96"/>
                <a:gd name="T19" fmla="*/ 0 h 107"/>
                <a:gd name="T20" fmla="*/ 0 w 96"/>
                <a:gd name="T21" fmla="*/ 83 h 107"/>
                <a:gd name="T22" fmla="*/ 61 w 96"/>
                <a:gd name="T23" fmla="*/ 107 h 107"/>
                <a:gd name="T24" fmla="*/ 68 w 96"/>
                <a:gd name="T25" fmla="*/ 9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07">
                  <a:moveTo>
                    <a:pt x="68" y="94"/>
                  </a:moveTo>
                  <a:lnTo>
                    <a:pt x="24" y="76"/>
                  </a:lnTo>
                  <a:lnTo>
                    <a:pt x="33" y="52"/>
                  </a:lnTo>
                  <a:lnTo>
                    <a:pt x="72" y="69"/>
                  </a:lnTo>
                  <a:lnTo>
                    <a:pt x="77" y="54"/>
                  </a:lnTo>
                  <a:lnTo>
                    <a:pt x="39" y="39"/>
                  </a:lnTo>
                  <a:lnTo>
                    <a:pt x="47" y="21"/>
                  </a:lnTo>
                  <a:lnTo>
                    <a:pt x="90" y="39"/>
                  </a:lnTo>
                  <a:lnTo>
                    <a:pt x="96" y="25"/>
                  </a:lnTo>
                  <a:lnTo>
                    <a:pt x="35" y="0"/>
                  </a:lnTo>
                  <a:lnTo>
                    <a:pt x="0" y="83"/>
                  </a:lnTo>
                  <a:lnTo>
                    <a:pt x="61" y="107"/>
                  </a:lnTo>
                  <a:lnTo>
                    <a:pt x="68" y="94"/>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6" name="Freeform 33">
              <a:extLst>
                <a:ext uri="{FF2B5EF4-FFF2-40B4-BE49-F238E27FC236}">
                  <a16:creationId xmlns:a16="http://schemas.microsoft.com/office/drawing/2014/main" id="{1B0ACB41-1AC6-DF93-87FD-E4BCF0C9F834}"/>
                </a:ext>
              </a:extLst>
            </p:cNvPr>
            <p:cNvSpPr>
              <a:spLocks noEditPoints="1"/>
            </p:cNvSpPr>
            <p:nvPr/>
          </p:nvSpPr>
          <p:spPr bwMode="auto">
            <a:xfrm>
              <a:off x="999" y="1575"/>
              <a:ext cx="107" cy="89"/>
            </a:xfrm>
            <a:custGeom>
              <a:avLst/>
              <a:gdLst>
                <a:gd name="T0" fmla="*/ 67 w 78"/>
                <a:gd name="T1" fmla="*/ 51 h 65"/>
                <a:gd name="T2" fmla="*/ 42 w 78"/>
                <a:gd name="T3" fmla="*/ 44 h 65"/>
                <a:gd name="T4" fmla="*/ 41 w 78"/>
                <a:gd name="T5" fmla="*/ 44 h 65"/>
                <a:gd name="T6" fmla="*/ 46 w 78"/>
                <a:gd name="T7" fmla="*/ 28 h 65"/>
                <a:gd name="T8" fmla="*/ 74 w 78"/>
                <a:gd name="T9" fmla="*/ 27 h 65"/>
                <a:gd name="T10" fmla="*/ 78 w 78"/>
                <a:gd name="T11" fmla="*/ 14 h 65"/>
                <a:gd name="T12" fmla="*/ 44 w 78"/>
                <a:gd name="T13" fmla="*/ 17 h 65"/>
                <a:gd name="T14" fmla="*/ 40 w 78"/>
                <a:gd name="T15" fmla="*/ 5 h 65"/>
                <a:gd name="T16" fmla="*/ 25 w 78"/>
                <a:gd name="T17" fmla="*/ 0 h 65"/>
                <a:gd name="T18" fmla="*/ 0 w 78"/>
                <a:gd name="T19" fmla="*/ 46 h 65"/>
                <a:gd name="T20" fmla="*/ 63 w 78"/>
                <a:gd name="T21" fmla="*/ 65 h 65"/>
                <a:gd name="T22" fmla="*/ 67 w 78"/>
                <a:gd name="T23" fmla="*/ 51 h 65"/>
                <a:gd name="T24" fmla="*/ 31 w 78"/>
                <a:gd name="T25" fmla="*/ 41 h 65"/>
                <a:gd name="T26" fmla="*/ 14 w 78"/>
                <a:gd name="T27" fmla="*/ 36 h 65"/>
                <a:gd name="T28" fmla="*/ 27 w 78"/>
                <a:gd name="T29" fmla="*/ 14 h 65"/>
                <a:gd name="T30" fmla="*/ 35 w 78"/>
                <a:gd name="T31" fmla="*/ 18 h 65"/>
                <a:gd name="T32" fmla="*/ 31 w 78"/>
                <a:gd name="T33" fmla="*/ 4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65">
                  <a:moveTo>
                    <a:pt x="67" y="51"/>
                  </a:moveTo>
                  <a:cubicBezTo>
                    <a:pt x="42" y="44"/>
                    <a:pt x="42" y="44"/>
                    <a:pt x="42" y="44"/>
                  </a:cubicBezTo>
                  <a:cubicBezTo>
                    <a:pt x="41" y="44"/>
                    <a:pt x="41" y="44"/>
                    <a:pt x="41" y="44"/>
                  </a:cubicBezTo>
                  <a:cubicBezTo>
                    <a:pt x="43" y="38"/>
                    <a:pt x="45" y="30"/>
                    <a:pt x="46" y="28"/>
                  </a:cubicBezTo>
                  <a:cubicBezTo>
                    <a:pt x="51" y="18"/>
                    <a:pt x="67" y="28"/>
                    <a:pt x="74" y="27"/>
                  </a:cubicBezTo>
                  <a:cubicBezTo>
                    <a:pt x="78" y="14"/>
                    <a:pt x="78" y="14"/>
                    <a:pt x="78" y="14"/>
                  </a:cubicBezTo>
                  <a:cubicBezTo>
                    <a:pt x="67" y="15"/>
                    <a:pt x="52" y="5"/>
                    <a:pt x="44" y="17"/>
                  </a:cubicBezTo>
                  <a:cubicBezTo>
                    <a:pt x="44" y="13"/>
                    <a:pt x="43" y="9"/>
                    <a:pt x="40" y="5"/>
                  </a:cubicBezTo>
                  <a:cubicBezTo>
                    <a:pt x="36" y="2"/>
                    <a:pt x="30" y="0"/>
                    <a:pt x="25" y="0"/>
                  </a:cubicBezTo>
                  <a:cubicBezTo>
                    <a:pt x="10" y="3"/>
                    <a:pt x="8" y="19"/>
                    <a:pt x="0" y="46"/>
                  </a:cubicBezTo>
                  <a:cubicBezTo>
                    <a:pt x="63" y="65"/>
                    <a:pt x="63" y="65"/>
                    <a:pt x="63" y="65"/>
                  </a:cubicBezTo>
                  <a:lnTo>
                    <a:pt x="67" y="51"/>
                  </a:lnTo>
                  <a:close/>
                  <a:moveTo>
                    <a:pt x="31" y="41"/>
                  </a:moveTo>
                  <a:cubicBezTo>
                    <a:pt x="14" y="36"/>
                    <a:pt x="14" y="36"/>
                    <a:pt x="14" y="36"/>
                  </a:cubicBezTo>
                  <a:cubicBezTo>
                    <a:pt x="18" y="25"/>
                    <a:pt x="20" y="13"/>
                    <a:pt x="27" y="14"/>
                  </a:cubicBezTo>
                  <a:cubicBezTo>
                    <a:pt x="31" y="15"/>
                    <a:pt x="33" y="15"/>
                    <a:pt x="35" y="18"/>
                  </a:cubicBezTo>
                  <a:cubicBezTo>
                    <a:pt x="38" y="21"/>
                    <a:pt x="34" y="30"/>
                    <a:pt x="31" y="4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7" name="Freeform 34">
              <a:extLst>
                <a:ext uri="{FF2B5EF4-FFF2-40B4-BE49-F238E27FC236}">
                  <a16:creationId xmlns:a16="http://schemas.microsoft.com/office/drawing/2014/main" id="{4EF5A53A-B7E8-8F4A-16AF-B929EAF0612D}"/>
                </a:ext>
              </a:extLst>
            </p:cNvPr>
            <p:cNvSpPr>
              <a:spLocks noEditPoints="1"/>
            </p:cNvSpPr>
            <p:nvPr/>
          </p:nvSpPr>
          <p:spPr bwMode="auto">
            <a:xfrm>
              <a:off x="1616" y="1419"/>
              <a:ext cx="111" cy="112"/>
            </a:xfrm>
            <a:custGeom>
              <a:avLst/>
              <a:gdLst>
                <a:gd name="T0" fmla="*/ 8 w 81"/>
                <a:gd name="T1" fmla="*/ 51 h 81"/>
                <a:gd name="T2" fmla="*/ 29 w 81"/>
                <a:gd name="T3" fmla="*/ 35 h 81"/>
                <a:gd name="T4" fmla="*/ 29 w 81"/>
                <a:gd name="T5" fmla="*/ 34 h 81"/>
                <a:gd name="T6" fmla="*/ 39 w 81"/>
                <a:gd name="T7" fmla="*/ 48 h 81"/>
                <a:gd name="T8" fmla="*/ 23 w 81"/>
                <a:gd name="T9" fmla="*/ 71 h 81"/>
                <a:gd name="T10" fmla="*/ 32 w 81"/>
                <a:gd name="T11" fmla="*/ 81 h 81"/>
                <a:gd name="T12" fmla="*/ 49 w 81"/>
                <a:gd name="T13" fmla="*/ 52 h 81"/>
                <a:gd name="T14" fmla="*/ 61 w 81"/>
                <a:gd name="T15" fmla="*/ 56 h 81"/>
                <a:gd name="T16" fmla="*/ 74 w 81"/>
                <a:gd name="T17" fmla="*/ 47 h 81"/>
                <a:gd name="T18" fmla="*/ 52 w 81"/>
                <a:gd name="T19" fmla="*/ 0 h 81"/>
                <a:gd name="T20" fmla="*/ 0 w 81"/>
                <a:gd name="T21" fmla="*/ 40 h 81"/>
                <a:gd name="T22" fmla="*/ 8 w 81"/>
                <a:gd name="T23" fmla="*/ 51 h 81"/>
                <a:gd name="T24" fmla="*/ 52 w 81"/>
                <a:gd name="T25" fmla="*/ 17 h 81"/>
                <a:gd name="T26" fmla="*/ 61 w 81"/>
                <a:gd name="T27" fmla="*/ 41 h 81"/>
                <a:gd name="T28" fmla="*/ 54 w 81"/>
                <a:gd name="T29" fmla="*/ 44 h 81"/>
                <a:gd name="T30" fmla="*/ 38 w 81"/>
                <a:gd name="T31" fmla="*/ 28 h 81"/>
                <a:gd name="T32" fmla="*/ 52 w 81"/>
                <a:gd name="T33"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81">
                  <a:moveTo>
                    <a:pt x="8" y="51"/>
                  </a:moveTo>
                  <a:cubicBezTo>
                    <a:pt x="29" y="35"/>
                    <a:pt x="29" y="35"/>
                    <a:pt x="29" y="35"/>
                  </a:cubicBezTo>
                  <a:cubicBezTo>
                    <a:pt x="29" y="34"/>
                    <a:pt x="29" y="34"/>
                    <a:pt x="29" y="34"/>
                  </a:cubicBezTo>
                  <a:cubicBezTo>
                    <a:pt x="33" y="39"/>
                    <a:pt x="38" y="46"/>
                    <a:pt x="39" y="48"/>
                  </a:cubicBezTo>
                  <a:cubicBezTo>
                    <a:pt x="44" y="57"/>
                    <a:pt x="26" y="65"/>
                    <a:pt x="23" y="71"/>
                  </a:cubicBezTo>
                  <a:cubicBezTo>
                    <a:pt x="32" y="81"/>
                    <a:pt x="32" y="81"/>
                    <a:pt x="32" y="81"/>
                  </a:cubicBezTo>
                  <a:cubicBezTo>
                    <a:pt x="38" y="72"/>
                    <a:pt x="55" y="66"/>
                    <a:pt x="49" y="52"/>
                  </a:cubicBezTo>
                  <a:cubicBezTo>
                    <a:pt x="53" y="55"/>
                    <a:pt x="56" y="57"/>
                    <a:pt x="61" y="56"/>
                  </a:cubicBezTo>
                  <a:cubicBezTo>
                    <a:pt x="66" y="55"/>
                    <a:pt x="71" y="51"/>
                    <a:pt x="74" y="47"/>
                  </a:cubicBezTo>
                  <a:cubicBezTo>
                    <a:pt x="81" y="34"/>
                    <a:pt x="68" y="22"/>
                    <a:pt x="52" y="0"/>
                  </a:cubicBezTo>
                  <a:cubicBezTo>
                    <a:pt x="0" y="40"/>
                    <a:pt x="0" y="40"/>
                    <a:pt x="0" y="40"/>
                  </a:cubicBezTo>
                  <a:lnTo>
                    <a:pt x="8" y="51"/>
                  </a:lnTo>
                  <a:close/>
                  <a:moveTo>
                    <a:pt x="52" y="17"/>
                  </a:moveTo>
                  <a:cubicBezTo>
                    <a:pt x="59" y="27"/>
                    <a:pt x="67" y="35"/>
                    <a:pt x="61" y="41"/>
                  </a:cubicBezTo>
                  <a:cubicBezTo>
                    <a:pt x="59" y="43"/>
                    <a:pt x="57" y="44"/>
                    <a:pt x="54" y="44"/>
                  </a:cubicBezTo>
                  <a:cubicBezTo>
                    <a:pt x="49" y="45"/>
                    <a:pt x="45" y="36"/>
                    <a:pt x="38" y="28"/>
                  </a:cubicBezTo>
                  <a:lnTo>
                    <a:pt x="52" y="17"/>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8" name="Freeform 35">
              <a:extLst>
                <a:ext uri="{FF2B5EF4-FFF2-40B4-BE49-F238E27FC236}">
                  <a16:creationId xmlns:a16="http://schemas.microsoft.com/office/drawing/2014/main" id="{F17A97D1-7E96-658E-BA48-5DE1F26ECF31}"/>
                </a:ext>
              </a:extLst>
            </p:cNvPr>
            <p:cNvSpPr>
              <a:spLocks noEditPoints="1"/>
            </p:cNvSpPr>
            <p:nvPr/>
          </p:nvSpPr>
          <p:spPr bwMode="auto">
            <a:xfrm>
              <a:off x="690" y="2572"/>
              <a:ext cx="1400" cy="205"/>
            </a:xfrm>
            <a:custGeom>
              <a:avLst/>
              <a:gdLst>
                <a:gd name="T0" fmla="*/ 1019 w 1019"/>
                <a:gd name="T1" fmla="*/ 149 h 149"/>
                <a:gd name="T2" fmla="*/ 0 w 1019"/>
                <a:gd name="T3" fmla="*/ 0 h 149"/>
                <a:gd name="T4" fmla="*/ 140 w 1019"/>
                <a:gd name="T5" fmla="*/ 123 h 149"/>
                <a:gd name="T6" fmla="*/ 94 w 1019"/>
                <a:gd name="T7" fmla="*/ 26 h 149"/>
                <a:gd name="T8" fmla="*/ 169 w 1019"/>
                <a:gd name="T9" fmla="*/ 49 h 149"/>
                <a:gd name="T10" fmla="*/ 173 w 1019"/>
                <a:gd name="T11" fmla="*/ 97 h 149"/>
                <a:gd name="T12" fmla="*/ 322 w 1019"/>
                <a:gd name="T13" fmla="*/ 97 h 149"/>
                <a:gd name="T14" fmla="*/ 283 w 1019"/>
                <a:gd name="T15" fmla="*/ 125 h 149"/>
                <a:gd name="T16" fmla="*/ 253 w 1019"/>
                <a:gd name="T17" fmla="*/ 116 h 149"/>
                <a:gd name="T18" fmla="*/ 244 w 1019"/>
                <a:gd name="T19" fmla="*/ 26 h 149"/>
                <a:gd name="T20" fmla="*/ 264 w 1019"/>
                <a:gd name="T21" fmla="*/ 97 h 149"/>
                <a:gd name="T22" fmla="*/ 283 w 1019"/>
                <a:gd name="T23" fmla="*/ 110 h 149"/>
                <a:gd name="T24" fmla="*/ 302 w 1019"/>
                <a:gd name="T25" fmla="*/ 97 h 149"/>
                <a:gd name="T26" fmla="*/ 322 w 1019"/>
                <a:gd name="T27" fmla="*/ 26 h 149"/>
                <a:gd name="T28" fmla="*/ 464 w 1019"/>
                <a:gd name="T29" fmla="*/ 123 h 149"/>
                <a:gd name="T30" fmla="*/ 425 w 1019"/>
                <a:gd name="T31" fmla="*/ 83 h 149"/>
                <a:gd name="T32" fmla="*/ 405 w 1019"/>
                <a:gd name="T33" fmla="*/ 123 h 149"/>
                <a:gd name="T34" fmla="*/ 451 w 1019"/>
                <a:gd name="T35" fmla="*/ 26 h 149"/>
                <a:gd name="T36" fmla="*/ 463 w 1019"/>
                <a:gd name="T37" fmla="*/ 75 h 149"/>
                <a:gd name="T38" fmla="*/ 464 w 1019"/>
                <a:gd name="T39" fmla="*/ 123 h 149"/>
                <a:gd name="T40" fmla="*/ 624 w 1019"/>
                <a:gd name="T41" fmla="*/ 79 h 149"/>
                <a:gd name="T42" fmla="*/ 579 w 1019"/>
                <a:gd name="T43" fmla="*/ 106 h 149"/>
                <a:gd name="T44" fmla="*/ 630 w 1019"/>
                <a:gd name="T45" fmla="*/ 123 h 149"/>
                <a:gd name="T46" fmla="*/ 559 w 1019"/>
                <a:gd name="T47" fmla="*/ 25 h 149"/>
                <a:gd name="T48" fmla="*/ 630 w 1019"/>
                <a:gd name="T49" fmla="*/ 41 h 149"/>
                <a:gd name="T50" fmla="*/ 579 w 1019"/>
                <a:gd name="T51" fmla="*/ 62 h 149"/>
                <a:gd name="T52" fmla="*/ 764 w 1019"/>
                <a:gd name="T53" fmla="*/ 123 h 149"/>
                <a:gd name="T54" fmla="*/ 722 w 1019"/>
                <a:gd name="T55" fmla="*/ 102 h 149"/>
                <a:gd name="T56" fmla="*/ 695 w 1019"/>
                <a:gd name="T57" fmla="*/ 123 h 149"/>
                <a:gd name="T58" fmla="*/ 750 w 1019"/>
                <a:gd name="T59" fmla="*/ 26 h 149"/>
                <a:gd name="T60" fmla="*/ 764 w 1019"/>
                <a:gd name="T61" fmla="*/ 123 h 149"/>
                <a:gd name="T62" fmla="*/ 916 w 1019"/>
                <a:gd name="T63" fmla="*/ 115 h 149"/>
                <a:gd name="T64" fmla="*/ 885 w 1019"/>
                <a:gd name="T65" fmla="*/ 125 h 149"/>
                <a:gd name="T66" fmla="*/ 847 w 1019"/>
                <a:gd name="T67" fmla="*/ 96 h 149"/>
                <a:gd name="T68" fmla="*/ 867 w 1019"/>
                <a:gd name="T69" fmla="*/ 26 h 149"/>
                <a:gd name="T70" fmla="*/ 876 w 1019"/>
                <a:gd name="T71" fmla="*/ 108 h 149"/>
                <a:gd name="T72" fmla="*/ 895 w 1019"/>
                <a:gd name="T73" fmla="*/ 108 h 149"/>
                <a:gd name="T74" fmla="*/ 904 w 1019"/>
                <a:gd name="T75" fmla="*/ 26 h 149"/>
                <a:gd name="T76" fmla="*/ 925 w 1019"/>
                <a:gd name="T77" fmla="*/ 96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19" h="149">
                  <a:moveTo>
                    <a:pt x="0" y="149"/>
                  </a:moveTo>
                  <a:cubicBezTo>
                    <a:pt x="1019" y="149"/>
                    <a:pt x="1019" y="149"/>
                    <a:pt x="1019" y="149"/>
                  </a:cubicBezTo>
                  <a:cubicBezTo>
                    <a:pt x="1019" y="0"/>
                    <a:pt x="1019" y="0"/>
                    <a:pt x="1019" y="0"/>
                  </a:cubicBezTo>
                  <a:cubicBezTo>
                    <a:pt x="0" y="0"/>
                    <a:pt x="0" y="0"/>
                    <a:pt x="0" y="0"/>
                  </a:cubicBezTo>
                  <a:lnTo>
                    <a:pt x="0" y="149"/>
                  </a:lnTo>
                  <a:close/>
                  <a:moveTo>
                    <a:pt x="140" y="123"/>
                  </a:moveTo>
                  <a:cubicBezTo>
                    <a:pt x="94" y="123"/>
                    <a:pt x="94" y="123"/>
                    <a:pt x="94" y="123"/>
                  </a:cubicBezTo>
                  <a:cubicBezTo>
                    <a:pt x="94" y="26"/>
                    <a:pt x="94" y="26"/>
                    <a:pt x="94" y="26"/>
                  </a:cubicBezTo>
                  <a:cubicBezTo>
                    <a:pt x="114" y="26"/>
                    <a:pt x="125" y="26"/>
                    <a:pt x="141" y="26"/>
                  </a:cubicBezTo>
                  <a:cubicBezTo>
                    <a:pt x="156" y="26"/>
                    <a:pt x="168" y="34"/>
                    <a:pt x="169" y="49"/>
                  </a:cubicBezTo>
                  <a:cubicBezTo>
                    <a:pt x="170" y="59"/>
                    <a:pt x="167" y="68"/>
                    <a:pt x="155" y="71"/>
                  </a:cubicBezTo>
                  <a:cubicBezTo>
                    <a:pt x="166" y="74"/>
                    <a:pt x="173" y="84"/>
                    <a:pt x="173" y="97"/>
                  </a:cubicBezTo>
                  <a:cubicBezTo>
                    <a:pt x="173" y="108"/>
                    <a:pt x="164" y="123"/>
                    <a:pt x="140" y="123"/>
                  </a:cubicBezTo>
                  <a:moveTo>
                    <a:pt x="322" y="97"/>
                  </a:moveTo>
                  <a:cubicBezTo>
                    <a:pt x="322" y="104"/>
                    <a:pt x="320" y="110"/>
                    <a:pt x="313" y="116"/>
                  </a:cubicBezTo>
                  <a:cubicBezTo>
                    <a:pt x="305" y="122"/>
                    <a:pt x="294" y="125"/>
                    <a:pt x="283" y="125"/>
                  </a:cubicBezTo>
                  <a:cubicBezTo>
                    <a:pt x="283" y="125"/>
                    <a:pt x="283" y="125"/>
                    <a:pt x="283" y="125"/>
                  </a:cubicBezTo>
                  <a:cubicBezTo>
                    <a:pt x="272" y="125"/>
                    <a:pt x="261" y="122"/>
                    <a:pt x="253" y="116"/>
                  </a:cubicBezTo>
                  <a:cubicBezTo>
                    <a:pt x="246" y="110"/>
                    <a:pt x="244" y="104"/>
                    <a:pt x="244" y="97"/>
                  </a:cubicBezTo>
                  <a:cubicBezTo>
                    <a:pt x="244" y="26"/>
                    <a:pt x="244" y="26"/>
                    <a:pt x="244" y="26"/>
                  </a:cubicBezTo>
                  <a:cubicBezTo>
                    <a:pt x="264" y="26"/>
                    <a:pt x="264" y="26"/>
                    <a:pt x="264" y="26"/>
                  </a:cubicBezTo>
                  <a:cubicBezTo>
                    <a:pt x="264" y="97"/>
                    <a:pt x="264" y="97"/>
                    <a:pt x="264" y="97"/>
                  </a:cubicBezTo>
                  <a:cubicBezTo>
                    <a:pt x="264" y="102"/>
                    <a:pt x="269" y="107"/>
                    <a:pt x="274" y="108"/>
                  </a:cubicBezTo>
                  <a:cubicBezTo>
                    <a:pt x="277" y="110"/>
                    <a:pt x="280" y="110"/>
                    <a:pt x="283" y="110"/>
                  </a:cubicBezTo>
                  <a:cubicBezTo>
                    <a:pt x="286" y="110"/>
                    <a:pt x="289" y="110"/>
                    <a:pt x="292" y="108"/>
                  </a:cubicBezTo>
                  <a:cubicBezTo>
                    <a:pt x="297" y="107"/>
                    <a:pt x="302" y="102"/>
                    <a:pt x="302" y="97"/>
                  </a:cubicBezTo>
                  <a:cubicBezTo>
                    <a:pt x="302" y="26"/>
                    <a:pt x="302" y="26"/>
                    <a:pt x="302" y="26"/>
                  </a:cubicBezTo>
                  <a:cubicBezTo>
                    <a:pt x="322" y="26"/>
                    <a:pt x="322" y="26"/>
                    <a:pt x="322" y="26"/>
                  </a:cubicBezTo>
                  <a:lnTo>
                    <a:pt x="322" y="97"/>
                  </a:lnTo>
                  <a:close/>
                  <a:moveTo>
                    <a:pt x="464" y="123"/>
                  </a:moveTo>
                  <a:cubicBezTo>
                    <a:pt x="460" y="123"/>
                    <a:pt x="466" y="84"/>
                    <a:pt x="450" y="83"/>
                  </a:cubicBezTo>
                  <a:cubicBezTo>
                    <a:pt x="440" y="83"/>
                    <a:pt x="435" y="83"/>
                    <a:pt x="425" y="83"/>
                  </a:cubicBezTo>
                  <a:cubicBezTo>
                    <a:pt x="425" y="123"/>
                    <a:pt x="425" y="123"/>
                    <a:pt x="425" y="123"/>
                  </a:cubicBezTo>
                  <a:cubicBezTo>
                    <a:pt x="405" y="123"/>
                    <a:pt x="405" y="123"/>
                    <a:pt x="405" y="123"/>
                  </a:cubicBezTo>
                  <a:cubicBezTo>
                    <a:pt x="405" y="26"/>
                    <a:pt x="405" y="26"/>
                    <a:pt x="405" y="26"/>
                  </a:cubicBezTo>
                  <a:cubicBezTo>
                    <a:pt x="424" y="26"/>
                    <a:pt x="434" y="26"/>
                    <a:pt x="451" y="26"/>
                  </a:cubicBezTo>
                  <a:cubicBezTo>
                    <a:pt x="466" y="27"/>
                    <a:pt x="481" y="33"/>
                    <a:pt x="482" y="49"/>
                  </a:cubicBezTo>
                  <a:cubicBezTo>
                    <a:pt x="483" y="68"/>
                    <a:pt x="473" y="72"/>
                    <a:pt x="463" y="75"/>
                  </a:cubicBezTo>
                  <a:cubicBezTo>
                    <a:pt x="486" y="80"/>
                    <a:pt x="477" y="107"/>
                    <a:pt x="483" y="123"/>
                  </a:cubicBezTo>
                  <a:lnTo>
                    <a:pt x="464" y="123"/>
                  </a:lnTo>
                  <a:close/>
                  <a:moveTo>
                    <a:pt x="624" y="62"/>
                  </a:moveTo>
                  <a:cubicBezTo>
                    <a:pt x="624" y="79"/>
                    <a:pt x="624" y="79"/>
                    <a:pt x="624" y="79"/>
                  </a:cubicBezTo>
                  <a:cubicBezTo>
                    <a:pt x="579" y="79"/>
                    <a:pt x="579" y="79"/>
                    <a:pt x="579" y="79"/>
                  </a:cubicBezTo>
                  <a:cubicBezTo>
                    <a:pt x="579" y="106"/>
                    <a:pt x="579" y="106"/>
                    <a:pt x="579" y="106"/>
                  </a:cubicBezTo>
                  <a:cubicBezTo>
                    <a:pt x="630" y="106"/>
                    <a:pt x="630" y="106"/>
                    <a:pt x="630" y="106"/>
                  </a:cubicBezTo>
                  <a:cubicBezTo>
                    <a:pt x="630" y="123"/>
                    <a:pt x="630" y="123"/>
                    <a:pt x="630" y="123"/>
                  </a:cubicBezTo>
                  <a:cubicBezTo>
                    <a:pt x="559" y="123"/>
                    <a:pt x="559" y="123"/>
                    <a:pt x="559" y="123"/>
                  </a:cubicBezTo>
                  <a:cubicBezTo>
                    <a:pt x="559" y="25"/>
                    <a:pt x="559" y="25"/>
                    <a:pt x="559" y="25"/>
                  </a:cubicBezTo>
                  <a:cubicBezTo>
                    <a:pt x="630" y="25"/>
                    <a:pt x="630" y="25"/>
                    <a:pt x="630" y="25"/>
                  </a:cubicBezTo>
                  <a:cubicBezTo>
                    <a:pt x="630" y="41"/>
                    <a:pt x="630" y="41"/>
                    <a:pt x="630" y="41"/>
                  </a:cubicBezTo>
                  <a:cubicBezTo>
                    <a:pt x="579" y="41"/>
                    <a:pt x="579" y="41"/>
                    <a:pt x="579" y="41"/>
                  </a:cubicBezTo>
                  <a:cubicBezTo>
                    <a:pt x="579" y="62"/>
                    <a:pt x="579" y="62"/>
                    <a:pt x="579" y="62"/>
                  </a:cubicBezTo>
                  <a:lnTo>
                    <a:pt x="624" y="62"/>
                  </a:lnTo>
                  <a:close/>
                  <a:moveTo>
                    <a:pt x="764" y="123"/>
                  </a:moveTo>
                  <a:cubicBezTo>
                    <a:pt x="757" y="102"/>
                    <a:pt x="757" y="102"/>
                    <a:pt x="757" y="102"/>
                  </a:cubicBezTo>
                  <a:cubicBezTo>
                    <a:pt x="722" y="102"/>
                    <a:pt x="722" y="102"/>
                    <a:pt x="722" y="102"/>
                  </a:cubicBezTo>
                  <a:cubicBezTo>
                    <a:pt x="715" y="123"/>
                    <a:pt x="715" y="123"/>
                    <a:pt x="715" y="123"/>
                  </a:cubicBezTo>
                  <a:cubicBezTo>
                    <a:pt x="695" y="123"/>
                    <a:pt x="695" y="123"/>
                    <a:pt x="695" y="123"/>
                  </a:cubicBezTo>
                  <a:cubicBezTo>
                    <a:pt x="729" y="26"/>
                    <a:pt x="729" y="26"/>
                    <a:pt x="729" y="26"/>
                  </a:cubicBezTo>
                  <a:cubicBezTo>
                    <a:pt x="750" y="26"/>
                    <a:pt x="750" y="26"/>
                    <a:pt x="750" y="26"/>
                  </a:cubicBezTo>
                  <a:cubicBezTo>
                    <a:pt x="784" y="123"/>
                    <a:pt x="784" y="123"/>
                    <a:pt x="784" y="123"/>
                  </a:cubicBezTo>
                  <a:lnTo>
                    <a:pt x="764" y="123"/>
                  </a:lnTo>
                  <a:close/>
                  <a:moveTo>
                    <a:pt x="925" y="96"/>
                  </a:moveTo>
                  <a:cubicBezTo>
                    <a:pt x="924" y="104"/>
                    <a:pt x="922" y="110"/>
                    <a:pt x="916" y="115"/>
                  </a:cubicBezTo>
                  <a:cubicBezTo>
                    <a:pt x="908" y="122"/>
                    <a:pt x="897" y="125"/>
                    <a:pt x="886" y="125"/>
                  </a:cubicBezTo>
                  <a:cubicBezTo>
                    <a:pt x="885" y="125"/>
                    <a:pt x="885" y="125"/>
                    <a:pt x="885" y="125"/>
                  </a:cubicBezTo>
                  <a:cubicBezTo>
                    <a:pt x="875" y="125"/>
                    <a:pt x="864" y="122"/>
                    <a:pt x="856" y="115"/>
                  </a:cubicBezTo>
                  <a:cubicBezTo>
                    <a:pt x="849" y="110"/>
                    <a:pt x="847" y="104"/>
                    <a:pt x="847" y="96"/>
                  </a:cubicBezTo>
                  <a:cubicBezTo>
                    <a:pt x="847" y="26"/>
                    <a:pt x="847" y="26"/>
                    <a:pt x="847" y="26"/>
                  </a:cubicBezTo>
                  <a:cubicBezTo>
                    <a:pt x="867" y="26"/>
                    <a:pt x="867" y="26"/>
                    <a:pt x="867" y="26"/>
                  </a:cubicBezTo>
                  <a:cubicBezTo>
                    <a:pt x="867" y="96"/>
                    <a:pt x="867" y="96"/>
                    <a:pt x="867" y="96"/>
                  </a:cubicBezTo>
                  <a:cubicBezTo>
                    <a:pt x="867" y="102"/>
                    <a:pt x="871" y="106"/>
                    <a:pt x="876" y="108"/>
                  </a:cubicBezTo>
                  <a:cubicBezTo>
                    <a:pt x="879" y="110"/>
                    <a:pt x="882" y="110"/>
                    <a:pt x="886" y="110"/>
                  </a:cubicBezTo>
                  <a:cubicBezTo>
                    <a:pt x="889" y="110"/>
                    <a:pt x="892" y="110"/>
                    <a:pt x="895" y="108"/>
                  </a:cubicBezTo>
                  <a:cubicBezTo>
                    <a:pt x="900" y="106"/>
                    <a:pt x="904" y="102"/>
                    <a:pt x="904" y="96"/>
                  </a:cubicBezTo>
                  <a:cubicBezTo>
                    <a:pt x="904" y="26"/>
                    <a:pt x="904" y="26"/>
                    <a:pt x="904" y="26"/>
                  </a:cubicBezTo>
                  <a:cubicBezTo>
                    <a:pt x="925" y="26"/>
                    <a:pt x="925" y="26"/>
                    <a:pt x="925" y="26"/>
                  </a:cubicBezTo>
                  <a:lnTo>
                    <a:pt x="925" y="96"/>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9" name="Freeform 36">
              <a:extLst>
                <a:ext uri="{FF2B5EF4-FFF2-40B4-BE49-F238E27FC236}">
                  <a16:creationId xmlns:a16="http://schemas.microsoft.com/office/drawing/2014/main" id="{0D16397C-FCC0-BB6A-5F1D-4487853A95C2}"/>
                </a:ext>
              </a:extLst>
            </p:cNvPr>
            <p:cNvSpPr>
              <a:spLocks/>
            </p:cNvSpPr>
            <p:nvPr/>
          </p:nvSpPr>
          <p:spPr bwMode="auto">
            <a:xfrm>
              <a:off x="1690" y="2634"/>
              <a:ext cx="33" cy="55"/>
            </a:xfrm>
            <a:custGeom>
              <a:avLst/>
              <a:gdLst>
                <a:gd name="T0" fmla="*/ 16 w 33"/>
                <a:gd name="T1" fmla="*/ 0 h 55"/>
                <a:gd name="T2" fmla="*/ 16 w 33"/>
                <a:gd name="T3" fmla="*/ 0 h 55"/>
                <a:gd name="T4" fmla="*/ 16 w 33"/>
                <a:gd name="T5" fmla="*/ 0 h 55"/>
                <a:gd name="T6" fmla="*/ 0 w 33"/>
                <a:gd name="T7" fmla="*/ 55 h 55"/>
                <a:gd name="T8" fmla="*/ 33 w 33"/>
                <a:gd name="T9" fmla="*/ 55 h 55"/>
                <a:gd name="T10" fmla="*/ 16 w 33"/>
                <a:gd name="T11" fmla="*/ 0 h 55"/>
                <a:gd name="T12" fmla="*/ 16 w 33"/>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33" h="55">
                  <a:moveTo>
                    <a:pt x="16" y="0"/>
                  </a:moveTo>
                  <a:lnTo>
                    <a:pt x="16" y="0"/>
                  </a:lnTo>
                  <a:lnTo>
                    <a:pt x="16" y="0"/>
                  </a:lnTo>
                  <a:lnTo>
                    <a:pt x="0" y="55"/>
                  </a:lnTo>
                  <a:lnTo>
                    <a:pt x="33" y="55"/>
                  </a:lnTo>
                  <a:lnTo>
                    <a:pt x="16" y="0"/>
                  </a:lnTo>
                  <a:lnTo>
                    <a:pt x="16" y="0"/>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50" name="Freeform 37">
              <a:extLst>
                <a:ext uri="{FF2B5EF4-FFF2-40B4-BE49-F238E27FC236}">
                  <a16:creationId xmlns:a16="http://schemas.microsoft.com/office/drawing/2014/main" id="{CA73F8B2-9874-4287-7F0F-9553F44E63AB}"/>
                </a:ext>
              </a:extLst>
            </p:cNvPr>
            <p:cNvSpPr>
              <a:spLocks/>
            </p:cNvSpPr>
            <p:nvPr/>
          </p:nvSpPr>
          <p:spPr bwMode="auto">
            <a:xfrm>
              <a:off x="1274" y="2629"/>
              <a:ext cx="51" cy="35"/>
            </a:xfrm>
            <a:custGeom>
              <a:avLst/>
              <a:gdLst>
                <a:gd name="T0" fmla="*/ 26 w 37"/>
                <a:gd name="T1" fmla="*/ 1 h 26"/>
                <a:gd name="T2" fmla="*/ 0 w 37"/>
                <a:gd name="T3" fmla="*/ 1 h 26"/>
                <a:gd name="T4" fmla="*/ 0 w 37"/>
                <a:gd name="T5" fmla="*/ 26 h 26"/>
                <a:gd name="T6" fmla="*/ 28 w 37"/>
                <a:gd name="T7" fmla="*/ 25 h 26"/>
                <a:gd name="T8" fmla="*/ 37 w 37"/>
                <a:gd name="T9" fmla="*/ 12 h 26"/>
                <a:gd name="T10" fmla="*/ 26 w 37"/>
                <a:gd name="T11" fmla="*/ 1 h 26"/>
              </a:gdLst>
              <a:ahLst/>
              <a:cxnLst>
                <a:cxn ang="0">
                  <a:pos x="T0" y="T1"/>
                </a:cxn>
                <a:cxn ang="0">
                  <a:pos x="T2" y="T3"/>
                </a:cxn>
                <a:cxn ang="0">
                  <a:pos x="T4" y="T5"/>
                </a:cxn>
                <a:cxn ang="0">
                  <a:pos x="T6" y="T7"/>
                </a:cxn>
                <a:cxn ang="0">
                  <a:pos x="T8" y="T9"/>
                </a:cxn>
                <a:cxn ang="0">
                  <a:pos x="T10" y="T11"/>
                </a:cxn>
              </a:cxnLst>
              <a:rect l="0" t="0" r="r" b="b"/>
              <a:pathLst>
                <a:path w="37" h="26">
                  <a:moveTo>
                    <a:pt x="26" y="1"/>
                  </a:moveTo>
                  <a:cubicBezTo>
                    <a:pt x="20" y="0"/>
                    <a:pt x="10" y="1"/>
                    <a:pt x="0" y="1"/>
                  </a:cubicBezTo>
                  <a:cubicBezTo>
                    <a:pt x="0" y="26"/>
                    <a:pt x="0" y="26"/>
                    <a:pt x="0" y="26"/>
                  </a:cubicBezTo>
                  <a:cubicBezTo>
                    <a:pt x="19" y="26"/>
                    <a:pt x="22" y="26"/>
                    <a:pt x="28" y="25"/>
                  </a:cubicBezTo>
                  <a:cubicBezTo>
                    <a:pt x="33" y="25"/>
                    <a:pt x="37" y="19"/>
                    <a:pt x="37" y="12"/>
                  </a:cubicBezTo>
                  <a:cubicBezTo>
                    <a:pt x="37" y="5"/>
                    <a:pt x="32" y="1"/>
                    <a:pt x="26" y="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51" name="Freeform 38">
              <a:extLst>
                <a:ext uri="{FF2B5EF4-FFF2-40B4-BE49-F238E27FC236}">
                  <a16:creationId xmlns:a16="http://schemas.microsoft.com/office/drawing/2014/main" id="{C8454B40-032C-46A5-90BA-5A03866CF6A1}"/>
                </a:ext>
              </a:extLst>
            </p:cNvPr>
            <p:cNvSpPr>
              <a:spLocks noEditPoints="1"/>
            </p:cNvSpPr>
            <p:nvPr/>
          </p:nvSpPr>
          <p:spPr bwMode="auto">
            <a:xfrm>
              <a:off x="690" y="2810"/>
              <a:ext cx="1400" cy="206"/>
            </a:xfrm>
            <a:custGeom>
              <a:avLst/>
              <a:gdLst>
                <a:gd name="T0" fmla="*/ 1019 w 1019"/>
                <a:gd name="T1" fmla="*/ 150 h 150"/>
                <a:gd name="T2" fmla="*/ 0 w 1019"/>
                <a:gd name="T3" fmla="*/ 0 h 150"/>
                <a:gd name="T4" fmla="*/ 852 w 1019"/>
                <a:gd name="T5" fmla="*/ 55 h 150"/>
                <a:gd name="T6" fmla="*/ 929 w 1019"/>
                <a:gd name="T7" fmla="*/ 53 h 150"/>
                <a:gd name="T8" fmla="*/ 892 w 1019"/>
                <a:gd name="T9" fmla="*/ 38 h 150"/>
                <a:gd name="T10" fmla="*/ 931 w 1019"/>
                <a:gd name="T11" fmla="*/ 92 h 150"/>
                <a:gd name="T12" fmla="*/ 849 w 1019"/>
                <a:gd name="T13" fmla="*/ 92 h 150"/>
                <a:gd name="T14" fmla="*/ 889 w 1019"/>
                <a:gd name="T15" fmla="*/ 110 h 150"/>
                <a:gd name="T16" fmla="*/ 852 w 1019"/>
                <a:gd name="T17" fmla="*/ 55 h 150"/>
                <a:gd name="T18" fmla="*/ 769 w 1019"/>
                <a:gd name="T19" fmla="*/ 26 h 150"/>
                <a:gd name="T20" fmla="*/ 783 w 1019"/>
                <a:gd name="T21" fmla="*/ 123 h 150"/>
                <a:gd name="T22" fmla="*/ 741 w 1019"/>
                <a:gd name="T23" fmla="*/ 102 h 150"/>
                <a:gd name="T24" fmla="*/ 714 w 1019"/>
                <a:gd name="T25" fmla="*/ 123 h 150"/>
                <a:gd name="T26" fmla="*/ 596 w 1019"/>
                <a:gd name="T27" fmla="*/ 26 h 150"/>
                <a:gd name="T28" fmla="*/ 675 w 1019"/>
                <a:gd name="T29" fmla="*/ 42 h 150"/>
                <a:gd name="T30" fmla="*/ 646 w 1019"/>
                <a:gd name="T31" fmla="*/ 123 h 150"/>
                <a:gd name="T32" fmla="*/ 626 w 1019"/>
                <a:gd name="T33" fmla="*/ 42 h 150"/>
                <a:gd name="T34" fmla="*/ 596 w 1019"/>
                <a:gd name="T35" fmla="*/ 26 h 150"/>
                <a:gd name="T36" fmla="*/ 540 w 1019"/>
                <a:gd name="T37" fmla="*/ 26 h 150"/>
                <a:gd name="T38" fmla="*/ 520 w 1019"/>
                <a:gd name="T39" fmla="*/ 123 h 150"/>
                <a:gd name="T40" fmla="*/ 370 w 1019"/>
                <a:gd name="T41" fmla="*/ 25 h 150"/>
                <a:gd name="T42" fmla="*/ 447 w 1019"/>
                <a:gd name="T43" fmla="*/ 49 h 150"/>
                <a:gd name="T44" fmla="*/ 448 w 1019"/>
                <a:gd name="T45" fmla="*/ 123 h 150"/>
                <a:gd name="T46" fmla="*/ 414 w 1019"/>
                <a:gd name="T47" fmla="*/ 83 h 150"/>
                <a:gd name="T48" fmla="*/ 390 w 1019"/>
                <a:gd name="T49" fmla="*/ 123 h 150"/>
                <a:gd name="T50" fmla="*/ 370 w 1019"/>
                <a:gd name="T51" fmla="*/ 25 h 150"/>
                <a:gd name="T52" fmla="*/ 301 w 1019"/>
                <a:gd name="T53" fmla="*/ 25 h 150"/>
                <a:gd name="T54" fmla="*/ 250 w 1019"/>
                <a:gd name="T55" fmla="*/ 42 h 150"/>
                <a:gd name="T56" fmla="*/ 295 w 1019"/>
                <a:gd name="T57" fmla="*/ 63 h 150"/>
                <a:gd name="T58" fmla="*/ 250 w 1019"/>
                <a:gd name="T59" fmla="*/ 79 h 150"/>
                <a:gd name="T60" fmla="*/ 301 w 1019"/>
                <a:gd name="T61" fmla="*/ 107 h 150"/>
                <a:gd name="T62" fmla="*/ 230 w 1019"/>
                <a:gd name="T63" fmla="*/ 123 h 150"/>
                <a:gd name="T64" fmla="*/ 108 w 1019"/>
                <a:gd name="T65" fmla="*/ 26 h 150"/>
                <a:gd name="T66" fmla="*/ 150 w 1019"/>
                <a:gd name="T67" fmla="*/ 26 h 150"/>
                <a:gd name="T68" fmla="*/ 139 w 1019"/>
                <a:gd name="T69" fmla="*/ 123 h 150"/>
                <a:gd name="T70" fmla="*/ 87 w 1019"/>
                <a:gd name="T71" fmla="*/ 2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19" h="150">
                  <a:moveTo>
                    <a:pt x="0" y="150"/>
                  </a:moveTo>
                  <a:cubicBezTo>
                    <a:pt x="1019" y="150"/>
                    <a:pt x="1019" y="150"/>
                    <a:pt x="1019" y="150"/>
                  </a:cubicBezTo>
                  <a:cubicBezTo>
                    <a:pt x="1019" y="0"/>
                    <a:pt x="1019" y="0"/>
                    <a:pt x="1019" y="0"/>
                  </a:cubicBezTo>
                  <a:cubicBezTo>
                    <a:pt x="0" y="0"/>
                    <a:pt x="0" y="0"/>
                    <a:pt x="0" y="0"/>
                  </a:cubicBezTo>
                  <a:lnTo>
                    <a:pt x="0" y="150"/>
                  </a:lnTo>
                  <a:close/>
                  <a:moveTo>
                    <a:pt x="852" y="55"/>
                  </a:moveTo>
                  <a:cubicBezTo>
                    <a:pt x="852" y="37"/>
                    <a:pt x="864" y="22"/>
                    <a:pt x="890" y="22"/>
                  </a:cubicBezTo>
                  <a:cubicBezTo>
                    <a:pt x="926" y="22"/>
                    <a:pt x="929" y="46"/>
                    <a:pt x="929" y="53"/>
                  </a:cubicBezTo>
                  <a:cubicBezTo>
                    <a:pt x="910" y="53"/>
                    <a:pt x="910" y="53"/>
                    <a:pt x="910" y="53"/>
                  </a:cubicBezTo>
                  <a:cubicBezTo>
                    <a:pt x="910" y="45"/>
                    <a:pt x="905" y="38"/>
                    <a:pt x="892" y="38"/>
                  </a:cubicBezTo>
                  <a:cubicBezTo>
                    <a:pt x="878" y="38"/>
                    <a:pt x="872" y="44"/>
                    <a:pt x="872" y="51"/>
                  </a:cubicBezTo>
                  <a:cubicBezTo>
                    <a:pt x="872" y="68"/>
                    <a:pt x="931" y="60"/>
                    <a:pt x="931" y="92"/>
                  </a:cubicBezTo>
                  <a:cubicBezTo>
                    <a:pt x="931" y="114"/>
                    <a:pt x="914" y="125"/>
                    <a:pt x="890" y="125"/>
                  </a:cubicBezTo>
                  <a:cubicBezTo>
                    <a:pt x="861" y="125"/>
                    <a:pt x="849" y="107"/>
                    <a:pt x="849" y="92"/>
                  </a:cubicBezTo>
                  <a:cubicBezTo>
                    <a:pt x="868" y="92"/>
                    <a:pt x="868" y="92"/>
                    <a:pt x="868" y="92"/>
                  </a:cubicBezTo>
                  <a:cubicBezTo>
                    <a:pt x="868" y="99"/>
                    <a:pt x="875" y="110"/>
                    <a:pt x="889" y="110"/>
                  </a:cubicBezTo>
                  <a:cubicBezTo>
                    <a:pt x="899" y="110"/>
                    <a:pt x="911" y="107"/>
                    <a:pt x="911" y="96"/>
                  </a:cubicBezTo>
                  <a:cubicBezTo>
                    <a:pt x="911" y="75"/>
                    <a:pt x="852" y="87"/>
                    <a:pt x="852" y="55"/>
                  </a:cubicBezTo>
                  <a:moveTo>
                    <a:pt x="748" y="26"/>
                  </a:moveTo>
                  <a:cubicBezTo>
                    <a:pt x="769" y="26"/>
                    <a:pt x="769" y="26"/>
                    <a:pt x="769" y="26"/>
                  </a:cubicBezTo>
                  <a:cubicBezTo>
                    <a:pt x="803" y="123"/>
                    <a:pt x="803" y="123"/>
                    <a:pt x="803" y="123"/>
                  </a:cubicBezTo>
                  <a:cubicBezTo>
                    <a:pt x="783" y="123"/>
                    <a:pt x="783" y="123"/>
                    <a:pt x="783" y="123"/>
                  </a:cubicBezTo>
                  <a:cubicBezTo>
                    <a:pt x="776" y="102"/>
                    <a:pt x="776" y="102"/>
                    <a:pt x="776" y="102"/>
                  </a:cubicBezTo>
                  <a:cubicBezTo>
                    <a:pt x="741" y="102"/>
                    <a:pt x="741" y="102"/>
                    <a:pt x="741" y="102"/>
                  </a:cubicBezTo>
                  <a:cubicBezTo>
                    <a:pt x="734" y="123"/>
                    <a:pt x="734" y="123"/>
                    <a:pt x="734" y="123"/>
                  </a:cubicBezTo>
                  <a:cubicBezTo>
                    <a:pt x="714" y="123"/>
                    <a:pt x="714" y="123"/>
                    <a:pt x="714" y="123"/>
                  </a:cubicBezTo>
                  <a:lnTo>
                    <a:pt x="748" y="26"/>
                  </a:lnTo>
                  <a:close/>
                  <a:moveTo>
                    <a:pt x="596" y="26"/>
                  </a:moveTo>
                  <a:cubicBezTo>
                    <a:pt x="675" y="26"/>
                    <a:pt x="675" y="26"/>
                    <a:pt x="675" y="26"/>
                  </a:cubicBezTo>
                  <a:cubicBezTo>
                    <a:pt x="675" y="42"/>
                    <a:pt x="675" y="42"/>
                    <a:pt x="675" y="42"/>
                  </a:cubicBezTo>
                  <a:cubicBezTo>
                    <a:pt x="646" y="42"/>
                    <a:pt x="646" y="42"/>
                    <a:pt x="646" y="42"/>
                  </a:cubicBezTo>
                  <a:cubicBezTo>
                    <a:pt x="646" y="123"/>
                    <a:pt x="646" y="123"/>
                    <a:pt x="646" y="123"/>
                  </a:cubicBezTo>
                  <a:cubicBezTo>
                    <a:pt x="626" y="123"/>
                    <a:pt x="626" y="123"/>
                    <a:pt x="626" y="123"/>
                  </a:cubicBezTo>
                  <a:cubicBezTo>
                    <a:pt x="626" y="42"/>
                    <a:pt x="626" y="42"/>
                    <a:pt x="626" y="42"/>
                  </a:cubicBezTo>
                  <a:cubicBezTo>
                    <a:pt x="596" y="42"/>
                    <a:pt x="596" y="42"/>
                    <a:pt x="596" y="42"/>
                  </a:cubicBezTo>
                  <a:lnTo>
                    <a:pt x="596" y="26"/>
                  </a:lnTo>
                  <a:close/>
                  <a:moveTo>
                    <a:pt x="520" y="26"/>
                  </a:moveTo>
                  <a:cubicBezTo>
                    <a:pt x="540" y="26"/>
                    <a:pt x="540" y="26"/>
                    <a:pt x="540" y="26"/>
                  </a:cubicBezTo>
                  <a:cubicBezTo>
                    <a:pt x="540" y="123"/>
                    <a:pt x="540" y="123"/>
                    <a:pt x="540" y="123"/>
                  </a:cubicBezTo>
                  <a:cubicBezTo>
                    <a:pt x="520" y="123"/>
                    <a:pt x="520" y="123"/>
                    <a:pt x="520" y="123"/>
                  </a:cubicBezTo>
                  <a:lnTo>
                    <a:pt x="520" y="26"/>
                  </a:lnTo>
                  <a:close/>
                  <a:moveTo>
                    <a:pt x="370" y="25"/>
                  </a:moveTo>
                  <a:cubicBezTo>
                    <a:pt x="388" y="25"/>
                    <a:pt x="399" y="26"/>
                    <a:pt x="416" y="26"/>
                  </a:cubicBezTo>
                  <a:cubicBezTo>
                    <a:pt x="431" y="26"/>
                    <a:pt x="446" y="32"/>
                    <a:pt x="447" y="49"/>
                  </a:cubicBezTo>
                  <a:cubicBezTo>
                    <a:pt x="448" y="68"/>
                    <a:pt x="437" y="72"/>
                    <a:pt x="427" y="75"/>
                  </a:cubicBezTo>
                  <a:cubicBezTo>
                    <a:pt x="450" y="80"/>
                    <a:pt x="442" y="107"/>
                    <a:pt x="448" y="123"/>
                  </a:cubicBezTo>
                  <a:cubicBezTo>
                    <a:pt x="429" y="123"/>
                    <a:pt x="429" y="123"/>
                    <a:pt x="429" y="123"/>
                  </a:cubicBezTo>
                  <a:cubicBezTo>
                    <a:pt x="424" y="123"/>
                    <a:pt x="431" y="84"/>
                    <a:pt x="414" y="83"/>
                  </a:cubicBezTo>
                  <a:cubicBezTo>
                    <a:pt x="405" y="82"/>
                    <a:pt x="399" y="83"/>
                    <a:pt x="390" y="83"/>
                  </a:cubicBezTo>
                  <a:cubicBezTo>
                    <a:pt x="390" y="123"/>
                    <a:pt x="390" y="123"/>
                    <a:pt x="390" y="123"/>
                  </a:cubicBezTo>
                  <a:cubicBezTo>
                    <a:pt x="370" y="123"/>
                    <a:pt x="370" y="123"/>
                    <a:pt x="370" y="123"/>
                  </a:cubicBezTo>
                  <a:lnTo>
                    <a:pt x="370" y="25"/>
                  </a:lnTo>
                  <a:close/>
                  <a:moveTo>
                    <a:pt x="230" y="25"/>
                  </a:moveTo>
                  <a:cubicBezTo>
                    <a:pt x="301" y="25"/>
                    <a:pt x="301" y="25"/>
                    <a:pt x="301" y="25"/>
                  </a:cubicBezTo>
                  <a:cubicBezTo>
                    <a:pt x="301" y="42"/>
                    <a:pt x="301" y="42"/>
                    <a:pt x="301" y="42"/>
                  </a:cubicBezTo>
                  <a:cubicBezTo>
                    <a:pt x="250" y="42"/>
                    <a:pt x="250" y="42"/>
                    <a:pt x="250" y="42"/>
                  </a:cubicBezTo>
                  <a:cubicBezTo>
                    <a:pt x="250" y="63"/>
                    <a:pt x="250" y="63"/>
                    <a:pt x="250" y="63"/>
                  </a:cubicBezTo>
                  <a:cubicBezTo>
                    <a:pt x="295" y="63"/>
                    <a:pt x="295" y="63"/>
                    <a:pt x="295" y="63"/>
                  </a:cubicBezTo>
                  <a:cubicBezTo>
                    <a:pt x="295" y="79"/>
                    <a:pt x="295" y="79"/>
                    <a:pt x="295" y="79"/>
                  </a:cubicBezTo>
                  <a:cubicBezTo>
                    <a:pt x="250" y="79"/>
                    <a:pt x="250" y="79"/>
                    <a:pt x="250" y="79"/>
                  </a:cubicBezTo>
                  <a:cubicBezTo>
                    <a:pt x="250" y="107"/>
                    <a:pt x="250" y="107"/>
                    <a:pt x="250" y="107"/>
                  </a:cubicBezTo>
                  <a:cubicBezTo>
                    <a:pt x="301" y="107"/>
                    <a:pt x="301" y="107"/>
                    <a:pt x="301" y="107"/>
                  </a:cubicBezTo>
                  <a:cubicBezTo>
                    <a:pt x="301" y="123"/>
                    <a:pt x="301" y="123"/>
                    <a:pt x="301" y="123"/>
                  </a:cubicBezTo>
                  <a:cubicBezTo>
                    <a:pt x="230" y="123"/>
                    <a:pt x="230" y="123"/>
                    <a:pt x="230" y="123"/>
                  </a:cubicBezTo>
                  <a:lnTo>
                    <a:pt x="230" y="25"/>
                  </a:lnTo>
                  <a:close/>
                  <a:moveTo>
                    <a:pt x="108" y="26"/>
                  </a:moveTo>
                  <a:cubicBezTo>
                    <a:pt x="115" y="50"/>
                    <a:pt x="122" y="77"/>
                    <a:pt x="129" y="98"/>
                  </a:cubicBezTo>
                  <a:cubicBezTo>
                    <a:pt x="136" y="77"/>
                    <a:pt x="144" y="50"/>
                    <a:pt x="150" y="26"/>
                  </a:cubicBezTo>
                  <a:cubicBezTo>
                    <a:pt x="171" y="26"/>
                    <a:pt x="171" y="26"/>
                    <a:pt x="171" y="26"/>
                  </a:cubicBezTo>
                  <a:cubicBezTo>
                    <a:pt x="139" y="123"/>
                    <a:pt x="139" y="123"/>
                    <a:pt x="139" y="123"/>
                  </a:cubicBezTo>
                  <a:cubicBezTo>
                    <a:pt x="120" y="123"/>
                    <a:pt x="120" y="123"/>
                    <a:pt x="120" y="123"/>
                  </a:cubicBezTo>
                  <a:cubicBezTo>
                    <a:pt x="87" y="26"/>
                    <a:pt x="87" y="26"/>
                    <a:pt x="87" y="26"/>
                  </a:cubicBezTo>
                  <a:lnTo>
                    <a:pt x="108" y="26"/>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52" name="Freeform 39">
              <a:extLst>
                <a:ext uri="{FF2B5EF4-FFF2-40B4-BE49-F238E27FC236}">
                  <a16:creationId xmlns:a16="http://schemas.microsoft.com/office/drawing/2014/main" id="{29D27A71-FE49-F10F-C7D3-5B57FD0ED2D1}"/>
                </a:ext>
              </a:extLst>
            </p:cNvPr>
            <p:cNvSpPr>
              <a:spLocks/>
            </p:cNvSpPr>
            <p:nvPr/>
          </p:nvSpPr>
          <p:spPr bwMode="auto">
            <a:xfrm>
              <a:off x="1715" y="2872"/>
              <a:ext cx="34" cy="56"/>
            </a:xfrm>
            <a:custGeom>
              <a:avLst/>
              <a:gdLst>
                <a:gd name="T0" fmla="*/ 18 w 34"/>
                <a:gd name="T1" fmla="*/ 0 h 56"/>
                <a:gd name="T2" fmla="*/ 18 w 34"/>
                <a:gd name="T3" fmla="*/ 0 h 56"/>
                <a:gd name="T4" fmla="*/ 18 w 34"/>
                <a:gd name="T5" fmla="*/ 0 h 56"/>
                <a:gd name="T6" fmla="*/ 18 w 34"/>
                <a:gd name="T7" fmla="*/ 0 h 56"/>
                <a:gd name="T8" fmla="*/ 18 w 34"/>
                <a:gd name="T9" fmla="*/ 0 h 56"/>
                <a:gd name="T10" fmla="*/ 0 w 34"/>
                <a:gd name="T11" fmla="*/ 56 h 56"/>
                <a:gd name="T12" fmla="*/ 34 w 34"/>
                <a:gd name="T13" fmla="*/ 56 h 56"/>
                <a:gd name="T14" fmla="*/ 18 w 34"/>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56">
                  <a:moveTo>
                    <a:pt x="18" y="0"/>
                  </a:moveTo>
                  <a:lnTo>
                    <a:pt x="18" y="0"/>
                  </a:lnTo>
                  <a:lnTo>
                    <a:pt x="18" y="0"/>
                  </a:lnTo>
                  <a:lnTo>
                    <a:pt x="18" y="0"/>
                  </a:lnTo>
                  <a:lnTo>
                    <a:pt x="18" y="0"/>
                  </a:lnTo>
                  <a:lnTo>
                    <a:pt x="0" y="56"/>
                  </a:lnTo>
                  <a:lnTo>
                    <a:pt x="34" y="56"/>
                  </a:lnTo>
                  <a:lnTo>
                    <a:pt x="18" y="0"/>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53" name="Freeform 40">
              <a:extLst>
                <a:ext uri="{FF2B5EF4-FFF2-40B4-BE49-F238E27FC236}">
                  <a16:creationId xmlns:a16="http://schemas.microsoft.com/office/drawing/2014/main" id="{F6587710-F8FE-66E4-9E0F-D4910E782B4C}"/>
                </a:ext>
              </a:extLst>
            </p:cNvPr>
            <p:cNvSpPr>
              <a:spLocks/>
            </p:cNvSpPr>
            <p:nvPr/>
          </p:nvSpPr>
          <p:spPr bwMode="auto">
            <a:xfrm>
              <a:off x="1226" y="2867"/>
              <a:ext cx="51" cy="35"/>
            </a:xfrm>
            <a:custGeom>
              <a:avLst/>
              <a:gdLst>
                <a:gd name="T0" fmla="*/ 27 w 37"/>
                <a:gd name="T1" fmla="*/ 25 h 26"/>
                <a:gd name="T2" fmla="*/ 37 w 37"/>
                <a:gd name="T3" fmla="*/ 12 h 26"/>
                <a:gd name="T4" fmla="*/ 26 w 37"/>
                <a:gd name="T5" fmla="*/ 1 h 26"/>
                <a:gd name="T6" fmla="*/ 0 w 37"/>
                <a:gd name="T7" fmla="*/ 1 h 26"/>
                <a:gd name="T8" fmla="*/ 0 w 37"/>
                <a:gd name="T9" fmla="*/ 26 h 26"/>
                <a:gd name="T10" fmla="*/ 27 w 37"/>
                <a:gd name="T11" fmla="*/ 25 h 26"/>
              </a:gdLst>
              <a:ahLst/>
              <a:cxnLst>
                <a:cxn ang="0">
                  <a:pos x="T0" y="T1"/>
                </a:cxn>
                <a:cxn ang="0">
                  <a:pos x="T2" y="T3"/>
                </a:cxn>
                <a:cxn ang="0">
                  <a:pos x="T4" y="T5"/>
                </a:cxn>
                <a:cxn ang="0">
                  <a:pos x="T6" y="T7"/>
                </a:cxn>
                <a:cxn ang="0">
                  <a:pos x="T8" y="T9"/>
                </a:cxn>
                <a:cxn ang="0">
                  <a:pos x="T10" y="T11"/>
                </a:cxn>
              </a:cxnLst>
              <a:rect l="0" t="0" r="r" b="b"/>
              <a:pathLst>
                <a:path w="37" h="26">
                  <a:moveTo>
                    <a:pt x="27" y="25"/>
                  </a:moveTo>
                  <a:cubicBezTo>
                    <a:pt x="33" y="24"/>
                    <a:pt x="37" y="19"/>
                    <a:pt x="37" y="12"/>
                  </a:cubicBezTo>
                  <a:cubicBezTo>
                    <a:pt x="37" y="5"/>
                    <a:pt x="32" y="1"/>
                    <a:pt x="26" y="1"/>
                  </a:cubicBezTo>
                  <a:cubicBezTo>
                    <a:pt x="20" y="0"/>
                    <a:pt x="10" y="1"/>
                    <a:pt x="0" y="1"/>
                  </a:cubicBezTo>
                  <a:cubicBezTo>
                    <a:pt x="0" y="26"/>
                    <a:pt x="0" y="26"/>
                    <a:pt x="0" y="26"/>
                  </a:cubicBezTo>
                  <a:cubicBezTo>
                    <a:pt x="19" y="26"/>
                    <a:pt x="22" y="26"/>
                    <a:pt x="27" y="25"/>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54" name="Freeform 41">
              <a:extLst>
                <a:ext uri="{FF2B5EF4-FFF2-40B4-BE49-F238E27FC236}">
                  <a16:creationId xmlns:a16="http://schemas.microsoft.com/office/drawing/2014/main" id="{F72FE924-804A-51E5-EAEF-90653740BBB4}"/>
                </a:ext>
              </a:extLst>
            </p:cNvPr>
            <p:cNvSpPr>
              <a:spLocks/>
            </p:cNvSpPr>
            <p:nvPr/>
          </p:nvSpPr>
          <p:spPr bwMode="auto">
            <a:xfrm>
              <a:off x="847" y="2681"/>
              <a:ext cx="52" cy="38"/>
            </a:xfrm>
            <a:custGeom>
              <a:avLst/>
              <a:gdLst>
                <a:gd name="T0" fmla="*/ 26 w 38"/>
                <a:gd name="T1" fmla="*/ 1 h 28"/>
                <a:gd name="T2" fmla="*/ 1 w 38"/>
                <a:gd name="T3" fmla="*/ 0 h 28"/>
                <a:gd name="T4" fmla="*/ 1 w 38"/>
                <a:gd name="T5" fmla="*/ 0 h 28"/>
                <a:gd name="T6" fmla="*/ 0 w 38"/>
                <a:gd name="T7" fmla="*/ 28 h 28"/>
                <a:gd name="T8" fmla="*/ 28 w 38"/>
                <a:gd name="T9" fmla="*/ 27 h 28"/>
                <a:gd name="T10" fmla="*/ 38 w 38"/>
                <a:gd name="T11" fmla="*/ 14 h 28"/>
                <a:gd name="T12" fmla="*/ 26 w 38"/>
                <a:gd name="T13" fmla="*/ 1 h 28"/>
              </a:gdLst>
              <a:ahLst/>
              <a:cxnLst>
                <a:cxn ang="0">
                  <a:pos x="T0" y="T1"/>
                </a:cxn>
                <a:cxn ang="0">
                  <a:pos x="T2" y="T3"/>
                </a:cxn>
                <a:cxn ang="0">
                  <a:pos x="T4" y="T5"/>
                </a:cxn>
                <a:cxn ang="0">
                  <a:pos x="T6" y="T7"/>
                </a:cxn>
                <a:cxn ang="0">
                  <a:pos x="T8" y="T9"/>
                </a:cxn>
                <a:cxn ang="0">
                  <a:pos x="T10" y="T11"/>
                </a:cxn>
                <a:cxn ang="0">
                  <a:pos x="T12" y="T13"/>
                </a:cxn>
              </a:cxnLst>
              <a:rect l="0" t="0" r="r" b="b"/>
              <a:pathLst>
                <a:path w="38" h="28">
                  <a:moveTo>
                    <a:pt x="26" y="1"/>
                  </a:moveTo>
                  <a:cubicBezTo>
                    <a:pt x="17" y="0"/>
                    <a:pt x="8" y="0"/>
                    <a:pt x="1" y="0"/>
                  </a:cubicBezTo>
                  <a:cubicBezTo>
                    <a:pt x="1" y="0"/>
                    <a:pt x="1" y="0"/>
                    <a:pt x="1" y="0"/>
                  </a:cubicBezTo>
                  <a:cubicBezTo>
                    <a:pt x="0" y="28"/>
                    <a:pt x="0" y="28"/>
                    <a:pt x="0" y="28"/>
                  </a:cubicBezTo>
                  <a:cubicBezTo>
                    <a:pt x="21" y="27"/>
                    <a:pt x="21" y="28"/>
                    <a:pt x="28" y="27"/>
                  </a:cubicBezTo>
                  <a:cubicBezTo>
                    <a:pt x="35" y="26"/>
                    <a:pt x="38" y="20"/>
                    <a:pt x="38" y="14"/>
                  </a:cubicBezTo>
                  <a:cubicBezTo>
                    <a:pt x="38" y="8"/>
                    <a:pt x="34" y="1"/>
                    <a:pt x="26" y="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55" name="Freeform 42">
              <a:extLst>
                <a:ext uri="{FF2B5EF4-FFF2-40B4-BE49-F238E27FC236}">
                  <a16:creationId xmlns:a16="http://schemas.microsoft.com/office/drawing/2014/main" id="{F7C4E0AA-5ABB-1278-47B9-D5CB213413EF}"/>
                </a:ext>
              </a:extLst>
            </p:cNvPr>
            <p:cNvSpPr>
              <a:spLocks/>
            </p:cNvSpPr>
            <p:nvPr/>
          </p:nvSpPr>
          <p:spPr bwMode="auto">
            <a:xfrm>
              <a:off x="848" y="2629"/>
              <a:ext cx="48" cy="31"/>
            </a:xfrm>
            <a:custGeom>
              <a:avLst/>
              <a:gdLst>
                <a:gd name="T0" fmla="*/ 24 w 35"/>
                <a:gd name="T1" fmla="*/ 23 h 23"/>
                <a:gd name="T2" fmla="*/ 35 w 35"/>
                <a:gd name="T3" fmla="*/ 10 h 23"/>
                <a:gd name="T4" fmla="*/ 23 w 35"/>
                <a:gd name="T5" fmla="*/ 0 h 23"/>
                <a:gd name="T6" fmla="*/ 0 w 35"/>
                <a:gd name="T7" fmla="*/ 0 h 23"/>
                <a:gd name="T8" fmla="*/ 0 w 35"/>
                <a:gd name="T9" fmla="*/ 23 h 23"/>
                <a:gd name="T10" fmla="*/ 24 w 35"/>
                <a:gd name="T11" fmla="*/ 23 h 23"/>
              </a:gdLst>
              <a:ahLst/>
              <a:cxnLst>
                <a:cxn ang="0">
                  <a:pos x="T0" y="T1"/>
                </a:cxn>
                <a:cxn ang="0">
                  <a:pos x="T2" y="T3"/>
                </a:cxn>
                <a:cxn ang="0">
                  <a:pos x="T4" y="T5"/>
                </a:cxn>
                <a:cxn ang="0">
                  <a:pos x="T6" y="T7"/>
                </a:cxn>
                <a:cxn ang="0">
                  <a:pos x="T8" y="T9"/>
                </a:cxn>
                <a:cxn ang="0">
                  <a:pos x="T10" y="T11"/>
                </a:cxn>
              </a:cxnLst>
              <a:rect l="0" t="0" r="r" b="b"/>
              <a:pathLst>
                <a:path w="35" h="23">
                  <a:moveTo>
                    <a:pt x="24" y="23"/>
                  </a:moveTo>
                  <a:cubicBezTo>
                    <a:pt x="31" y="23"/>
                    <a:pt x="35" y="18"/>
                    <a:pt x="35" y="10"/>
                  </a:cubicBezTo>
                  <a:cubicBezTo>
                    <a:pt x="35" y="3"/>
                    <a:pt x="30" y="0"/>
                    <a:pt x="23" y="0"/>
                  </a:cubicBezTo>
                  <a:cubicBezTo>
                    <a:pt x="0" y="0"/>
                    <a:pt x="0" y="0"/>
                    <a:pt x="0" y="0"/>
                  </a:cubicBezTo>
                  <a:cubicBezTo>
                    <a:pt x="0" y="23"/>
                    <a:pt x="0" y="23"/>
                    <a:pt x="0" y="23"/>
                  </a:cubicBezTo>
                  <a:lnTo>
                    <a:pt x="24" y="23"/>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grpSp>
    </p:spTree>
    <p:extLst>
      <p:ext uri="{BB962C8B-B14F-4D97-AF65-F5344CB8AC3E}">
        <p14:creationId xmlns:p14="http://schemas.microsoft.com/office/powerpoint/2010/main" val="1831150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ntent : 2 visuals + key ideas">
    <p:bg>
      <p:bgPr>
        <a:solidFill>
          <a:schemeClr val="bg1">
            <a:lumMod val="95000"/>
          </a:schemeClr>
        </a:solidFill>
        <a:effectLst/>
      </p:bgPr>
    </p:bg>
    <p:spTree>
      <p:nvGrpSpPr>
        <p:cNvPr id="1" name=""/>
        <p:cNvGrpSpPr/>
        <p:nvPr/>
      </p:nvGrpSpPr>
      <p:grpSpPr>
        <a:xfrm>
          <a:off x="0" y="0"/>
          <a:ext cx="0" cy="0"/>
          <a:chOff x="0" y="0"/>
          <a:chExt cx="0" cy="0"/>
        </a:xfrm>
      </p:grpSpPr>
      <p:sp>
        <p:nvSpPr>
          <p:cNvPr id="16" name="Espace réservé pour une image  15">
            <a:extLst>
              <a:ext uri="{FF2B5EF4-FFF2-40B4-BE49-F238E27FC236}">
                <a16:creationId xmlns:a16="http://schemas.microsoft.com/office/drawing/2014/main" id="{1E0BBAEC-7A5D-2CA1-9AAF-D476D20C84F2}"/>
              </a:ext>
            </a:extLst>
          </p:cNvPr>
          <p:cNvSpPr>
            <a:spLocks noGrp="1"/>
          </p:cNvSpPr>
          <p:nvPr>
            <p:ph type="pic" sz="quarter" idx="20" hasCustomPrompt="1"/>
          </p:nvPr>
        </p:nvSpPr>
        <p:spPr>
          <a:xfrm>
            <a:off x="6575800" y="1966155"/>
            <a:ext cx="4769682" cy="4365200"/>
          </a:xfrm>
          <a:custGeom>
            <a:avLst/>
            <a:gdLst>
              <a:gd name="connsiteX0" fmla="*/ 0 w 4769682"/>
              <a:gd name="connsiteY0" fmla="*/ 0 h 4365200"/>
              <a:gd name="connsiteX1" fmla="*/ 4769682 w 4769682"/>
              <a:gd name="connsiteY1" fmla="*/ 0 h 4365200"/>
              <a:gd name="connsiteX2" fmla="*/ 4769682 w 4769682"/>
              <a:gd name="connsiteY2" fmla="*/ 4365200 h 4365200"/>
              <a:gd name="connsiteX3" fmla="*/ 0 w 4769682"/>
              <a:gd name="connsiteY3" fmla="*/ 4365200 h 4365200"/>
            </a:gdLst>
            <a:ahLst/>
            <a:cxnLst>
              <a:cxn ang="0">
                <a:pos x="connsiteX0" y="connsiteY0"/>
              </a:cxn>
              <a:cxn ang="0">
                <a:pos x="connsiteX1" y="connsiteY1"/>
              </a:cxn>
              <a:cxn ang="0">
                <a:pos x="connsiteX2" y="connsiteY2"/>
              </a:cxn>
              <a:cxn ang="0">
                <a:pos x="connsiteX3" y="connsiteY3"/>
              </a:cxn>
            </a:cxnLst>
            <a:rect l="l" t="t" r="r" b="b"/>
            <a:pathLst>
              <a:path w="4769682" h="4365200">
                <a:moveTo>
                  <a:pt x="0" y="0"/>
                </a:moveTo>
                <a:lnTo>
                  <a:pt x="4769682" y="0"/>
                </a:lnTo>
                <a:lnTo>
                  <a:pt x="4769682" y="4365200"/>
                </a:lnTo>
                <a:lnTo>
                  <a:pt x="0" y="4365200"/>
                </a:lnTo>
                <a:close/>
              </a:path>
            </a:pathLst>
          </a:custGeom>
          <a:solidFill>
            <a:schemeClr val="accent4"/>
          </a:solidFill>
        </p:spPr>
        <p:txBody>
          <a:bodyPr wrap="square">
            <a:noAutofit/>
          </a:bodyPr>
          <a:lstStyle>
            <a:lvl1pPr>
              <a:defRPr sz="100"/>
            </a:lvl1pPr>
          </a:lstStyle>
          <a:p>
            <a:r>
              <a:rPr lang="fr-FR" dirty="0"/>
              <a:t> </a:t>
            </a:r>
          </a:p>
        </p:txBody>
      </p:sp>
      <p:sp>
        <p:nvSpPr>
          <p:cNvPr id="13" name="Espace réservé pour une image  12">
            <a:extLst>
              <a:ext uri="{FF2B5EF4-FFF2-40B4-BE49-F238E27FC236}">
                <a16:creationId xmlns:a16="http://schemas.microsoft.com/office/drawing/2014/main" id="{40E2483C-45AB-C19F-6A83-4FDD3C3AB16D}"/>
              </a:ext>
            </a:extLst>
          </p:cNvPr>
          <p:cNvSpPr>
            <a:spLocks noGrp="1"/>
          </p:cNvSpPr>
          <p:nvPr>
            <p:ph type="pic" sz="quarter" idx="19" hasCustomPrompt="1"/>
          </p:nvPr>
        </p:nvSpPr>
        <p:spPr>
          <a:xfrm>
            <a:off x="762828" y="1966155"/>
            <a:ext cx="4769682" cy="4365200"/>
          </a:xfrm>
          <a:custGeom>
            <a:avLst/>
            <a:gdLst>
              <a:gd name="connsiteX0" fmla="*/ 0 w 4769682"/>
              <a:gd name="connsiteY0" fmla="*/ 0 h 4365200"/>
              <a:gd name="connsiteX1" fmla="*/ 4769682 w 4769682"/>
              <a:gd name="connsiteY1" fmla="*/ 0 h 4365200"/>
              <a:gd name="connsiteX2" fmla="*/ 4769682 w 4769682"/>
              <a:gd name="connsiteY2" fmla="*/ 4365200 h 4365200"/>
              <a:gd name="connsiteX3" fmla="*/ 0 w 4769682"/>
              <a:gd name="connsiteY3" fmla="*/ 4365200 h 4365200"/>
            </a:gdLst>
            <a:ahLst/>
            <a:cxnLst>
              <a:cxn ang="0">
                <a:pos x="connsiteX0" y="connsiteY0"/>
              </a:cxn>
              <a:cxn ang="0">
                <a:pos x="connsiteX1" y="connsiteY1"/>
              </a:cxn>
              <a:cxn ang="0">
                <a:pos x="connsiteX2" y="connsiteY2"/>
              </a:cxn>
              <a:cxn ang="0">
                <a:pos x="connsiteX3" y="connsiteY3"/>
              </a:cxn>
            </a:cxnLst>
            <a:rect l="l" t="t" r="r" b="b"/>
            <a:pathLst>
              <a:path w="4769682" h="4365200">
                <a:moveTo>
                  <a:pt x="0" y="0"/>
                </a:moveTo>
                <a:lnTo>
                  <a:pt x="4769682" y="0"/>
                </a:lnTo>
                <a:lnTo>
                  <a:pt x="4769682" y="4365200"/>
                </a:lnTo>
                <a:lnTo>
                  <a:pt x="0" y="4365200"/>
                </a:lnTo>
                <a:close/>
              </a:path>
            </a:pathLst>
          </a:custGeom>
          <a:solidFill>
            <a:schemeClr val="accent4"/>
          </a:solidFill>
        </p:spPr>
        <p:txBody>
          <a:bodyPr wrap="square">
            <a:noAutofit/>
          </a:bodyPr>
          <a:lstStyle>
            <a:lvl1pPr>
              <a:defRPr sz="100"/>
            </a:lvl1pPr>
          </a:lstStyle>
          <a:p>
            <a:r>
              <a:rPr lang="fr-FR" dirty="0"/>
              <a:t> </a:t>
            </a:r>
          </a:p>
        </p:txBody>
      </p:sp>
      <p:sp>
        <p:nvSpPr>
          <p:cNvPr id="2" name="Titre 1">
            <a:extLst>
              <a:ext uri="{FF2B5EF4-FFF2-40B4-BE49-F238E27FC236}">
                <a16:creationId xmlns:a16="http://schemas.microsoft.com/office/drawing/2014/main" id="{C034DA97-64E3-E879-D45C-745386C3234D}"/>
              </a:ext>
            </a:extLst>
          </p:cNvPr>
          <p:cNvSpPr>
            <a:spLocks noGrp="1"/>
          </p:cNvSpPr>
          <p:nvPr>
            <p:ph type="title"/>
          </p:nvPr>
        </p:nvSpPr>
        <p:spPr/>
        <p:txBody>
          <a:bodyPr/>
          <a:lstStyle/>
          <a:p>
            <a:r>
              <a:rPr lang="es-ES"/>
              <a:t>Haga clic para modificar el estilo de título del patrón</a:t>
            </a:r>
            <a:endParaRPr lang="fr-FR"/>
          </a:p>
        </p:txBody>
      </p:sp>
      <p:sp>
        <p:nvSpPr>
          <p:cNvPr id="3" name="Espace réservé du pied de page 2">
            <a:extLst>
              <a:ext uri="{FF2B5EF4-FFF2-40B4-BE49-F238E27FC236}">
                <a16:creationId xmlns:a16="http://schemas.microsoft.com/office/drawing/2014/main" id="{F8A8D417-6ECB-00E9-A9C8-9AA63DAB568A}"/>
              </a:ext>
            </a:extLst>
          </p:cNvPr>
          <p:cNvSpPr>
            <a:spLocks noGrp="1"/>
          </p:cNvSpPr>
          <p:nvPr>
            <p:ph type="ftr" sz="quarter" idx="10"/>
          </p:nvPr>
        </p:nvSpPr>
        <p:spPr/>
        <p:txBody>
          <a:bodyPr/>
          <a:lstStyle/>
          <a:p>
            <a:r>
              <a:rPr lang="en-GB"/>
              <a:t>Corporate Presentation</a:t>
            </a:r>
            <a:endParaRPr lang="en-GB" dirty="0"/>
          </a:p>
        </p:txBody>
      </p:sp>
      <p:sp>
        <p:nvSpPr>
          <p:cNvPr id="4" name="Espace réservé du numéro de diapositive 3">
            <a:extLst>
              <a:ext uri="{FF2B5EF4-FFF2-40B4-BE49-F238E27FC236}">
                <a16:creationId xmlns:a16="http://schemas.microsoft.com/office/drawing/2014/main" id="{2906D7C1-86A7-FCFE-C3D6-7B9A6FD26EF5}"/>
              </a:ext>
            </a:extLst>
          </p:cNvPr>
          <p:cNvSpPr>
            <a:spLocks noGrp="1"/>
          </p:cNvSpPr>
          <p:nvPr>
            <p:ph type="sldNum" sz="quarter" idx="11"/>
          </p:nvPr>
        </p:nvSpPr>
        <p:spPr/>
        <p:txBody>
          <a:bodyPr/>
          <a:lstStyle/>
          <a:p>
            <a:fld id="{E46092E9-BB48-4D0B-9FEF-88367916AF73}" type="slidenum">
              <a:rPr lang="en-GB" smtClean="0"/>
              <a:pPr/>
              <a:t>‹Nº›</a:t>
            </a:fld>
            <a:endParaRPr lang="en-GB" dirty="0"/>
          </a:p>
        </p:txBody>
      </p:sp>
      <p:sp>
        <p:nvSpPr>
          <p:cNvPr id="6" name="Rectangle 5">
            <a:extLst>
              <a:ext uri="{FF2B5EF4-FFF2-40B4-BE49-F238E27FC236}">
                <a16:creationId xmlns:a16="http://schemas.microsoft.com/office/drawing/2014/main" id="{B64AD7E1-C379-0040-1C4D-D0AB946530D5}"/>
              </a:ext>
            </a:extLst>
          </p:cNvPr>
          <p:cNvSpPr/>
          <p:nvPr/>
        </p:nvSpPr>
        <p:spPr>
          <a:xfrm>
            <a:off x="0" y="0"/>
            <a:ext cx="90000" cy="6858000"/>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Espace réservé du texte 6">
            <a:extLst>
              <a:ext uri="{FF2B5EF4-FFF2-40B4-BE49-F238E27FC236}">
                <a16:creationId xmlns:a16="http://schemas.microsoft.com/office/drawing/2014/main" id="{B6503CBB-12A9-27CC-97EE-6673AFD5BBE6}"/>
              </a:ext>
            </a:extLst>
          </p:cNvPr>
          <p:cNvSpPr>
            <a:spLocks noGrp="1"/>
          </p:cNvSpPr>
          <p:nvPr>
            <p:ph type="body" sz="quarter" idx="17" hasCustomPrompt="1"/>
          </p:nvPr>
        </p:nvSpPr>
        <p:spPr>
          <a:xfrm>
            <a:off x="584200" y="412229"/>
            <a:ext cx="1322528" cy="237757"/>
          </a:xfrm>
        </p:spPr>
        <p:txBody>
          <a:bodyPr wrap="none" lIns="36000" rIns="36000">
            <a:spAutoFit/>
          </a:bodyPr>
          <a:lstStyle>
            <a:lvl1pPr algn="l">
              <a:defRPr sz="1050" b="0" cap="all" spc="200" baseline="0">
                <a:solidFill>
                  <a:schemeClr val="tx1">
                    <a:lumMod val="25000"/>
                    <a:lumOff val="75000"/>
                  </a:schemeClr>
                </a:solidFill>
              </a:defRPr>
            </a:lvl1pPr>
          </a:lstStyle>
          <a:p>
            <a:pPr lvl="0"/>
            <a:r>
              <a:rPr lang="en-GB"/>
              <a:t>00 / Chapter</a:t>
            </a:r>
            <a:endParaRPr lang="en-GB" dirty="0"/>
          </a:p>
        </p:txBody>
      </p:sp>
      <p:sp>
        <p:nvSpPr>
          <p:cNvPr id="8" name="Espace réservé du texte 6">
            <a:extLst>
              <a:ext uri="{FF2B5EF4-FFF2-40B4-BE49-F238E27FC236}">
                <a16:creationId xmlns:a16="http://schemas.microsoft.com/office/drawing/2014/main" id="{6E3DBF13-5F7E-001A-8609-B64744C36FC4}"/>
              </a:ext>
            </a:extLst>
          </p:cNvPr>
          <p:cNvSpPr>
            <a:spLocks noGrp="1"/>
          </p:cNvSpPr>
          <p:nvPr>
            <p:ph type="body" sz="quarter" idx="18" hasCustomPrompt="1"/>
          </p:nvPr>
        </p:nvSpPr>
        <p:spPr>
          <a:xfrm>
            <a:off x="584200" y="1418093"/>
            <a:ext cx="6304401" cy="369332"/>
          </a:xfrm>
        </p:spPr>
        <p:txBody>
          <a:bodyPr wrap="square" lIns="180000">
            <a:spAutoFit/>
          </a:bodyPr>
          <a:lstStyle>
            <a:lvl1pPr marL="0" indent="0">
              <a:buNone/>
              <a:defRPr sz="2000" b="1">
                <a:solidFill>
                  <a:schemeClr val="tx2"/>
                </a:solidFill>
              </a:defRPr>
            </a:lvl1pPr>
          </a:lstStyle>
          <a:p>
            <a:pPr lvl="0"/>
            <a:r>
              <a:rPr lang="en-GB" dirty="0"/>
              <a:t>Subtitle</a:t>
            </a:r>
          </a:p>
        </p:txBody>
      </p:sp>
      <p:sp>
        <p:nvSpPr>
          <p:cNvPr id="24" name="Espace réservé du texte 23">
            <a:extLst>
              <a:ext uri="{FF2B5EF4-FFF2-40B4-BE49-F238E27FC236}">
                <a16:creationId xmlns:a16="http://schemas.microsoft.com/office/drawing/2014/main" id="{F75776E5-AB55-3C7A-36A8-88CF457E015E}"/>
              </a:ext>
            </a:extLst>
          </p:cNvPr>
          <p:cNvSpPr>
            <a:spLocks noGrp="1"/>
          </p:cNvSpPr>
          <p:nvPr>
            <p:ph type="body" sz="quarter" idx="21" hasCustomPrompt="1"/>
          </p:nvPr>
        </p:nvSpPr>
        <p:spPr>
          <a:xfrm>
            <a:off x="2279785" y="2818521"/>
            <a:ext cx="1735769" cy="550508"/>
          </a:xfrm>
          <a:solidFill>
            <a:schemeClr val="accent1"/>
          </a:solidFill>
        </p:spPr>
        <p:txBody>
          <a:bodyPr wrap="none" lIns="108000" tIns="108000" rIns="108000" bIns="108000" anchor="b">
            <a:spAutoFit/>
          </a:bodyPr>
          <a:lstStyle>
            <a:lvl1pPr marL="0" indent="0" algn="ctr">
              <a:buNone/>
              <a:defRPr sz="2400" b="1">
                <a:solidFill>
                  <a:schemeClr val="bg1"/>
                </a:solidFill>
              </a:defRPr>
            </a:lvl1pPr>
          </a:lstStyle>
          <a:p>
            <a:pPr lvl="0"/>
            <a:r>
              <a:rPr lang="fr-FR" dirty="0"/>
              <a:t>Texte </a:t>
            </a:r>
            <a:r>
              <a:rPr lang="fr-FR" dirty="0" err="1"/>
              <a:t>here</a:t>
            </a:r>
            <a:endParaRPr lang="fr-FR" dirty="0"/>
          </a:p>
        </p:txBody>
      </p:sp>
      <p:sp>
        <p:nvSpPr>
          <p:cNvPr id="26" name="Espace réservé du texte 25">
            <a:extLst>
              <a:ext uri="{FF2B5EF4-FFF2-40B4-BE49-F238E27FC236}">
                <a16:creationId xmlns:a16="http://schemas.microsoft.com/office/drawing/2014/main" id="{90160DCF-17CB-17E8-2C42-834584CB47B5}"/>
              </a:ext>
            </a:extLst>
          </p:cNvPr>
          <p:cNvSpPr>
            <a:spLocks noGrp="1"/>
          </p:cNvSpPr>
          <p:nvPr>
            <p:ph type="body" sz="quarter" idx="22" hasCustomPrompt="1"/>
          </p:nvPr>
        </p:nvSpPr>
        <p:spPr>
          <a:xfrm>
            <a:off x="1047551" y="4058333"/>
            <a:ext cx="4200236" cy="535531"/>
          </a:xfrm>
        </p:spPr>
        <p:txBody>
          <a:bodyPr wrap="square" lIns="90000">
            <a:spAutoFit/>
          </a:bodyPr>
          <a:lstStyle>
            <a:lvl1pPr marL="0" indent="0" algn="ctr">
              <a:buNone/>
              <a:defRPr sz="3200" b="1">
                <a:solidFill>
                  <a:schemeClr val="bg1"/>
                </a:solidFill>
              </a:defRPr>
            </a:lvl1pPr>
            <a:lvl2pPr marL="222250" indent="0">
              <a:buNone/>
              <a:defRPr/>
            </a:lvl2pPr>
            <a:lvl3pPr marL="492125" indent="0">
              <a:buNone/>
              <a:defRPr/>
            </a:lvl3pPr>
            <a:lvl4pPr marL="665163" indent="0">
              <a:buNone/>
              <a:defRPr/>
            </a:lvl4pPr>
            <a:lvl5pPr marL="847725" indent="0">
              <a:buNone/>
              <a:defRPr/>
            </a:lvl5pPr>
          </a:lstStyle>
          <a:p>
            <a:pPr lvl="0"/>
            <a:r>
              <a:rPr lang="fr-FR" dirty="0"/>
              <a:t>Your </a:t>
            </a:r>
            <a:r>
              <a:rPr lang="fr-FR" dirty="0" err="1"/>
              <a:t>text</a:t>
            </a:r>
            <a:r>
              <a:rPr lang="fr-FR" dirty="0"/>
              <a:t> </a:t>
            </a:r>
            <a:r>
              <a:rPr lang="fr-FR" dirty="0" err="1"/>
              <a:t>here</a:t>
            </a:r>
            <a:endParaRPr lang="fr-FR" dirty="0"/>
          </a:p>
        </p:txBody>
      </p:sp>
      <p:sp>
        <p:nvSpPr>
          <p:cNvPr id="27" name="Espace réservé du texte 23">
            <a:extLst>
              <a:ext uri="{FF2B5EF4-FFF2-40B4-BE49-F238E27FC236}">
                <a16:creationId xmlns:a16="http://schemas.microsoft.com/office/drawing/2014/main" id="{B8807ED0-B183-1621-C2A2-747234782E42}"/>
              </a:ext>
            </a:extLst>
          </p:cNvPr>
          <p:cNvSpPr>
            <a:spLocks noGrp="1"/>
          </p:cNvSpPr>
          <p:nvPr>
            <p:ph type="body" sz="quarter" idx="23" hasCustomPrompt="1"/>
          </p:nvPr>
        </p:nvSpPr>
        <p:spPr>
          <a:xfrm>
            <a:off x="8092757" y="2818521"/>
            <a:ext cx="1735769" cy="550508"/>
          </a:xfrm>
          <a:solidFill>
            <a:schemeClr val="accent3"/>
          </a:solidFill>
        </p:spPr>
        <p:txBody>
          <a:bodyPr wrap="none" lIns="108000" tIns="108000" rIns="108000" bIns="108000" anchor="b">
            <a:spAutoFit/>
          </a:bodyPr>
          <a:lstStyle>
            <a:lvl1pPr marL="0" indent="0" algn="ctr">
              <a:buNone/>
              <a:defRPr sz="2400" b="1">
                <a:solidFill>
                  <a:schemeClr val="bg1"/>
                </a:solidFill>
              </a:defRPr>
            </a:lvl1pPr>
          </a:lstStyle>
          <a:p>
            <a:pPr lvl="0"/>
            <a:r>
              <a:rPr lang="fr-FR" dirty="0"/>
              <a:t>Texte </a:t>
            </a:r>
            <a:r>
              <a:rPr lang="fr-FR" dirty="0" err="1"/>
              <a:t>here</a:t>
            </a:r>
            <a:endParaRPr lang="fr-FR" dirty="0"/>
          </a:p>
        </p:txBody>
      </p:sp>
      <p:sp>
        <p:nvSpPr>
          <p:cNvPr id="28" name="Espace réservé du texte 25">
            <a:extLst>
              <a:ext uri="{FF2B5EF4-FFF2-40B4-BE49-F238E27FC236}">
                <a16:creationId xmlns:a16="http://schemas.microsoft.com/office/drawing/2014/main" id="{902D44BA-1A9B-278F-EACE-59CF95DC050D}"/>
              </a:ext>
            </a:extLst>
          </p:cNvPr>
          <p:cNvSpPr>
            <a:spLocks noGrp="1"/>
          </p:cNvSpPr>
          <p:nvPr>
            <p:ph type="body" sz="quarter" idx="24" hasCustomPrompt="1"/>
          </p:nvPr>
        </p:nvSpPr>
        <p:spPr>
          <a:xfrm>
            <a:off x="6860523" y="4058333"/>
            <a:ext cx="4200236" cy="535531"/>
          </a:xfrm>
        </p:spPr>
        <p:txBody>
          <a:bodyPr wrap="square" lIns="90000">
            <a:spAutoFit/>
          </a:bodyPr>
          <a:lstStyle>
            <a:lvl1pPr marL="0" indent="0" algn="ctr">
              <a:buNone/>
              <a:defRPr sz="3200" b="1">
                <a:solidFill>
                  <a:schemeClr val="bg1"/>
                </a:solidFill>
              </a:defRPr>
            </a:lvl1pPr>
            <a:lvl2pPr marL="222250" indent="0">
              <a:buNone/>
              <a:defRPr/>
            </a:lvl2pPr>
            <a:lvl3pPr marL="492125" indent="0">
              <a:buNone/>
              <a:defRPr/>
            </a:lvl3pPr>
            <a:lvl4pPr marL="665163" indent="0">
              <a:buNone/>
              <a:defRPr/>
            </a:lvl4pPr>
            <a:lvl5pPr marL="847725" indent="0">
              <a:buNone/>
              <a:defRPr/>
            </a:lvl5pPr>
          </a:lstStyle>
          <a:p>
            <a:pPr lvl="0"/>
            <a:r>
              <a:rPr lang="fr-FR" dirty="0"/>
              <a:t>Your </a:t>
            </a:r>
            <a:r>
              <a:rPr lang="fr-FR" dirty="0" err="1"/>
              <a:t>text</a:t>
            </a:r>
            <a:r>
              <a:rPr lang="fr-FR" dirty="0"/>
              <a:t> </a:t>
            </a:r>
            <a:r>
              <a:rPr lang="fr-FR" dirty="0" err="1"/>
              <a:t>here</a:t>
            </a:r>
            <a:endParaRPr lang="fr-FR" dirty="0"/>
          </a:p>
        </p:txBody>
      </p:sp>
    </p:spTree>
    <p:extLst>
      <p:ext uri="{BB962C8B-B14F-4D97-AF65-F5344CB8AC3E}">
        <p14:creationId xmlns:p14="http://schemas.microsoft.com/office/powerpoint/2010/main" val="2868608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Content : Text + 2 Visuals">
    <p:spTree>
      <p:nvGrpSpPr>
        <p:cNvPr id="1" name=""/>
        <p:cNvGrpSpPr/>
        <p:nvPr/>
      </p:nvGrpSpPr>
      <p:grpSpPr>
        <a:xfrm>
          <a:off x="0" y="0"/>
          <a:ext cx="0" cy="0"/>
          <a:chOff x="0" y="0"/>
          <a:chExt cx="0" cy="0"/>
        </a:xfrm>
      </p:grpSpPr>
      <p:sp>
        <p:nvSpPr>
          <p:cNvPr id="11" name="Espace réservé pour une image  10">
            <a:extLst>
              <a:ext uri="{FF2B5EF4-FFF2-40B4-BE49-F238E27FC236}">
                <a16:creationId xmlns:a16="http://schemas.microsoft.com/office/drawing/2014/main" id="{94B54F04-2BE8-3996-7BC9-0230ED89EAB6}"/>
              </a:ext>
            </a:extLst>
          </p:cNvPr>
          <p:cNvSpPr>
            <a:spLocks noGrp="1"/>
          </p:cNvSpPr>
          <p:nvPr>
            <p:ph type="pic" sz="quarter" idx="15" hasCustomPrompt="1"/>
          </p:nvPr>
        </p:nvSpPr>
        <p:spPr>
          <a:xfrm>
            <a:off x="6095999" y="1"/>
            <a:ext cx="6096001" cy="3428999"/>
          </a:xfrm>
          <a:custGeom>
            <a:avLst/>
            <a:gdLst>
              <a:gd name="connsiteX0" fmla="*/ 0 w 6096001"/>
              <a:gd name="connsiteY0" fmla="*/ 0 h 3428999"/>
              <a:gd name="connsiteX1" fmla="*/ 6096001 w 6096001"/>
              <a:gd name="connsiteY1" fmla="*/ 0 h 3428999"/>
              <a:gd name="connsiteX2" fmla="*/ 6096001 w 6096001"/>
              <a:gd name="connsiteY2" fmla="*/ 3428999 h 3428999"/>
              <a:gd name="connsiteX3" fmla="*/ 1974152 w 6096001"/>
              <a:gd name="connsiteY3" fmla="*/ 3428999 h 3428999"/>
              <a:gd name="connsiteX4" fmla="*/ 1974152 w 6096001"/>
              <a:gd name="connsiteY4" fmla="*/ 172420 h 3428999"/>
              <a:gd name="connsiteX5" fmla="*/ 0 w 6096001"/>
              <a:gd name="connsiteY5" fmla="*/ 172420 h 342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1" h="3428999">
                <a:moveTo>
                  <a:pt x="0" y="0"/>
                </a:moveTo>
                <a:lnTo>
                  <a:pt x="6096001" y="0"/>
                </a:lnTo>
                <a:lnTo>
                  <a:pt x="6096001" y="3428999"/>
                </a:lnTo>
                <a:lnTo>
                  <a:pt x="1974152" y="3428999"/>
                </a:lnTo>
                <a:lnTo>
                  <a:pt x="1974152" y="172420"/>
                </a:lnTo>
                <a:lnTo>
                  <a:pt x="0" y="172420"/>
                </a:lnTo>
                <a:close/>
              </a:path>
            </a:pathLst>
          </a:custGeom>
          <a:solidFill>
            <a:schemeClr val="bg1">
              <a:lumMod val="95000"/>
            </a:schemeClr>
          </a:solidFill>
          <a:effectLst/>
        </p:spPr>
        <p:txBody>
          <a:bodyPr wrap="square">
            <a:noAutofit/>
          </a:bodyPr>
          <a:lstStyle>
            <a:lvl1pPr>
              <a:defRPr sz="100"/>
            </a:lvl1pPr>
          </a:lstStyle>
          <a:p>
            <a:r>
              <a:rPr lang="en-GB" dirty="0"/>
              <a:t> </a:t>
            </a:r>
          </a:p>
        </p:txBody>
      </p:sp>
      <p:sp>
        <p:nvSpPr>
          <p:cNvPr id="19" name="Espace réservé pour une image  18">
            <a:extLst>
              <a:ext uri="{FF2B5EF4-FFF2-40B4-BE49-F238E27FC236}">
                <a16:creationId xmlns:a16="http://schemas.microsoft.com/office/drawing/2014/main" id="{A6F48119-0FEA-5D83-83D1-664699324E4C}"/>
              </a:ext>
            </a:extLst>
          </p:cNvPr>
          <p:cNvSpPr>
            <a:spLocks noGrp="1"/>
          </p:cNvSpPr>
          <p:nvPr>
            <p:ph type="pic" sz="quarter" idx="16" hasCustomPrompt="1"/>
          </p:nvPr>
        </p:nvSpPr>
        <p:spPr>
          <a:xfrm>
            <a:off x="6095999" y="3429001"/>
            <a:ext cx="6096001" cy="3428999"/>
          </a:xfrm>
          <a:custGeom>
            <a:avLst/>
            <a:gdLst>
              <a:gd name="connsiteX0" fmla="*/ 1974152 w 6096001"/>
              <a:gd name="connsiteY0" fmla="*/ 0 h 3428999"/>
              <a:gd name="connsiteX1" fmla="*/ 6096001 w 6096001"/>
              <a:gd name="connsiteY1" fmla="*/ 0 h 3428999"/>
              <a:gd name="connsiteX2" fmla="*/ 6096001 w 6096001"/>
              <a:gd name="connsiteY2" fmla="*/ 3428999 h 3428999"/>
              <a:gd name="connsiteX3" fmla="*/ 0 w 6096001"/>
              <a:gd name="connsiteY3" fmla="*/ 3428999 h 3428999"/>
              <a:gd name="connsiteX4" fmla="*/ 0 w 6096001"/>
              <a:gd name="connsiteY4" fmla="*/ 3256579 h 3428999"/>
              <a:gd name="connsiteX5" fmla="*/ 1974152 w 6096001"/>
              <a:gd name="connsiteY5" fmla="*/ 3256579 h 342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1" h="3428999">
                <a:moveTo>
                  <a:pt x="1974152" y="0"/>
                </a:moveTo>
                <a:lnTo>
                  <a:pt x="6096001" y="0"/>
                </a:lnTo>
                <a:lnTo>
                  <a:pt x="6096001" y="3428999"/>
                </a:lnTo>
                <a:lnTo>
                  <a:pt x="0" y="3428999"/>
                </a:lnTo>
                <a:lnTo>
                  <a:pt x="0" y="3256579"/>
                </a:lnTo>
                <a:lnTo>
                  <a:pt x="1974152" y="3256579"/>
                </a:lnTo>
                <a:close/>
              </a:path>
            </a:pathLst>
          </a:custGeom>
          <a:solidFill>
            <a:schemeClr val="bg1">
              <a:lumMod val="95000"/>
            </a:schemeClr>
          </a:solidFill>
          <a:effectLst/>
        </p:spPr>
        <p:txBody>
          <a:bodyPr wrap="square">
            <a:noAutofit/>
          </a:bodyPr>
          <a:lstStyle>
            <a:lvl1pPr>
              <a:defRPr sz="100"/>
            </a:lvl1pPr>
          </a:lstStyle>
          <a:p>
            <a:r>
              <a:rPr lang="en-GB" dirty="0"/>
              <a:t> </a:t>
            </a:r>
          </a:p>
        </p:txBody>
      </p:sp>
      <p:sp>
        <p:nvSpPr>
          <p:cNvPr id="6" name="Rectangle 5">
            <a:extLst>
              <a:ext uri="{FF2B5EF4-FFF2-40B4-BE49-F238E27FC236}">
                <a16:creationId xmlns:a16="http://schemas.microsoft.com/office/drawing/2014/main" id="{870D2C94-ECC4-BF7C-5D85-9734417824F7}"/>
              </a:ext>
            </a:extLst>
          </p:cNvPr>
          <p:cNvSpPr/>
          <p:nvPr/>
        </p:nvSpPr>
        <p:spPr>
          <a:xfrm>
            <a:off x="297180" y="172421"/>
            <a:ext cx="7772971" cy="6513159"/>
          </a:xfrm>
          <a:prstGeom prst="rect">
            <a:avLst/>
          </a:prstGeom>
          <a:solidFill>
            <a:schemeClr val="bg1"/>
          </a:solidFill>
          <a:ln>
            <a:noFill/>
          </a:ln>
          <a:effectLst>
            <a:outerShdw blurRad="317500" dist="114300" dir="5400000" algn="t"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re 1">
            <a:extLst>
              <a:ext uri="{FF2B5EF4-FFF2-40B4-BE49-F238E27FC236}">
                <a16:creationId xmlns:a16="http://schemas.microsoft.com/office/drawing/2014/main" id="{5EAC953A-8495-5537-7B60-4EE703B57128}"/>
              </a:ext>
            </a:extLst>
          </p:cNvPr>
          <p:cNvSpPr>
            <a:spLocks noGrp="1"/>
          </p:cNvSpPr>
          <p:nvPr>
            <p:ph type="title" hasCustomPrompt="1"/>
          </p:nvPr>
        </p:nvSpPr>
        <p:spPr>
          <a:xfrm>
            <a:off x="584200" y="667097"/>
            <a:ext cx="7043718" cy="735756"/>
          </a:xfrm>
        </p:spPr>
        <p:txBody>
          <a:bodyPr tIns="108000" bIns="72000">
            <a:spAutoFit/>
          </a:bodyPr>
          <a:lstStyle>
            <a:lvl1pPr>
              <a:defRPr/>
            </a:lvl1pPr>
          </a:lstStyle>
          <a:p>
            <a:r>
              <a:rPr lang="en-GB" dirty="0"/>
              <a:t>Edit your title</a:t>
            </a:r>
          </a:p>
        </p:txBody>
      </p:sp>
      <p:sp>
        <p:nvSpPr>
          <p:cNvPr id="4" name="Espace réservé du pied de page 3">
            <a:extLst>
              <a:ext uri="{FF2B5EF4-FFF2-40B4-BE49-F238E27FC236}">
                <a16:creationId xmlns:a16="http://schemas.microsoft.com/office/drawing/2014/main" id="{129BD806-0871-3F73-1F3D-1CFD4619DCFD}"/>
              </a:ext>
            </a:extLst>
          </p:cNvPr>
          <p:cNvSpPr>
            <a:spLocks noGrp="1"/>
          </p:cNvSpPr>
          <p:nvPr>
            <p:ph type="ftr" sz="quarter" idx="11"/>
          </p:nvPr>
        </p:nvSpPr>
        <p:spPr/>
        <p:txBody>
          <a:bodyPr/>
          <a:lstStyle/>
          <a:p>
            <a:r>
              <a:rPr lang="en-GB"/>
              <a:t>Corporate Presentation</a:t>
            </a:r>
            <a:endParaRPr lang="en-GB" dirty="0"/>
          </a:p>
        </p:txBody>
      </p:sp>
      <p:sp>
        <p:nvSpPr>
          <p:cNvPr id="5" name="Espace réservé du numéro de diapositive 4">
            <a:extLst>
              <a:ext uri="{FF2B5EF4-FFF2-40B4-BE49-F238E27FC236}">
                <a16:creationId xmlns:a16="http://schemas.microsoft.com/office/drawing/2014/main" id="{76DEF953-5727-4CC4-EBEE-9F7C9118581F}"/>
              </a:ext>
            </a:extLst>
          </p:cNvPr>
          <p:cNvSpPr>
            <a:spLocks noGrp="1"/>
          </p:cNvSpPr>
          <p:nvPr>
            <p:ph type="sldNum" sz="quarter" idx="12"/>
          </p:nvPr>
        </p:nvSpPr>
        <p:spPr/>
        <p:txBody>
          <a:bodyPr/>
          <a:lstStyle/>
          <a:p>
            <a:fld id="{E46092E9-BB48-4D0B-9FEF-88367916AF73}" type="slidenum">
              <a:rPr lang="en-GB" smtClean="0"/>
              <a:pPr/>
              <a:t>‹Nº›</a:t>
            </a:fld>
            <a:endParaRPr lang="en-GB" dirty="0"/>
          </a:p>
        </p:txBody>
      </p:sp>
      <p:sp>
        <p:nvSpPr>
          <p:cNvPr id="7" name="Espace réservé du texte 6">
            <a:extLst>
              <a:ext uri="{FF2B5EF4-FFF2-40B4-BE49-F238E27FC236}">
                <a16:creationId xmlns:a16="http://schemas.microsoft.com/office/drawing/2014/main" id="{732E9DDF-E343-97AA-5BA9-9F456A3563D5}"/>
              </a:ext>
            </a:extLst>
          </p:cNvPr>
          <p:cNvSpPr>
            <a:spLocks noGrp="1"/>
          </p:cNvSpPr>
          <p:nvPr>
            <p:ph type="body" sz="quarter" idx="13" hasCustomPrompt="1"/>
          </p:nvPr>
        </p:nvSpPr>
        <p:spPr>
          <a:xfrm>
            <a:off x="787279" y="2188163"/>
            <a:ext cx="6304401" cy="923330"/>
          </a:xfrm>
        </p:spPr>
        <p:txBody>
          <a:bodyPr wrap="square" lIns="180000">
            <a:spAutoFit/>
          </a:bodyPr>
          <a:lstStyle>
            <a:lvl1pPr marL="0" indent="0">
              <a:buNone/>
              <a:defRPr sz="2000" b="1"/>
            </a:lvl1pPr>
          </a:lstStyle>
          <a:p>
            <a:pPr lvl="0"/>
            <a:r>
              <a:rPr lang="en-GB" dirty="0"/>
              <a:t>Lorem ipsum dolor sit amet, </a:t>
            </a:r>
            <a:r>
              <a:rPr lang="en-GB" dirty="0" err="1"/>
              <a:t>consectetuer</a:t>
            </a:r>
            <a:r>
              <a:rPr lang="en-GB" dirty="0"/>
              <a:t> </a:t>
            </a:r>
            <a:r>
              <a:rPr lang="en-GB" dirty="0" err="1"/>
              <a:t>adipiscing</a:t>
            </a:r>
            <a:r>
              <a:rPr lang="en-GB" dirty="0"/>
              <a:t> elit. Maecenas </a:t>
            </a:r>
            <a:r>
              <a:rPr lang="en-GB" dirty="0" err="1"/>
              <a:t>porttitor</a:t>
            </a:r>
            <a:r>
              <a:rPr lang="en-GB" dirty="0"/>
              <a:t> </a:t>
            </a:r>
            <a:r>
              <a:rPr lang="en-GB" dirty="0" err="1"/>
              <a:t>congue</a:t>
            </a:r>
            <a:r>
              <a:rPr lang="en-GB" dirty="0"/>
              <a:t> </a:t>
            </a:r>
            <a:r>
              <a:rPr lang="en-GB" dirty="0" err="1"/>
              <a:t>massa</a:t>
            </a:r>
            <a:r>
              <a:rPr lang="en-GB" dirty="0"/>
              <a:t>. </a:t>
            </a:r>
            <a:r>
              <a:rPr lang="en-GB" dirty="0" err="1"/>
              <a:t>Fusce</a:t>
            </a:r>
            <a:r>
              <a:rPr lang="en-GB" dirty="0"/>
              <a:t> </a:t>
            </a:r>
            <a:r>
              <a:rPr lang="en-GB" dirty="0" err="1"/>
              <a:t>posuere</a:t>
            </a:r>
            <a:r>
              <a:rPr lang="en-GB" dirty="0"/>
              <a:t>, magna sed pulvinar </a:t>
            </a:r>
            <a:r>
              <a:rPr lang="en-GB" dirty="0" err="1"/>
              <a:t>ultricies</a:t>
            </a:r>
            <a:r>
              <a:rPr lang="en-GB" dirty="0"/>
              <a:t>.</a:t>
            </a:r>
          </a:p>
        </p:txBody>
      </p:sp>
      <p:sp>
        <p:nvSpPr>
          <p:cNvPr id="12" name="Espace réservé du texte 11">
            <a:extLst>
              <a:ext uri="{FF2B5EF4-FFF2-40B4-BE49-F238E27FC236}">
                <a16:creationId xmlns:a16="http://schemas.microsoft.com/office/drawing/2014/main" id="{23252BE6-AC08-AAED-8F05-3EDC6B6C5493}"/>
              </a:ext>
            </a:extLst>
          </p:cNvPr>
          <p:cNvSpPr>
            <a:spLocks noGrp="1"/>
          </p:cNvSpPr>
          <p:nvPr>
            <p:ph type="body" sz="quarter" idx="14" hasCustomPrompt="1"/>
          </p:nvPr>
        </p:nvSpPr>
        <p:spPr>
          <a:xfrm>
            <a:off x="786962" y="3298786"/>
            <a:ext cx="6304401" cy="2878178"/>
          </a:xfrm>
        </p:spPr>
        <p:txBody>
          <a:bodyPr/>
          <a:lstStyle/>
          <a:p>
            <a:pPr lvl="0"/>
            <a:r>
              <a:rPr lang="en-US" dirty="0"/>
              <a:t>Click to edit mask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4" name="Rectangle 13">
            <a:extLst>
              <a:ext uri="{FF2B5EF4-FFF2-40B4-BE49-F238E27FC236}">
                <a16:creationId xmlns:a16="http://schemas.microsoft.com/office/drawing/2014/main" id="{CC857136-650B-3D36-847B-C1552C9F1551}"/>
              </a:ext>
            </a:extLst>
          </p:cNvPr>
          <p:cNvSpPr/>
          <p:nvPr/>
        </p:nvSpPr>
        <p:spPr>
          <a:xfrm>
            <a:off x="0" y="0"/>
            <a:ext cx="90000" cy="6858000"/>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Espace réservé du texte 6">
            <a:extLst>
              <a:ext uri="{FF2B5EF4-FFF2-40B4-BE49-F238E27FC236}">
                <a16:creationId xmlns:a16="http://schemas.microsoft.com/office/drawing/2014/main" id="{BEC94DF4-0E55-F011-7702-886E0AF83354}"/>
              </a:ext>
            </a:extLst>
          </p:cNvPr>
          <p:cNvSpPr>
            <a:spLocks noGrp="1"/>
          </p:cNvSpPr>
          <p:nvPr>
            <p:ph type="body" sz="quarter" idx="17" hasCustomPrompt="1"/>
          </p:nvPr>
        </p:nvSpPr>
        <p:spPr>
          <a:xfrm>
            <a:off x="584200" y="412229"/>
            <a:ext cx="1322528" cy="237757"/>
          </a:xfrm>
        </p:spPr>
        <p:txBody>
          <a:bodyPr wrap="none" lIns="36000" rIns="36000">
            <a:spAutoFit/>
          </a:bodyPr>
          <a:lstStyle>
            <a:lvl1pPr algn="l">
              <a:defRPr sz="1050" b="0" cap="all" spc="200" baseline="0">
                <a:solidFill>
                  <a:schemeClr val="tx1">
                    <a:lumMod val="25000"/>
                    <a:lumOff val="75000"/>
                  </a:schemeClr>
                </a:solidFill>
              </a:defRPr>
            </a:lvl1pPr>
          </a:lstStyle>
          <a:p>
            <a:pPr lvl="0"/>
            <a:r>
              <a:rPr lang="en-GB"/>
              <a:t>00 / Chapter</a:t>
            </a:r>
            <a:endParaRPr lang="en-GB" dirty="0"/>
          </a:p>
        </p:txBody>
      </p:sp>
      <p:sp>
        <p:nvSpPr>
          <p:cNvPr id="18" name="Espace réservé du texte 6">
            <a:extLst>
              <a:ext uri="{FF2B5EF4-FFF2-40B4-BE49-F238E27FC236}">
                <a16:creationId xmlns:a16="http://schemas.microsoft.com/office/drawing/2014/main" id="{12D42B2E-BC4D-FECF-9F7D-3E1948B1341D}"/>
              </a:ext>
            </a:extLst>
          </p:cNvPr>
          <p:cNvSpPr>
            <a:spLocks noGrp="1"/>
          </p:cNvSpPr>
          <p:nvPr>
            <p:ph type="body" sz="quarter" idx="18" hasCustomPrompt="1"/>
          </p:nvPr>
        </p:nvSpPr>
        <p:spPr>
          <a:xfrm>
            <a:off x="584200" y="1418093"/>
            <a:ext cx="6304401" cy="369332"/>
          </a:xfrm>
        </p:spPr>
        <p:txBody>
          <a:bodyPr wrap="square" lIns="180000">
            <a:spAutoFit/>
          </a:bodyPr>
          <a:lstStyle>
            <a:lvl1pPr marL="0" indent="0">
              <a:buNone/>
              <a:defRPr sz="2000" b="1">
                <a:solidFill>
                  <a:schemeClr val="tx2"/>
                </a:solidFill>
              </a:defRPr>
            </a:lvl1pPr>
          </a:lstStyle>
          <a:p>
            <a:pPr lvl="0"/>
            <a:r>
              <a:rPr lang="en-GB" dirty="0"/>
              <a:t>Subtitle</a:t>
            </a:r>
          </a:p>
        </p:txBody>
      </p:sp>
      <p:grpSp>
        <p:nvGrpSpPr>
          <p:cNvPr id="8" name="Groupe 7">
            <a:extLst>
              <a:ext uri="{FF2B5EF4-FFF2-40B4-BE49-F238E27FC236}">
                <a16:creationId xmlns:a16="http://schemas.microsoft.com/office/drawing/2014/main" id="{261FE6C6-3EE1-8465-522F-87B974E67B6B}"/>
              </a:ext>
            </a:extLst>
          </p:cNvPr>
          <p:cNvGrpSpPr>
            <a:grpSpLocks noGrp="1" noUngrp="1" noRot="1" noMove="1" noResize="1"/>
          </p:cNvGrpSpPr>
          <p:nvPr/>
        </p:nvGrpSpPr>
        <p:grpSpPr>
          <a:xfrm>
            <a:off x="12405628" y="0"/>
            <a:ext cx="1885826" cy="2451438"/>
            <a:chOff x="511520" y="2588002"/>
            <a:chExt cx="1885826" cy="2451438"/>
          </a:xfrm>
        </p:grpSpPr>
        <p:sp>
          <p:nvSpPr>
            <p:cNvPr id="9" name="Freeform 5">
              <a:extLst>
                <a:ext uri="{FF2B5EF4-FFF2-40B4-BE49-F238E27FC236}">
                  <a16:creationId xmlns:a16="http://schemas.microsoft.com/office/drawing/2014/main" id="{C760FDED-B47F-B505-F7F0-FCD85D261986}"/>
                </a:ext>
              </a:extLst>
            </p:cNvPr>
            <p:cNvSpPr>
              <a:spLocks noGrp="1" noRot="1" noMove="1" noResize="1" noEditPoints="1" noAdjustHandles="1" noChangeArrowheads="1" noChangeShapeType="1"/>
            </p:cNvSpPr>
            <p:nvPr/>
          </p:nvSpPr>
          <p:spPr bwMode="auto">
            <a:xfrm>
              <a:off x="1241708" y="2588002"/>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0" name="Rectangle 9">
              <a:extLst>
                <a:ext uri="{FF2B5EF4-FFF2-40B4-BE49-F238E27FC236}">
                  <a16:creationId xmlns:a16="http://schemas.microsoft.com/office/drawing/2014/main" id="{75B517B7-2D94-FC60-9480-BAEDEFA596C9}"/>
                </a:ext>
              </a:extLst>
            </p:cNvPr>
            <p:cNvSpPr>
              <a:spLocks noGrp="1" noRot="1" noMove="1" noResize="1" noEditPoints="1" noAdjustHandles="1" noChangeArrowheads="1" noChangeShapeType="1"/>
            </p:cNvSpPr>
            <p:nvPr/>
          </p:nvSpPr>
          <p:spPr>
            <a:xfrm>
              <a:off x="511520" y="2946559"/>
              <a:ext cx="1885826" cy="2092881"/>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visual</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Remove the visual</a:t>
              </a:r>
            </a:p>
            <a:p>
              <a:pPr marL="171450" lvl="0" indent="-171450">
                <a:buFont typeface="Arial" panose="020B0604020202020204" pitchFamily="34" charset="0"/>
                <a:buChar char="•"/>
              </a:pPr>
              <a:r>
                <a:rPr lang="en-US" sz="1000" dirty="0">
                  <a:solidFill>
                    <a:schemeClr val="tx1"/>
                  </a:solidFill>
                </a:rPr>
                <a:t>Click on the icon </a:t>
              </a:r>
              <a:br>
                <a:rPr lang="en-US" sz="1000" dirty="0">
                  <a:solidFill>
                    <a:schemeClr val="tx1"/>
                  </a:solidFill>
                </a:rPr>
              </a:br>
              <a:r>
                <a:rPr lang="en-US" sz="1000" dirty="0">
                  <a:solidFill>
                    <a:schemeClr val="tx1"/>
                  </a:solidFill>
                </a:rPr>
                <a:t>in the center of the gray block</a:t>
              </a:r>
            </a:p>
            <a:p>
              <a:pPr marL="171450" lvl="0" indent="-171450">
                <a:buFont typeface="Arial" panose="020B0604020202020204" pitchFamily="34" charset="0"/>
                <a:buChar char="•"/>
              </a:pPr>
              <a:r>
                <a:rPr lang="en-US" sz="1000" dirty="0">
                  <a:solidFill>
                    <a:schemeClr val="tx1"/>
                  </a:solidFill>
                </a:rPr>
                <a:t>Import a visual</a:t>
              </a:r>
              <a:br>
                <a:rPr lang="en-US" sz="1000" dirty="0">
                  <a:solidFill>
                    <a:schemeClr val="tx1"/>
                  </a:solidFill>
                </a:rPr>
              </a:br>
              <a:r>
                <a:rPr lang="en-US" sz="1000" dirty="0">
                  <a:solidFill>
                    <a:schemeClr val="tx1"/>
                  </a:solidFill>
                </a:rPr>
                <a:t>from your computer</a:t>
              </a:r>
            </a:p>
            <a:p>
              <a:pPr marL="171450" lvl="0" indent="-171450">
                <a:buFont typeface="Arial" panose="020B0604020202020204" pitchFamily="34" charset="0"/>
                <a:buChar char="•"/>
              </a:pPr>
              <a:r>
                <a:rPr lang="en-US" sz="1000" dirty="0">
                  <a:solidFill>
                    <a:schemeClr val="tx1"/>
                  </a:solidFill>
                </a:rPr>
                <a:t>To crop the image,</a:t>
              </a:r>
              <a:br>
                <a:rPr lang="en-US" sz="1000" dirty="0">
                  <a:solidFill>
                    <a:schemeClr val="tx1"/>
                  </a:solidFill>
                </a:rPr>
              </a:br>
              <a:r>
                <a:rPr lang="en-US" sz="1000" dirty="0">
                  <a:solidFill>
                    <a:schemeClr val="tx1"/>
                  </a:solidFill>
                </a:rPr>
                <a:t>in “Picture Tools”, click on “crop” tab and choose</a:t>
              </a:r>
              <a:br>
                <a:rPr lang="en-US" sz="1000" dirty="0">
                  <a:solidFill>
                    <a:schemeClr val="tx1"/>
                  </a:solidFill>
                </a:rPr>
              </a:br>
              <a:r>
                <a:rPr lang="en-US" sz="1000" dirty="0">
                  <a:solidFill>
                    <a:schemeClr val="tx1"/>
                  </a:solidFill>
                </a:rPr>
                <a:t>the desired option. </a:t>
              </a:r>
              <a:br>
                <a:rPr lang="en-US" sz="1000" dirty="0">
                  <a:solidFill>
                    <a:schemeClr val="tx1"/>
                  </a:solidFill>
                </a:rPr>
              </a:br>
              <a:r>
                <a:rPr lang="en-US" sz="1000" dirty="0">
                  <a:solidFill>
                    <a:schemeClr val="tx1"/>
                  </a:solidFill>
                </a:rPr>
                <a:t>Adapt (move, zoom</a:t>
              </a:r>
              <a:br>
                <a:rPr lang="en-US" sz="1000" dirty="0">
                  <a:solidFill>
                    <a:schemeClr val="tx1"/>
                  </a:solidFill>
                </a:rPr>
              </a:br>
              <a:r>
                <a:rPr lang="en-US" sz="1000" dirty="0">
                  <a:solidFill>
                    <a:schemeClr val="tx1"/>
                  </a:solidFill>
                </a:rPr>
                <a:t>in or out) the image</a:t>
              </a:r>
            </a:p>
          </p:txBody>
        </p:sp>
      </p:grpSp>
      <p:grpSp>
        <p:nvGrpSpPr>
          <p:cNvPr id="13" name="Groupe 12">
            <a:extLst>
              <a:ext uri="{FF2B5EF4-FFF2-40B4-BE49-F238E27FC236}">
                <a16:creationId xmlns:a16="http://schemas.microsoft.com/office/drawing/2014/main" id="{883C0227-13FB-EE7F-E364-611D65E90540}"/>
              </a:ext>
            </a:extLst>
          </p:cNvPr>
          <p:cNvGrpSpPr>
            <a:grpSpLocks noGrp="1" noUngrp="1" noRot="1" noMove="1" noResize="1"/>
          </p:cNvGrpSpPr>
          <p:nvPr/>
        </p:nvGrpSpPr>
        <p:grpSpPr>
          <a:xfrm>
            <a:off x="-2139933" y="0"/>
            <a:ext cx="1885826" cy="1835885"/>
            <a:chOff x="2689543" y="1651754"/>
            <a:chExt cx="1885826" cy="1835885"/>
          </a:xfrm>
        </p:grpSpPr>
        <p:sp>
          <p:nvSpPr>
            <p:cNvPr id="15" name="Freeform 5">
              <a:extLst>
                <a:ext uri="{FF2B5EF4-FFF2-40B4-BE49-F238E27FC236}">
                  <a16:creationId xmlns:a16="http://schemas.microsoft.com/office/drawing/2014/main" id="{E909A973-6F1D-2CD9-DD2B-5193D231BF13}"/>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6" name="Rectangle 15">
              <a:extLst>
                <a:ext uri="{FF2B5EF4-FFF2-40B4-BE49-F238E27FC236}">
                  <a16:creationId xmlns:a16="http://schemas.microsoft.com/office/drawing/2014/main" id="{FEA8EDF4-7F12-CB8B-8D8F-18F5B85CCAE1}"/>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Tree>
    <p:extLst>
      <p:ext uri="{BB962C8B-B14F-4D97-AF65-F5344CB8AC3E}">
        <p14:creationId xmlns:p14="http://schemas.microsoft.com/office/powerpoint/2010/main" val="3955766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Content : Visual + Key figure">
    <p:bg bwMode="ltGray">
      <p:bgPr>
        <a:solidFill>
          <a:schemeClr val="bg1">
            <a:lumMod val="95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B1A817-999A-5981-0D42-959399B271EE}"/>
              </a:ext>
            </a:extLst>
          </p:cNvPr>
          <p:cNvSpPr>
            <a:spLocks/>
          </p:cNvSpPr>
          <p:nvPr/>
        </p:nvSpPr>
        <p:spPr bwMode="ltGray">
          <a:xfrm>
            <a:off x="90000" y="0"/>
            <a:ext cx="4856074" cy="50304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re 1">
            <a:extLst>
              <a:ext uri="{FF2B5EF4-FFF2-40B4-BE49-F238E27FC236}">
                <a16:creationId xmlns:a16="http://schemas.microsoft.com/office/drawing/2014/main" id="{43C48305-7872-0059-6BC1-9C9D5F3DD20F}"/>
              </a:ext>
            </a:extLst>
          </p:cNvPr>
          <p:cNvSpPr>
            <a:spLocks noGrp="1"/>
          </p:cNvSpPr>
          <p:nvPr>
            <p:ph type="title" hasCustomPrompt="1"/>
          </p:nvPr>
        </p:nvSpPr>
        <p:spPr>
          <a:xfrm>
            <a:off x="584201" y="719018"/>
            <a:ext cx="6791665" cy="1362457"/>
          </a:xfrm>
        </p:spPr>
        <p:txBody>
          <a:bodyPr wrap="square" bIns="72000"/>
          <a:lstStyle>
            <a:lvl1pPr>
              <a:defRPr/>
            </a:lvl1pPr>
          </a:lstStyle>
          <a:p>
            <a:r>
              <a:rPr lang="en-GB" dirty="0"/>
              <a:t>Insert</a:t>
            </a:r>
            <a:br>
              <a:rPr lang="en-GB" dirty="0"/>
            </a:br>
            <a:r>
              <a:rPr lang="en-GB" dirty="0"/>
              <a:t>your title here</a:t>
            </a:r>
          </a:p>
        </p:txBody>
      </p:sp>
      <p:sp>
        <p:nvSpPr>
          <p:cNvPr id="4" name="Espace réservé du pied de page 3">
            <a:extLst>
              <a:ext uri="{FF2B5EF4-FFF2-40B4-BE49-F238E27FC236}">
                <a16:creationId xmlns:a16="http://schemas.microsoft.com/office/drawing/2014/main" id="{57898018-82D1-2581-4A25-A5648C3DF52E}"/>
              </a:ext>
            </a:extLst>
          </p:cNvPr>
          <p:cNvSpPr>
            <a:spLocks noGrp="1"/>
          </p:cNvSpPr>
          <p:nvPr>
            <p:ph type="ftr" sz="quarter" idx="11"/>
          </p:nvPr>
        </p:nvSpPr>
        <p:spPr/>
        <p:txBody>
          <a:bodyPr vert="horz" wrap="none" lIns="91440" tIns="45720" rIns="91440" bIns="45720" rtlCol="0" anchor="b">
            <a:spAutoFit/>
          </a:bodyPr>
          <a:lstStyle>
            <a:lvl1pPr>
              <a:defRPr lang="en-GB" smtClean="0">
                <a:solidFill>
                  <a:schemeClr val="tx1">
                    <a:alpha val="60000"/>
                  </a:schemeClr>
                </a:solidFill>
              </a:defRPr>
            </a:lvl1pPr>
          </a:lstStyle>
          <a:p>
            <a:r>
              <a:rPr lang="en-US"/>
              <a:t>Corporate Presentation</a:t>
            </a:r>
            <a:endParaRPr lang="en-US" dirty="0"/>
          </a:p>
        </p:txBody>
      </p:sp>
      <p:sp>
        <p:nvSpPr>
          <p:cNvPr id="5" name="Espace réservé du numéro de diapositive 4">
            <a:extLst>
              <a:ext uri="{FF2B5EF4-FFF2-40B4-BE49-F238E27FC236}">
                <a16:creationId xmlns:a16="http://schemas.microsoft.com/office/drawing/2014/main" id="{B38907DE-9833-CEF6-D70B-FE3AFFB5D067}"/>
              </a:ext>
            </a:extLst>
          </p:cNvPr>
          <p:cNvSpPr>
            <a:spLocks noGrp="1"/>
          </p:cNvSpPr>
          <p:nvPr>
            <p:ph type="sldNum" sz="quarter" idx="12"/>
          </p:nvPr>
        </p:nvSpPr>
        <p:spPr/>
        <p:txBody>
          <a:bodyPr/>
          <a:lstStyle/>
          <a:p>
            <a:fld id="{E46092E9-BB48-4D0B-9FEF-88367916AF73}" type="slidenum">
              <a:rPr lang="en-GB" smtClean="0"/>
              <a:pPr/>
              <a:t>‹Nº›</a:t>
            </a:fld>
            <a:endParaRPr lang="en-GB" dirty="0"/>
          </a:p>
        </p:txBody>
      </p:sp>
      <p:sp>
        <p:nvSpPr>
          <p:cNvPr id="8" name="Espace réservé du texte 6">
            <a:extLst>
              <a:ext uri="{FF2B5EF4-FFF2-40B4-BE49-F238E27FC236}">
                <a16:creationId xmlns:a16="http://schemas.microsoft.com/office/drawing/2014/main" id="{8BF7472B-23E2-CC96-5532-F75CC70F6F73}"/>
              </a:ext>
            </a:extLst>
          </p:cNvPr>
          <p:cNvSpPr>
            <a:spLocks noGrp="1"/>
          </p:cNvSpPr>
          <p:nvPr>
            <p:ph type="body" sz="quarter" idx="13" hasCustomPrompt="1"/>
          </p:nvPr>
        </p:nvSpPr>
        <p:spPr>
          <a:xfrm>
            <a:off x="584202" y="2154178"/>
            <a:ext cx="3466938" cy="2394673"/>
          </a:xfrm>
        </p:spPr>
        <p:txBody>
          <a:bodyPr wrap="square" lIns="180000">
            <a:noAutofit/>
          </a:bodyPr>
          <a:lstStyle>
            <a:lvl1pPr marL="0" indent="0">
              <a:buNone/>
              <a:defRPr sz="1400" b="0"/>
            </a:lvl1pPr>
          </a:lstStyle>
          <a:p>
            <a:pPr lvl="0"/>
            <a:r>
              <a:rPr lang="en-GB" dirty="0"/>
              <a:t>Lorem ipsum dolor sit amet, </a:t>
            </a:r>
            <a:r>
              <a:rPr lang="en-GB" dirty="0" err="1"/>
              <a:t>consectetuer</a:t>
            </a:r>
            <a:r>
              <a:rPr lang="en-GB" dirty="0"/>
              <a:t> </a:t>
            </a:r>
            <a:r>
              <a:rPr lang="en-GB" dirty="0" err="1"/>
              <a:t>adipiscing</a:t>
            </a:r>
            <a:r>
              <a:rPr lang="en-GB" dirty="0"/>
              <a:t> elit. Maecenas </a:t>
            </a:r>
            <a:r>
              <a:rPr lang="en-GB" dirty="0" err="1"/>
              <a:t>porttitor</a:t>
            </a:r>
            <a:r>
              <a:rPr lang="en-GB" dirty="0"/>
              <a:t> </a:t>
            </a:r>
            <a:r>
              <a:rPr lang="en-GB" dirty="0" err="1"/>
              <a:t>congue</a:t>
            </a:r>
            <a:r>
              <a:rPr lang="en-GB" dirty="0"/>
              <a:t> </a:t>
            </a:r>
            <a:r>
              <a:rPr lang="en-GB" dirty="0" err="1"/>
              <a:t>massa</a:t>
            </a:r>
            <a:r>
              <a:rPr lang="en-GB" dirty="0"/>
              <a:t>. </a:t>
            </a:r>
            <a:r>
              <a:rPr lang="en-GB" dirty="0" err="1"/>
              <a:t>Fusce</a:t>
            </a:r>
            <a:r>
              <a:rPr lang="en-GB" dirty="0"/>
              <a:t> </a:t>
            </a:r>
            <a:r>
              <a:rPr lang="en-GB" dirty="0" err="1"/>
              <a:t>posuere</a:t>
            </a:r>
            <a:r>
              <a:rPr lang="en-GB" dirty="0"/>
              <a:t>, magna sed pulvinar </a:t>
            </a:r>
            <a:r>
              <a:rPr lang="en-GB" dirty="0" err="1"/>
              <a:t>ultricies</a:t>
            </a:r>
            <a:r>
              <a:rPr lang="en-GB" dirty="0"/>
              <a:t>.</a:t>
            </a:r>
          </a:p>
          <a:p>
            <a:pPr marL="0" marR="0" lvl="0" indent="0" algn="l" defTabSz="914400" rtl="0" eaLnBrk="1" fontAlgn="auto" latinLnBrk="0" hangingPunct="1">
              <a:lnSpc>
                <a:spcPct val="90000"/>
              </a:lnSpc>
              <a:spcBef>
                <a:spcPts val="1000"/>
              </a:spcBef>
              <a:spcAft>
                <a:spcPts val="0"/>
              </a:spcAft>
              <a:buClrTx/>
              <a:buSzTx/>
              <a:buFont typeface="Century Gothic" panose="020B0502020202020204" pitchFamily="34" charset="0"/>
              <a:buNone/>
              <a:tabLst/>
              <a:defRPr/>
            </a:pPr>
            <a:r>
              <a:rPr lang="en-GB" dirty="0"/>
              <a:t>Lorem ipsum dolor sit amet, </a:t>
            </a:r>
            <a:r>
              <a:rPr lang="en-GB" dirty="0" err="1"/>
              <a:t>consectetuer</a:t>
            </a:r>
            <a:r>
              <a:rPr lang="en-GB" dirty="0"/>
              <a:t> </a:t>
            </a:r>
            <a:r>
              <a:rPr lang="en-GB" dirty="0" err="1"/>
              <a:t>adipiscing</a:t>
            </a:r>
            <a:r>
              <a:rPr lang="en-GB" dirty="0"/>
              <a:t> elit. Maecenas </a:t>
            </a:r>
            <a:r>
              <a:rPr lang="en-GB" dirty="0" err="1"/>
              <a:t>porttitor</a:t>
            </a:r>
            <a:r>
              <a:rPr lang="en-GB" dirty="0"/>
              <a:t> </a:t>
            </a:r>
            <a:r>
              <a:rPr lang="en-GB" dirty="0" err="1"/>
              <a:t>congue</a:t>
            </a:r>
            <a:r>
              <a:rPr lang="en-GB" dirty="0"/>
              <a:t> </a:t>
            </a:r>
            <a:r>
              <a:rPr lang="en-GB" dirty="0" err="1"/>
              <a:t>massa</a:t>
            </a:r>
            <a:r>
              <a:rPr lang="en-GB" dirty="0"/>
              <a:t>. </a:t>
            </a:r>
            <a:r>
              <a:rPr lang="en-GB" dirty="0" err="1"/>
              <a:t>Fusce</a:t>
            </a:r>
            <a:r>
              <a:rPr lang="en-GB" dirty="0"/>
              <a:t> </a:t>
            </a:r>
            <a:r>
              <a:rPr lang="en-GB" dirty="0" err="1"/>
              <a:t>posuere</a:t>
            </a:r>
            <a:r>
              <a:rPr lang="en-GB" dirty="0"/>
              <a:t>, magna sed pulvinar </a:t>
            </a:r>
            <a:r>
              <a:rPr lang="en-GB" dirty="0" err="1"/>
              <a:t>ultricies</a:t>
            </a:r>
            <a:r>
              <a:rPr lang="en-GB" dirty="0"/>
              <a:t>.</a:t>
            </a:r>
          </a:p>
        </p:txBody>
      </p:sp>
      <p:sp>
        <p:nvSpPr>
          <p:cNvPr id="9" name="Espace réservé pour une image  8">
            <a:extLst>
              <a:ext uri="{FF2B5EF4-FFF2-40B4-BE49-F238E27FC236}">
                <a16:creationId xmlns:a16="http://schemas.microsoft.com/office/drawing/2014/main" id="{CA8F32CB-E6C9-6EBA-FACB-6B04C8DD622D}"/>
              </a:ext>
            </a:extLst>
          </p:cNvPr>
          <p:cNvSpPr>
            <a:spLocks noGrp="1"/>
          </p:cNvSpPr>
          <p:nvPr>
            <p:ph type="pic" sz="quarter" idx="15" hasCustomPrompt="1"/>
          </p:nvPr>
        </p:nvSpPr>
        <p:spPr>
          <a:xfrm>
            <a:off x="90000" y="5030494"/>
            <a:ext cx="4856074" cy="1827506"/>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lumMod val="95000"/>
            </a:schemeClr>
          </a:solidFill>
          <a:effectLst/>
        </p:spPr>
        <p:txBody>
          <a:bodyPr wrap="square">
            <a:noAutofit/>
          </a:bodyPr>
          <a:lstStyle>
            <a:lvl1pPr>
              <a:defRPr sz="100"/>
            </a:lvl1pPr>
          </a:lstStyle>
          <a:p>
            <a:r>
              <a:rPr lang="en-GB" dirty="0"/>
              <a:t> </a:t>
            </a:r>
          </a:p>
        </p:txBody>
      </p:sp>
      <p:sp>
        <p:nvSpPr>
          <p:cNvPr id="10" name="Rectangle 9">
            <a:extLst>
              <a:ext uri="{FF2B5EF4-FFF2-40B4-BE49-F238E27FC236}">
                <a16:creationId xmlns:a16="http://schemas.microsoft.com/office/drawing/2014/main" id="{2B1C68B3-4619-02A3-0228-773A34F8285A}"/>
              </a:ext>
            </a:extLst>
          </p:cNvPr>
          <p:cNvSpPr/>
          <p:nvPr/>
        </p:nvSpPr>
        <p:spPr>
          <a:xfrm>
            <a:off x="0" y="0"/>
            <a:ext cx="90000" cy="6857999"/>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Espace réservé du texte 6">
            <a:extLst>
              <a:ext uri="{FF2B5EF4-FFF2-40B4-BE49-F238E27FC236}">
                <a16:creationId xmlns:a16="http://schemas.microsoft.com/office/drawing/2014/main" id="{F2CB6C70-9A23-9096-D60C-ACA708C51DF7}"/>
              </a:ext>
            </a:extLst>
          </p:cNvPr>
          <p:cNvSpPr>
            <a:spLocks noGrp="1"/>
          </p:cNvSpPr>
          <p:nvPr>
            <p:ph type="body" sz="quarter" idx="17" hasCustomPrompt="1"/>
          </p:nvPr>
        </p:nvSpPr>
        <p:spPr>
          <a:xfrm>
            <a:off x="584200" y="412229"/>
            <a:ext cx="1322528" cy="237757"/>
          </a:xfrm>
        </p:spPr>
        <p:txBody>
          <a:bodyPr wrap="none" lIns="36000" rIns="36000">
            <a:spAutoFit/>
          </a:bodyPr>
          <a:lstStyle>
            <a:lvl1pPr algn="l">
              <a:defRPr sz="1050" b="0" cap="all" spc="200" baseline="0">
                <a:solidFill>
                  <a:schemeClr val="tx1">
                    <a:lumMod val="25000"/>
                    <a:lumOff val="75000"/>
                  </a:schemeClr>
                </a:solidFill>
              </a:defRPr>
            </a:lvl1pPr>
          </a:lstStyle>
          <a:p>
            <a:pPr lvl="0"/>
            <a:r>
              <a:rPr lang="en-GB"/>
              <a:t>00 / Chapter</a:t>
            </a:r>
            <a:endParaRPr lang="en-GB" dirty="0"/>
          </a:p>
        </p:txBody>
      </p:sp>
      <p:grpSp>
        <p:nvGrpSpPr>
          <p:cNvPr id="6" name="Groupe 5">
            <a:extLst>
              <a:ext uri="{FF2B5EF4-FFF2-40B4-BE49-F238E27FC236}">
                <a16:creationId xmlns:a16="http://schemas.microsoft.com/office/drawing/2014/main" id="{4C8DE167-1FF8-614C-F94F-0EFD8E618E4B}"/>
              </a:ext>
            </a:extLst>
          </p:cNvPr>
          <p:cNvGrpSpPr>
            <a:grpSpLocks noGrp="1" noUngrp="1" noRot="1" noMove="1" noResize="1"/>
          </p:cNvGrpSpPr>
          <p:nvPr/>
        </p:nvGrpSpPr>
        <p:grpSpPr>
          <a:xfrm>
            <a:off x="12405628" y="0"/>
            <a:ext cx="1885826" cy="2451438"/>
            <a:chOff x="511520" y="2588002"/>
            <a:chExt cx="1885826" cy="2451438"/>
          </a:xfrm>
        </p:grpSpPr>
        <p:sp>
          <p:nvSpPr>
            <p:cNvPr id="7" name="Freeform 5">
              <a:extLst>
                <a:ext uri="{FF2B5EF4-FFF2-40B4-BE49-F238E27FC236}">
                  <a16:creationId xmlns:a16="http://schemas.microsoft.com/office/drawing/2014/main" id="{DC0AF1C2-70FE-280D-8E4F-3D2BC6C41D03}"/>
                </a:ext>
              </a:extLst>
            </p:cNvPr>
            <p:cNvSpPr>
              <a:spLocks noGrp="1" noRot="1" noMove="1" noResize="1" noEditPoints="1" noAdjustHandles="1" noChangeArrowheads="1" noChangeShapeType="1"/>
            </p:cNvSpPr>
            <p:nvPr/>
          </p:nvSpPr>
          <p:spPr bwMode="auto">
            <a:xfrm>
              <a:off x="1241708" y="2588002"/>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3" name="Rectangle 12">
              <a:extLst>
                <a:ext uri="{FF2B5EF4-FFF2-40B4-BE49-F238E27FC236}">
                  <a16:creationId xmlns:a16="http://schemas.microsoft.com/office/drawing/2014/main" id="{8CA6C3F0-B28E-4C48-6DF4-0DED280B3BBF}"/>
                </a:ext>
              </a:extLst>
            </p:cNvPr>
            <p:cNvSpPr>
              <a:spLocks noGrp="1" noRot="1" noMove="1" noResize="1" noEditPoints="1" noAdjustHandles="1" noChangeArrowheads="1" noChangeShapeType="1"/>
            </p:cNvSpPr>
            <p:nvPr/>
          </p:nvSpPr>
          <p:spPr>
            <a:xfrm>
              <a:off x="511520" y="2946559"/>
              <a:ext cx="1885826" cy="2092881"/>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visual</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Remove the visual</a:t>
              </a:r>
            </a:p>
            <a:p>
              <a:pPr marL="171450" lvl="0" indent="-171450">
                <a:buFont typeface="Arial" panose="020B0604020202020204" pitchFamily="34" charset="0"/>
                <a:buChar char="•"/>
              </a:pPr>
              <a:r>
                <a:rPr lang="en-US" sz="1000" dirty="0">
                  <a:solidFill>
                    <a:schemeClr val="tx1"/>
                  </a:solidFill>
                </a:rPr>
                <a:t>Click on the icon </a:t>
              </a:r>
              <a:br>
                <a:rPr lang="en-US" sz="1000" dirty="0">
                  <a:solidFill>
                    <a:schemeClr val="tx1"/>
                  </a:solidFill>
                </a:rPr>
              </a:br>
              <a:r>
                <a:rPr lang="en-US" sz="1000" dirty="0">
                  <a:solidFill>
                    <a:schemeClr val="tx1"/>
                  </a:solidFill>
                </a:rPr>
                <a:t>in the center of the gray block</a:t>
              </a:r>
            </a:p>
            <a:p>
              <a:pPr marL="171450" lvl="0" indent="-171450">
                <a:buFont typeface="Arial" panose="020B0604020202020204" pitchFamily="34" charset="0"/>
                <a:buChar char="•"/>
              </a:pPr>
              <a:r>
                <a:rPr lang="en-US" sz="1000" dirty="0">
                  <a:solidFill>
                    <a:schemeClr val="tx1"/>
                  </a:solidFill>
                </a:rPr>
                <a:t>Import a visual</a:t>
              </a:r>
              <a:br>
                <a:rPr lang="en-US" sz="1000" dirty="0">
                  <a:solidFill>
                    <a:schemeClr val="tx1"/>
                  </a:solidFill>
                </a:rPr>
              </a:br>
              <a:r>
                <a:rPr lang="en-US" sz="1000" dirty="0">
                  <a:solidFill>
                    <a:schemeClr val="tx1"/>
                  </a:solidFill>
                </a:rPr>
                <a:t>from your computer</a:t>
              </a:r>
            </a:p>
            <a:p>
              <a:pPr marL="171450" lvl="0" indent="-171450">
                <a:buFont typeface="Arial" panose="020B0604020202020204" pitchFamily="34" charset="0"/>
                <a:buChar char="•"/>
              </a:pPr>
              <a:r>
                <a:rPr lang="en-US" sz="1000" dirty="0">
                  <a:solidFill>
                    <a:schemeClr val="tx1"/>
                  </a:solidFill>
                </a:rPr>
                <a:t>To crop the image,</a:t>
              </a:r>
              <a:br>
                <a:rPr lang="en-US" sz="1000" dirty="0">
                  <a:solidFill>
                    <a:schemeClr val="tx1"/>
                  </a:solidFill>
                </a:rPr>
              </a:br>
              <a:r>
                <a:rPr lang="en-US" sz="1000" dirty="0">
                  <a:solidFill>
                    <a:schemeClr val="tx1"/>
                  </a:solidFill>
                </a:rPr>
                <a:t>in “Picture Tools”, click on “crop” tab and choose</a:t>
              </a:r>
              <a:br>
                <a:rPr lang="en-US" sz="1000" dirty="0">
                  <a:solidFill>
                    <a:schemeClr val="tx1"/>
                  </a:solidFill>
                </a:rPr>
              </a:br>
              <a:r>
                <a:rPr lang="en-US" sz="1000" dirty="0">
                  <a:solidFill>
                    <a:schemeClr val="tx1"/>
                  </a:solidFill>
                </a:rPr>
                <a:t>the desired option. </a:t>
              </a:r>
              <a:br>
                <a:rPr lang="en-US" sz="1000" dirty="0">
                  <a:solidFill>
                    <a:schemeClr val="tx1"/>
                  </a:solidFill>
                </a:rPr>
              </a:br>
              <a:r>
                <a:rPr lang="en-US" sz="1000" dirty="0">
                  <a:solidFill>
                    <a:schemeClr val="tx1"/>
                  </a:solidFill>
                </a:rPr>
                <a:t>Adapt (move, zoom</a:t>
              </a:r>
              <a:br>
                <a:rPr lang="en-US" sz="1000" dirty="0">
                  <a:solidFill>
                    <a:schemeClr val="tx1"/>
                  </a:solidFill>
                </a:rPr>
              </a:br>
              <a:r>
                <a:rPr lang="en-US" sz="1000" dirty="0">
                  <a:solidFill>
                    <a:schemeClr val="tx1"/>
                  </a:solidFill>
                </a:rPr>
                <a:t>in or out) the image</a:t>
              </a:r>
            </a:p>
          </p:txBody>
        </p:sp>
      </p:grpSp>
      <p:grpSp>
        <p:nvGrpSpPr>
          <p:cNvPr id="14" name="Groupe 13">
            <a:extLst>
              <a:ext uri="{FF2B5EF4-FFF2-40B4-BE49-F238E27FC236}">
                <a16:creationId xmlns:a16="http://schemas.microsoft.com/office/drawing/2014/main" id="{5D50DCCB-8822-55A7-280A-C93AFA8FA833}"/>
              </a:ext>
            </a:extLst>
          </p:cNvPr>
          <p:cNvGrpSpPr>
            <a:grpSpLocks noGrp="1" noUngrp="1" noRot="1" noMove="1" noResize="1"/>
          </p:cNvGrpSpPr>
          <p:nvPr/>
        </p:nvGrpSpPr>
        <p:grpSpPr>
          <a:xfrm>
            <a:off x="-2139933" y="0"/>
            <a:ext cx="1885826" cy="1835885"/>
            <a:chOff x="2689543" y="1651754"/>
            <a:chExt cx="1885826" cy="1835885"/>
          </a:xfrm>
        </p:grpSpPr>
        <p:sp>
          <p:nvSpPr>
            <p:cNvPr id="15" name="Freeform 5">
              <a:extLst>
                <a:ext uri="{FF2B5EF4-FFF2-40B4-BE49-F238E27FC236}">
                  <a16:creationId xmlns:a16="http://schemas.microsoft.com/office/drawing/2014/main" id="{1315F133-52D8-2A79-6940-FA22B5F03271}"/>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6" name="Rectangle 15">
              <a:extLst>
                <a:ext uri="{FF2B5EF4-FFF2-40B4-BE49-F238E27FC236}">
                  <a16:creationId xmlns:a16="http://schemas.microsoft.com/office/drawing/2014/main" id="{412B9E67-7408-30EB-ACD9-CC44C60F4592}"/>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Tree>
    <p:extLst>
      <p:ext uri="{BB962C8B-B14F-4D97-AF65-F5344CB8AC3E}">
        <p14:creationId xmlns:p14="http://schemas.microsoft.com/office/powerpoint/2010/main" val="1980925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1_Content : Grey">
    <p:bg bwMode="ltGray">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0DC43-63BA-E193-4828-AB63E86BF7C2}"/>
              </a:ext>
            </a:extLst>
          </p:cNvPr>
          <p:cNvSpPr>
            <a:spLocks noGrp="1"/>
          </p:cNvSpPr>
          <p:nvPr>
            <p:ph type="title" hasCustomPrompt="1"/>
          </p:nvPr>
        </p:nvSpPr>
        <p:spPr>
          <a:xfrm>
            <a:off x="584200" y="719018"/>
            <a:ext cx="11009627" cy="808459"/>
          </a:xfrm>
        </p:spPr>
        <p:txBody>
          <a:bodyPr/>
          <a:lstStyle>
            <a:lvl1pPr>
              <a:defRPr/>
            </a:lvl1pPr>
          </a:lstStyle>
          <a:p>
            <a:r>
              <a:rPr lang="en-GB" dirty="0"/>
              <a:t>Insert your title here</a:t>
            </a:r>
          </a:p>
        </p:txBody>
      </p:sp>
      <p:sp>
        <p:nvSpPr>
          <p:cNvPr id="4" name="Espace réservé du pied de page 3">
            <a:extLst>
              <a:ext uri="{FF2B5EF4-FFF2-40B4-BE49-F238E27FC236}">
                <a16:creationId xmlns:a16="http://schemas.microsoft.com/office/drawing/2014/main" id="{C15250D9-B9E0-D941-6B9F-DC73764B8794}"/>
              </a:ext>
            </a:extLst>
          </p:cNvPr>
          <p:cNvSpPr>
            <a:spLocks noGrp="1"/>
          </p:cNvSpPr>
          <p:nvPr>
            <p:ph type="ftr" sz="quarter" idx="11"/>
          </p:nvPr>
        </p:nvSpPr>
        <p:spPr/>
        <p:txBody>
          <a:bodyPr vert="horz" wrap="none" lIns="91440" tIns="45720" rIns="91440" bIns="45720" rtlCol="0" anchor="b">
            <a:spAutoFit/>
          </a:bodyPr>
          <a:lstStyle>
            <a:lvl1pPr>
              <a:defRPr lang="en-GB" smtClean="0">
                <a:solidFill>
                  <a:schemeClr val="tx1">
                    <a:alpha val="60000"/>
                  </a:schemeClr>
                </a:solidFill>
              </a:defRPr>
            </a:lvl1pPr>
          </a:lstStyle>
          <a:p>
            <a:r>
              <a:rPr lang="en-US"/>
              <a:t>Corporate Presentation</a:t>
            </a:r>
            <a:endParaRPr lang="en-US" dirty="0"/>
          </a:p>
        </p:txBody>
      </p:sp>
      <p:sp>
        <p:nvSpPr>
          <p:cNvPr id="5" name="Espace réservé du numéro de diapositive 4">
            <a:extLst>
              <a:ext uri="{FF2B5EF4-FFF2-40B4-BE49-F238E27FC236}">
                <a16:creationId xmlns:a16="http://schemas.microsoft.com/office/drawing/2014/main" id="{3D928C7A-EE32-AB47-08EB-348936AD6454}"/>
              </a:ext>
            </a:extLst>
          </p:cNvPr>
          <p:cNvSpPr>
            <a:spLocks noGrp="1"/>
          </p:cNvSpPr>
          <p:nvPr>
            <p:ph type="sldNum" sz="quarter" idx="12"/>
          </p:nvPr>
        </p:nvSpPr>
        <p:spPr/>
        <p:txBody>
          <a:bodyPr/>
          <a:lstStyle/>
          <a:p>
            <a:fld id="{E46092E9-BB48-4D0B-9FEF-88367916AF73}" type="slidenum">
              <a:rPr lang="en-GB" smtClean="0"/>
              <a:pPr/>
              <a:t>‹Nº›</a:t>
            </a:fld>
            <a:endParaRPr lang="en-GB" dirty="0"/>
          </a:p>
        </p:txBody>
      </p:sp>
      <p:sp>
        <p:nvSpPr>
          <p:cNvPr id="7" name="Text Placeholder 6">
            <a:extLst>
              <a:ext uri="{FF2B5EF4-FFF2-40B4-BE49-F238E27FC236}">
                <a16:creationId xmlns:a16="http://schemas.microsoft.com/office/drawing/2014/main" id="{079E7128-F3DF-F163-5098-174BF57240B7}"/>
              </a:ext>
            </a:extLst>
          </p:cNvPr>
          <p:cNvSpPr>
            <a:spLocks noGrp="1"/>
          </p:cNvSpPr>
          <p:nvPr>
            <p:ph type="body" sz="quarter" idx="13" hasCustomPrompt="1"/>
          </p:nvPr>
        </p:nvSpPr>
        <p:spPr>
          <a:xfrm>
            <a:off x="584200" y="1939925"/>
            <a:ext cx="11009627" cy="4237038"/>
          </a:xfrm>
        </p:spPr>
        <p:txBody>
          <a:bodyPr/>
          <a:lstStyle/>
          <a:p>
            <a:pPr lvl="0"/>
            <a:r>
              <a:rPr lang="en-US" dirty="0"/>
              <a:t>Click to edit mask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Rectangle 7">
            <a:extLst>
              <a:ext uri="{FF2B5EF4-FFF2-40B4-BE49-F238E27FC236}">
                <a16:creationId xmlns:a16="http://schemas.microsoft.com/office/drawing/2014/main" id="{9247D0EB-EAB5-48DF-C7A0-B3F9D08A001B}"/>
              </a:ext>
            </a:extLst>
          </p:cNvPr>
          <p:cNvSpPr/>
          <p:nvPr/>
        </p:nvSpPr>
        <p:spPr>
          <a:xfrm>
            <a:off x="0" y="0"/>
            <a:ext cx="90000" cy="6857999"/>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Espace réservé du texte 6">
            <a:extLst>
              <a:ext uri="{FF2B5EF4-FFF2-40B4-BE49-F238E27FC236}">
                <a16:creationId xmlns:a16="http://schemas.microsoft.com/office/drawing/2014/main" id="{3FAB1402-2A8A-24F7-AC09-F19E3721B5B0}"/>
              </a:ext>
            </a:extLst>
          </p:cNvPr>
          <p:cNvSpPr>
            <a:spLocks noGrp="1"/>
          </p:cNvSpPr>
          <p:nvPr>
            <p:ph type="body" sz="quarter" idx="17" hasCustomPrompt="1"/>
          </p:nvPr>
        </p:nvSpPr>
        <p:spPr>
          <a:xfrm>
            <a:off x="584200" y="412229"/>
            <a:ext cx="1322528" cy="237757"/>
          </a:xfrm>
        </p:spPr>
        <p:txBody>
          <a:bodyPr wrap="none" lIns="36000" rIns="36000">
            <a:spAutoFit/>
          </a:bodyPr>
          <a:lstStyle>
            <a:lvl1pPr algn="l">
              <a:defRPr sz="1050" b="0" cap="all" spc="200" baseline="0">
                <a:solidFill>
                  <a:schemeClr val="tx1">
                    <a:lumMod val="25000"/>
                    <a:lumOff val="75000"/>
                  </a:schemeClr>
                </a:solidFill>
              </a:defRPr>
            </a:lvl1pPr>
          </a:lstStyle>
          <a:p>
            <a:pPr lvl="0"/>
            <a:r>
              <a:rPr lang="en-GB"/>
              <a:t>00 / Chapter</a:t>
            </a:r>
            <a:endParaRPr lang="en-GB" dirty="0"/>
          </a:p>
        </p:txBody>
      </p:sp>
      <p:grpSp>
        <p:nvGrpSpPr>
          <p:cNvPr id="6" name="Groupe 5">
            <a:extLst>
              <a:ext uri="{FF2B5EF4-FFF2-40B4-BE49-F238E27FC236}">
                <a16:creationId xmlns:a16="http://schemas.microsoft.com/office/drawing/2014/main" id="{17FED4B0-771B-3AA4-730D-0B4531006FC9}"/>
              </a:ext>
            </a:extLst>
          </p:cNvPr>
          <p:cNvGrpSpPr>
            <a:grpSpLocks noGrp="1" noUngrp="1" noRot="1" noMove="1" noResize="1"/>
          </p:cNvGrpSpPr>
          <p:nvPr/>
        </p:nvGrpSpPr>
        <p:grpSpPr>
          <a:xfrm>
            <a:off x="-2139933" y="0"/>
            <a:ext cx="1885826" cy="1835885"/>
            <a:chOff x="2689543" y="1651754"/>
            <a:chExt cx="1885826" cy="1835885"/>
          </a:xfrm>
        </p:grpSpPr>
        <p:sp>
          <p:nvSpPr>
            <p:cNvPr id="10" name="Freeform 5">
              <a:extLst>
                <a:ext uri="{FF2B5EF4-FFF2-40B4-BE49-F238E27FC236}">
                  <a16:creationId xmlns:a16="http://schemas.microsoft.com/office/drawing/2014/main" id="{8B9CF7FD-05C4-6538-94F3-3FC697BCF81C}"/>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1" name="Rectangle 10">
              <a:extLst>
                <a:ext uri="{FF2B5EF4-FFF2-40B4-BE49-F238E27FC236}">
                  <a16:creationId xmlns:a16="http://schemas.microsoft.com/office/drawing/2014/main" id="{4D228006-62B9-3C05-5710-A306B7C360FB}"/>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Tree>
    <p:extLst>
      <p:ext uri="{BB962C8B-B14F-4D97-AF65-F5344CB8AC3E}">
        <p14:creationId xmlns:p14="http://schemas.microsoft.com/office/powerpoint/2010/main" val="2600969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ontent : 2 columns">
    <p:bg bwMode="ltGray">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0DC43-63BA-E193-4828-AB63E86BF7C2}"/>
              </a:ext>
            </a:extLst>
          </p:cNvPr>
          <p:cNvSpPr>
            <a:spLocks noGrp="1"/>
          </p:cNvSpPr>
          <p:nvPr>
            <p:ph type="title" hasCustomPrompt="1"/>
          </p:nvPr>
        </p:nvSpPr>
        <p:spPr>
          <a:xfrm>
            <a:off x="584200" y="719018"/>
            <a:ext cx="11009627" cy="808459"/>
          </a:xfrm>
        </p:spPr>
        <p:txBody>
          <a:bodyPr/>
          <a:lstStyle/>
          <a:p>
            <a:r>
              <a:rPr lang="en-GB" dirty="0"/>
              <a:t>Insert your title here</a:t>
            </a:r>
          </a:p>
        </p:txBody>
      </p:sp>
      <p:sp>
        <p:nvSpPr>
          <p:cNvPr id="4" name="Espace réservé du pied de page 3">
            <a:extLst>
              <a:ext uri="{FF2B5EF4-FFF2-40B4-BE49-F238E27FC236}">
                <a16:creationId xmlns:a16="http://schemas.microsoft.com/office/drawing/2014/main" id="{C15250D9-B9E0-D941-6B9F-DC73764B8794}"/>
              </a:ext>
            </a:extLst>
          </p:cNvPr>
          <p:cNvSpPr>
            <a:spLocks noGrp="1"/>
          </p:cNvSpPr>
          <p:nvPr>
            <p:ph type="ftr" sz="quarter" idx="11"/>
          </p:nvPr>
        </p:nvSpPr>
        <p:spPr/>
        <p:txBody>
          <a:bodyPr vert="horz" wrap="none" lIns="91440" tIns="45720" rIns="91440" bIns="45720" rtlCol="0" anchor="b">
            <a:spAutoFit/>
          </a:bodyPr>
          <a:lstStyle>
            <a:lvl1pPr>
              <a:defRPr lang="en-GB" smtClean="0">
                <a:solidFill>
                  <a:schemeClr val="tx1">
                    <a:alpha val="60000"/>
                  </a:schemeClr>
                </a:solidFill>
              </a:defRPr>
            </a:lvl1pPr>
          </a:lstStyle>
          <a:p>
            <a:r>
              <a:rPr lang="en-US"/>
              <a:t>Corporate Presentation</a:t>
            </a:r>
            <a:endParaRPr lang="en-US" dirty="0"/>
          </a:p>
        </p:txBody>
      </p:sp>
      <p:sp>
        <p:nvSpPr>
          <p:cNvPr id="5" name="Espace réservé du numéro de diapositive 4">
            <a:extLst>
              <a:ext uri="{FF2B5EF4-FFF2-40B4-BE49-F238E27FC236}">
                <a16:creationId xmlns:a16="http://schemas.microsoft.com/office/drawing/2014/main" id="{3D928C7A-EE32-AB47-08EB-348936AD6454}"/>
              </a:ext>
            </a:extLst>
          </p:cNvPr>
          <p:cNvSpPr>
            <a:spLocks noGrp="1"/>
          </p:cNvSpPr>
          <p:nvPr>
            <p:ph type="sldNum" sz="quarter" idx="12"/>
          </p:nvPr>
        </p:nvSpPr>
        <p:spPr/>
        <p:txBody>
          <a:bodyPr/>
          <a:lstStyle/>
          <a:p>
            <a:fld id="{E46092E9-BB48-4D0B-9FEF-88367916AF73}" type="slidenum">
              <a:rPr lang="en-GB" smtClean="0"/>
              <a:pPr/>
              <a:t>‹Nº›</a:t>
            </a:fld>
            <a:endParaRPr lang="en-GB" dirty="0"/>
          </a:p>
        </p:txBody>
      </p:sp>
      <p:sp>
        <p:nvSpPr>
          <p:cNvPr id="7" name="Text Placeholder 6">
            <a:extLst>
              <a:ext uri="{FF2B5EF4-FFF2-40B4-BE49-F238E27FC236}">
                <a16:creationId xmlns:a16="http://schemas.microsoft.com/office/drawing/2014/main" id="{079E7128-F3DF-F163-5098-174BF57240B7}"/>
              </a:ext>
            </a:extLst>
          </p:cNvPr>
          <p:cNvSpPr>
            <a:spLocks noGrp="1"/>
          </p:cNvSpPr>
          <p:nvPr>
            <p:ph type="body" sz="quarter" idx="13" hasCustomPrompt="1"/>
          </p:nvPr>
        </p:nvSpPr>
        <p:spPr>
          <a:xfrm>
            <a:off x="584200" y="1939925"/>
            <a:ext cx="5156843" cy="4237038"/>
          </a:xfrm>
        </p:spPr>
        <p:txBody>
          <a:bodyPr/>
          <a:lstStyle/>
          <a:p>
            <a:pPr lvl="0"/>
            <a:r>
              <a:rPr lang="en-US" dirty="0"/>
              <a:t>Click to edit mask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Rectangle 7">
            <a:extLst>
              <a:ext uri="{FF2B5EF4-FFF2-40B4-BE49-F238E27FC236}">
                <a16:creationId xmlns:a16="http://schemas.microsoft.com/office/drawing/2014/main" id="{9247D0EB-EAB5-48DF-C7A0-B3F9D08A001B}"/>
              </a:ext>
            </a:extLst>
          </p:cNvPr>
          <p:cNvSpPr/>
          <p:nvPr/>
        </p:nvSpPr>
        <p:spPr>
          <a:xfrm>
            <a:off x="0" y="0"/>
            <a:ext cx="90000" cy="6857999"/>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Espace réservé du texte 6">
            <a:extLst>
              <a:ext uri="{FF2B5EF4-FFF2-40B4-BE49-F238E27FC236}">
                <a16:creationId xmlns:a16="http://schemas.microsoft.com/office/drawing/2014/main" id="{3FAB1402-2A8A-24F7-AC09-F19E3721B5B0}"/>
              </a:ext>
            </a:extLst>
          </p:cNvPr>
          <p:cNvSpPr>
            <a:spLocks noGrp="1"/>
          </p:cNvSpPr>
          <p:nvPr>
            <p:ph type="body" sz="quarter" idx="17" hasCustomPrompt="1"/>
          </p:nvPr>
        </p:nvSpPr>
        <p:spPr>
          <a:xfrm>
            <a:off x="584200" y="412229"/>
            <a:ext cx="1322528" cy="237757"/>
          </a:xfrm>
        </p:spPr>
        <p:txBody>
          <a:bodyPr wrap="none" lIns="36000" rIns="36000">
            <a:spAutoFit/>
          </a:bodyPr>
          <a:lstStyle>
            <a:lvl1pPr algn="l">
              <a:defRPr sz="1050" b="0" cap="all" spc="200" baseline="0">
                <a:solidFill>
                  <a:schemeClr val="tx1">
                    <a:lumMod val="25000"/>
                    <a:lumOff val="75000"/>
                  </a:schemeClr>
                </a:solidFill>
              </a:defRPr>
            </a:lvl1pPr>
          </a:lstStyle>
          <a:p>
            <a:pPr lvl="0"/>
            <a:r>
              <a:rPr lang="en-GB"/>
              <a:t>00 / Chapter</a:t>
            </a:r>
            <a:endParaRPr lang="en-GB" dirty="0"/>
          </a:p>
        </p:txBody>
      </p:sp>
      <p:sp>
        <p:nvSpPr>
          <p:cNvPr id="6" name="Text Placeholder 6">
            <a:extLst>
              <a:ext uri="{FF2B5EF4-FFF2-40B4-BE49-F238E27FC236}">
                <a16:creationId xmlns:a16="http://schemas.microsoft.com/office/drawing/2014/main" id="{6EE01EFD-30D7-F354-5ED9-2B98E8EF4CE6}"/>
              </a:ext>
            </a:extLst>
          </p:cNvPr>
          <p:cNvSpPr>
            <a:spLocks noGrp="1"/>
          </p:cNvSpPr>
          <p:nvPr>
            <p:ph type="body" sz="quarter" idx="18" hasCustomPrompt="1"/>
          </p:nvPr>
        </p:nvSpPr>
        <p:spPr>
          <a:xfrm>
            <a:off x="6436984" y="1939925"/>
            <a:ext cx="5156843" cy="4237038"/>
          </a:xfrm>
        </p:spPr>
        <p:txBody>
          <a:bodyPr/>
          <a:lstStyle/>
          <a:p>
            <a:pPr lvl="0"/>
            <a:r>
              <a:rPr lang="en-US" dirty="0"/>
              <a:t>Click to edit mask text styles</a:t>
            </a:r>
          </a:p>
          <a:p>
            <a:pPr lvl="1"/>
            <a:r>
              <a:rPr lang="en-GB" dirty="0"/>
              <a:t>Second level</a:t>
            </a:r>
          </a:p>
          <a:p>
            <a:pPr lvl="2"/>
            <a:r>
              <a:rPr lang="en-GB" dirty="0"/>
              <a:t>Third level</a:t>
            </a:r>
          </a:p>
          <a:p>
            <a:pPr lvl="3"/>
            <a:r>
              <a:rPr lang="en-GB" dirty="0"/>
              <a:t>Fourth level</a:t>
            </a:r>
          </a:p>
          <a:p>
            <a:pPr lvl="4"/>
            <a:r>
              <a:rPr lang="en-GB" dirty="0"/>
              <a:t>Fifth level</a:t>
            </a:r>
          </a:p>
        </p:txBody>
      </p:sp>
      <p:grpSp>
        <p:nvGrpSpPr>
          <p:cNvPr id="10" name="Groupe 9">
            <a:extLst>
              <a:ext uri="{FF2B5EF4-FFF2-40B4-BE49-F238E27FC236}">
                <a16:creationId xmlns:a16="http://schemas.microsoft.com/office/drawing/2014/main" id="{5279224C-9BC9-AAC6-F70E-0BAB1E65573C}"/>
              </a:ext>
            </a:extLst>
          </p:cNvPr>
          <p:cNvGrpSpPr>
            <a:grpSpLocks noGrp="1" noUngrp="1" noRot="1" noMove="1" noResize="1"/>
          </p:cNvGrpSpPr>
          <p:nvPr/>
        </p:nvGrpSpPr>
        <p:grpSpPr>
          <a:xfrm>
            <a:off x="-2139933" y="0"/>
            <a:ext cx="1885826" cy="1835885"/>
            <a:chOff x="2689543" y="1651754"/>
            <a:chExt cx="1885826" cy="1835885"/>
          </a:xfrm>
        </p:grpSpPr>
        <p:sp>
          <p:nvSpPr>
            <p:cNvPr id="11" name="Freeform 5">
              <a:extLst>
                <a:ext uri="{FF2B5EF4-FFF2-40B4-BE49-F238E27FC236}">
                  <a16:creationId xmlns:a16="http://schemas.microsoft.com/office/drawing/2014/main" id="{CF6DDD5C-6472-9A82-34E7-9C47E84A1A0C}"/>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2" name="Rectangle 11">
              <a:extLst>
                <a:ext uri="{FF2B5EF4-FFF2-40B4-BE49-F238E27FC236}">
                  <a16:creationId xmlns:a16="http://schemas.microsoft.com/office/drawing/2014/main" id="{87DCCA45-1C91-5AEA-2D87-447B21452F9C}"/>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Tree>
    <p:extLst>
      <p:ext uri="{BB962C8B-B14F-4D97-AF65-F5344CB8AC3E}">
        <p14:creationId xmlns:p14="http://schemas.microsoft.com/office/powerpoint/2010/main" val="214886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ontent : Text + image">
    <p:bg bwMode="ltGray">
      <p:bgPr>
        <a:solidFill>
          <a:schemeClr val="bg1">
            <a:lumMod val="95000"/>
          </a:schemeClr>
        </a:solidFill>
        <a:effectLst/>
      </p:bgPr>
    </p:bg>
    <p:spTree>
      <p:nvGrpSpPr>
        <p:cNvPr id="1" name=""/>
        <p:cNvGrpSpPr/>
        <p:nvPr/>
      </p:nvGrpSpPr>
      <p:grpSpPr>
        <a:xfrm>
          <a:off x="0" y="0"/>
          <a:ext cx="0" cy="0"/>
          <a:chOff x="0" y="0"/>
          <a:chExt cx="0" cy="0"/>
        </a:xfrm>
      </p:grpSpPr>
      <p:sp>
        <p:nvSpPr>
          <p:cNvPr id="6" name="Espace réservé pour une image  17">
            <a:extLst>
              <a:ext uri="{FF2B5EF4-FFF2-40B4-BE49-F238E27FC236}">
                <a16:creationId xmlns:a16="http://schemas.microsoft.com/office/drawing/2014/main" id="{263553BC-61C4-0B20-7B09-05182CDA713F}"/>
              </a:ext>
            </a:extLst>
          </p:cNvPr>
          <p:cNvSpPr>
            <a:spLocks noGrp="1"/>
          </p:cNvSpPr>
          <p:nvPr>
            <p:ph type="pic" sz="quarter" idx="15" hasCustomPrompt="1"/>
          </p:nvPr>
        </p:nvSpPr>
        <p:spPr>
          <a:xfrm>
            <a:off x="90000" y="155864"/>
            <a:ext cx="6006000" cy="6546272"/>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solidFill>
          <a:effectLst>
            <a:outerShdw blurRad="317500" dist="114300" dir="5400000" algn="t" rotWithShape="0">
              <a:prstClr val="black">
                <a:alpha val="10000"/>
              </a:prstClr>
            </a:outerShdw>
          </a:effectLst>
        </p:spPr>
        <p:txBody>
          <a:bodyPr wrap="square">
            <a:noAutofit/>
          </a:bodyPr>
          <a:lstStyle>
            <a:lvl1pPr>
              <a:defRPr sz="100"/>
            </a:lvl1pPr>
          </a:lstStyle>
          <a:p>
            <a:r>
              <a:rPr lang="en-GB" dirty="0"/>
              <a:t> </a:t>
            </a:r>
          </a:p>
        </p:txBody>
      </p:sp>
      <p:sp>
        <p:nvSpPr>
          <p:cNvPr id="2" name="Title 1">
            <a:extLst>
              <a:ext uri="{FF2B5EF4-FFF2-40B4-BE49-F238E27FC236}">
                <a16:creationId xmlns:a16="http://schemas.microsoft.com/office/drawing/2014/main" id="{4AB0DC43-63BA-E193-4828-AB63E86BF7C2}"/>
              </a:ext>
            </a:extLst>
          </p:cNvPr>
          <p:cNvSpPr>
            <a:spLocks noGrp="1"/>
          </p:cNvSpPr>
          <p:nvPr>
            <p:ph type="title" hasCustomPrompt="1"/>
          </p:nvPr>
        </p:nvSpPr>
        <p:spPr>
          <a:xfrm>
            <a:off x="6425412" y="719018"/>
            <a:ext cx="5168417" cy="1362457"/>
          </a:xfrm>
        </p:spPr>
        <p:txBody>
          <a:bodyPr wrap="square">
            <a:spAutoFit/>
          </a:bodyPr>
          <a:lstStyle/>
          <a:p>
            <a:r>
              <a:rPr lang="en-GB" dirty="0"/>
              <a:t>Insert your title here</a:t>
            </a:r>
          </a:p>
        </p:txBody>
      </p:sp>
      <p:sp>
        <p:nvSpPr>
          <p:cNvPr id="4" name="Espace réservé du pied de page 3">
            <a:extLst>
              <a:ext uri="{FF2B5EF4-FFF2-40B4-BE49-F238E27FC236}">
                <a16:creationId xmlns:a16="http://schemas.microsoft.com/office/drawing/2014/main" id="{C15250D9-B9E0-D941-6B9F-DC73764B8794}"/>
              </a:ext>
            </a:extLst>
          </p:cNvPr>
          <p:cNvSpPr>
            <a:spLocks noGrp="1"/>
          </p:cNvSpPr>
          <p:nvPr>
            <p:ph type="ftr" sz="quarter" idx="11"/>
          </p:nvPr>
        </p:nvSpPr>
        <p:spPr/>
        <p:txBody>
          <a:bodyPr vert="horz" wrap="none" lIns="91440" tIns="45720" rIns="91440" bIns="45720" rtlCol="0" anchor="b">
            <a:spAutoFit/>
          </a:bodyPr>
          <a:lstStyle>
            <a:lvl1pPr>
              <a:defRPr lang="en-GB" smtClean="0">
                <a:solidFill>
                  <a:schemeClr val="tx1">
                    <a:alpha val="60000"/>
                  </a:schemeClr>
                </a:solidFill>
              </a:defRPr>
            </a:lvl1pPr>
          </a:lstStyle>
          <a:p>
            <a:r>
              <a:rPr lang="en-US"/>
              <a:t>Corporate Presentation</a:t>
            </a:r>
            <a:endParaRPr lang="en-US" dirty="0"/>
          </a:p>
        </p:txBody>
      </p:sp>
      <p:sp>
        <p:nvSpPr>
          <p:cNvPr id="5" name="Espace réservé du numéro de diapositive 4">
            <a:extLst>
              <a:ext uri="{FF2B5EF4-FFF2-40B4-BE49-F238E27FC236}">
                <a16:creationId xmlns:a16="http://schemas.microsoft.com/office/drawing/2014/main" id="{3D928C7A-EE32-AB47-08EB-348936AD6454}"/>
              </a:ext>
            </a:extLst>
          </p:cNvPr>
          <p:cNvSpPr>
            <a:spLocks noGrp="1"/>
          </p:cNvSpPr>
          <p:nvPr>
            <p:ph type="sldNum" sz="quarter" idx="12"/>
          </p:nvPr>
        </p:nvSpPr>
        <p:spPr/>
        <p:txBody>
          <a:bodyPr/>
          <a:lstStyle/>
          <a:p>
            <a:fld id="{E46092E9-BB48-4D0B-9FEF-88367916AF73}" type="slidenum">
              <a:rPr lang="en-GB" smtClean="0"/>
              <a:pPr/>
              <a:t>‹Nº›</a:t>
            </a:fld>
            <a:endParaRPr lang="en-GB" dirty="0"/>
          </a:p>
        </p:txBody>
      </p:sp>
      <p:sp>
        <p:nvSpPr>
          <p:cNvPr id="7" name="Text Placeholder 6">
            <a:extLst>
              <a:ext uri="{FF2B5EF4-FFF2-40B4-BE49-F238E27FC236}">
                <a16:creationId xmlns:a16="http://schemas.microsoft.com/office/drawing/2014/main" id="{079E7128-F3DF-F163-5098-174BF57240B7}"/>
              </a:ext>
            </a:extLst>
          </p:cNvPr>
          <p:cNvSpPr>
            <a:spLocks noGrp="1"/>
          </p:cNvSpPr>
          <p:nvPr>
            <p:ph type="body" sz="quarter" idx="13" hasCustomPrompt="1"/>
          </p:nvPr>
        </p:nvSpPr>
        <p:spPr>
          <a:xfrm>
            <a:off x="6425412" y="2245489"/>
            <a:ext cx="5168417" cy="3931474"/>
          </a:xfrm>
        </p:spPr>
        <p:txBody>
          <a:bodyPr/>
          <a:lstStyle/>
          <a:p>
            <a:pPr lvl="0"/>
            <a:r>
              <a:rPr lang="en-US" dirty="0"/>
              <a:t>Click to edit mask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Rectangle 7">
            <a:extLst>
              <a:ext uri="{FF2B5EF4-FFF2-40B4-BE49-F238E27FC236}">
                <a16:creationId xmlns:a16="http://schemas.microsoft.com/office/drawing/2014/main" id="{9247D0EB-EAB5-48DF-C7A0-B3F9D08A001B}"/>
              </a:ext>
            </a:extLst>
          </p:cNvPr>
          <p:cNvSpPr/>
          <p:nvPr/>
        </p:nvSpPr>
        <p:spPr>
          <a:xfrm>
            <a:off x="0" y="0"/>
            <a:ext cx="90000" cy="6857999"/>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Espace réservé du texte 6">
            <a:extLst>
              <a:ext uri="{FF2B5EF4-FFF2-40B4-BE49-F238E27FC236}">
                <a16:creationId xmlns:a16="http://schemas.microsoft.com/office/drawing/2014/main" id="{3FAB1402-2A8A-24F7-AC09-F19E3721B5B0}"/>
              </a:ext>
            </a:extLst>
          </p:cNvPr>
          <p:cNvSpPr>
            <a:spLocks noGrp="1"/>
          </p:cNvSpPr>
          <p:nvPr>
            <p:ph type="body" sz="quarter" idx="17" hasCustomPrompt="1"/>
          </p:nvPr>
        </p:nvSpPr>
        <p:spPr>
          <a:xfrm>
            <a:off x="6425412" y="412229"/>
            <a:ext cx="1322528" cy="237757"/>
          </a:xfrm>
        </p:spPr>
        <p:txBody>
          <a:bodyPr wrap="none" lIns="36000" rIns="36000">
            <a:spAutoFit/>
          </a:bodyPr>
          <a:lstStyle>
            <a:lvl1pPr algn="l">
              <a:defRPr sz="1050" b="0" cap="all" spc="200" baseline="0">
                <a:solidFill>
                  <a:schemeClr val="tx1">
                    <a:lumMod val="25000"/>
                    <a:lumOff val="75000"/>
                  </a:schemeClr>
                </a:solidFill>
              </a:defRPr>
            </a:lvl1pPr>
          </a:lstStyle>
          <a:p>
            <a:pPr lvl="0"/>
            <a:r>
              <a:rPr lang="en-GB"/>
              <a:t>00 / Chapter</a:t>
            </a:r>
            <a:endParaRPr lang="en-GB" dirty="0"/>
          </a:p>
        </p:txBody>
      </p:sp>
      <p:grpSp>
        <p:nvGrpSpPr>
          <p:cNvPr id="10" name="Groupe 9">
            <a:extLst>
              <a:ext uri="{FF2B5EF4-FFF2-40B4-BE49-F238E27FC236}">
                <a16:creationId xmlns:a16="http://schemas.microsoft.com/office/drawing/2014/main" id="{91EF8CB5-7F96-3D78-C41C-0B8EAD6117AB}"/>
              </a:ext>
            </a:extLst>
          </p:cNvPr>
          <p:cNvGrpSpPr>
            <a:grpSpLocks noGrp="1" noUngrp="1" noRot="1" noMove="1" noResize="1"/>
          </p:cNvGrpSpPr>
          <p:nvPr/>
        </p:nvGrpSpPr>
        <p:grpSpPr>
          <a:xfrm>
            <a:off x="12405628" y="0"/>
            <a:ext cx="1885826" cy="2451438"/>
            <a:chOff x="511520" y="2588002"/>
            <a:chExt cx="1885826" cy="2451438"/>
          </a:xfrm>
        </p:grpSpPr>
        <p:sp>
          <p:nvSpPr>
            <p:cNvPr id="11" name="Freeform 5">
              <a:extLst>
                <a:ext uri="{FF2B5EF4-FFF2-40B4-BE49-F238E27FC236}">
                  <a16:creationId xmlns:a16="http://schemas.microsoft.com/office/drawing/2014/main" id="{224F4235-3434-5C1D-EF13-5BD33BE6430D}"/>
                </a:ext>
              </a:extLst>
            </p:cNvPr>
            <p:cNvSpPr>
              <a:spLocks noGrp="1" noRot="1" noMove="1" noResize="1" noEditPoints="1" noAdjustHandles="1" noChangeArrowheads="1" noChangeShapeType="1"/>
            </p:cNvSpPr>
            <p:nvPr/>
          </p:nvSpPr>
          <p:spPr bwMode="auto">
            <a:xfrm>
              <a:off x="1241708" y="2588002"/>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2" name="Rectangle 11">
              <a:extLst>
                <a:ext uri="{FF2B5EF4-FFF2-40B4-BE49-F238E27FC236}">
                  <a16:creationId xmlns:a16="http://schemas.microsoft.com/office/drawing/2014/main" id="{DF2F7A73-F806-CA7B-2C34-F4CF28B5294E}"/>
                </a:ext>
              </a:extLst>
            </p:cNvPr>
            <p:cNvSpPr>
              <a:spLocks noGrp="1" noRot="1" noMove="1" noResize="1" noEditPoints="1" noAdjustHandles="1" noChangeArrowheads="1" noChangeShapeType="1"/>
            </p:cNvSpPr>
            <p:nvPr/>
          </p:nvSpPr>
          <p:spPr>
            <a:xfrm>
              <a:off x="511520" y="2946559"/>
              <a:ext cx="1885826" cy="2092881"/>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visual</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Remove the visual</a:t>
              </a:r>
            </a:p>
            <a:p>
              <a:pPr marL="171450" lvl="0" indent="-171450">
                <a:buFont typeface="Arial" panose="020B0604020202020204" pitchFamily="34" charset="0"/>
                <a:buChar char="•"/>
              </a:pPr>
              <a:r>
                <a:rPr lang="en-US" sz="1000" dirty="0">
                  <a:solidFill>
                    <a:schemeClr val="tx1"/>
                  </a:solidFill>
                </a:rPr>
                <a:t>Click on the icon </a:t>
              </a:r>
              <a:br>
                <a:rPr lang="en-US" sz="1000" dirty="0">
                  <a:solidFill>
                    <a:schemeClr val="tx1"/>
                  </a:solidFill>
                </a:rPr>
              </a:br>
              <a:r>
                <a:rPr lang="en-US" sz="1000" dirty="0">
                  <a:solidFill>
                    <a:schemeClr val="tx1"/>
                  </a:solidFill>
                </a:rPr>
                <a:t>in the center of the gray block</a:t>
              </a:r>
            </a:p>
            <a:p>
              <a:pPr marL="171450" lvl="0" indent="-171450">
                <a:buFont typeface="Arial" panose="020B0604020202020204" pitchFamily="34" charset="0"/>
                <a:buChar char="•"/>
              </a:pPr>
              <a:r>
                <a:rPr lang="en-US" sz="1000" dirty="0">
                  <a:solidFill>
                    <a:schemeClr val="tx1"/>
                  </a:solidFill>
                </a:rPr>
                <a:t>Import a visual</a:t>
              </a:r>
              <a:br>
                <a:rPr lang="en-US" sz="1000" dirty="0">
                  <a:solidFill>
                    <a:schemeClr val="tx1"/>
                  </a:solidFill>
                </a:rPr>
              </a:br>
              <a:r>
                <a:rPr lang="en-US" sz="1000" dirty="0">
                  <a:solidFill>
                    <a:schemeClr val="tx1"/>
                  </a:solidFill>
                </a:rPr>
                <a:t>from your computer</a:t>
              </a:r>
            </a:p>
            <a:p>
              <a:pPr marL="171450" lvl="0" indent="-171450">
                <a:buFont typeface="Arial" panose="020B0604020202020204" pitchFamily="34" charset="0"/>
                <a:buChar char="•"/>
              </a:pPr>
              <a:r>
                <a:rPr lang="en-US" sz="1000" dirty="0">
                  <a:solidFill>
                    <a:schemeClr val="tx1"/>
                  </a:solidFill>
                </a:rPr>
                <a:t>To crop the image,</a:t>
              </a:r>
              <a:br>
                <a:rPr lang="en-US" sz="1000" dirty="0">
                  <a:solidFill>
                    <a:schemeClr val="tx1"/>
                  </a:solidFill>
                </a:rPr>
              </a:br>
              <a:r>
                <a:rPr lang="en-US" sz="1000" dirty="0">
                  <a:solidFill>
                    <a:schemeClr val="tx1"/>
                  </a:solidFill>
                </a:rPr>
                <a:t>in “Picture Tools”, click on “crop” tab and choose</a:t>
              </a:r>
              <a:br>
                <a:rPr lang="en-US" sz="1000" dirty="0">
                  <a:solidFill>
                    <a:schemeClr val="tx1"/>
                  </a:solidFill>
                </a:rPr>
              </a:br>
              <a:r>
                <a:rPr lang="en-US" sz="1000" dirty="0">
                  <a:solidFill>
                    <a:schemeClr val="tx1"/>
                  </a:solidFill>
                </a:rPr>
                <a:t>the desired option. </a:t>
              </a:r>
              <a:br>
                <a:rPr lang="en-US" sz="1000" dirty="0">
                  <a:solidFill>
                    <a:schemeClr val="tx1"/>
                  </a:solidFill>
                </a:rPr>
              </a:br>
              <a:r>
                <a:rPr lang="en-US" sz="1000" dirty="0">
                  <a:solidFill>
                    <a:schemeClr val="tx1"/>
                  </a:solidFill>
                </a:rPr>
                <a:t>Adapt (move, zoom</a:t>
              </a:r>
              <a:br>
                <a:rPr lang="en-US" sz="1000" dirty="0">
                  <a:solidFill>
                    <a:schemeClr val="tx1"/>
                  </a:solidFill>
                </a:rPr>
              </a:br>
              <a:r>
                <a:rPr lang="en-US" sz="1000" dirty="0">
                  <a:solidFill>
                    <a:schemeClr val="tx1"/>
                  </a:solidFill>
                </a:rPr>
                <a:t>in or out) the image</a:t>
              </a:r>
            </a:p>
          </p:txBody>
        </p:sp>
      </p:grpSp>
      <p:grpSp>
        <p:nvGrpSpPr>
          <p:cNvPr id="13" name="Groupe 12">
            <a:extLst>
              <a:ext uri="{FF2B5EF4-FFF2-40B4-BE49-F238E27FC236}">
                <a16:creationId xmlns:a16="http://schemas.microsoft.com/office/drawing/2014/main" id="{58DC232D-43C2-E456-86C1-A92765768894}"/>
              </a:ext>
            </a:extLst>
          </p:cNvPr>
          <p:cNvGrpSpPr>
            <a:grpSpLocks noGrp="1" noUngrp="1" noRot="1" noMove="1" noResize="1"/>
          </p:cNvGrpSpPr>
          <p:nvPr/>
        </p:nvGrpSpPr>
        <p:grpSpPr>
          <a:xfrm>
            <a:off x="-2139933" y="0"/>
            <a:ext cx="1885826" cy="1835885"/>
            <a:chOff x="2689543" y="1651754"/>
            <a:chExt cx="1885826" cy="1835885"/>
          </a:xfrm>
        </p:grpSpPr>
        <p:sp>
          <p:nvSpPr>
            <p:cNvPr id="14" name="Freeform 5">
              <a:extLst>
                <a:ext uri="{FF2B5EF4-FFF2-40B4-BE49-F238E27FC236}">
                  <a16:creationId xmlns:a16="http://schemas.microsoft.com/office/drawing/2014/main" id="{F6F9821C-A324-E140-FB92-2DA9CA00FA56}"/>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5" name="Rectangle 14">
              <a:extLst>
                <a:ext uri="{FF2B5EF4-FFF2-40B4-BE49-F238E27FC236}">
                  <a16:creationId xmlns:a16="http://schemas.microsoft.com/office/drawing/2014/main" id="{F96F3368-F6B1-3D8D-2726-B36059B23382}"/>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Tree>
    <p:extLst>
      <p:ext uri="{BB962C8B-B14F-4D97-AF65-F5344CB8AC3E}">
        <p14:creationId xmlns:p14="http://schemas.microsoft.com/office/powerpoint/2010/main" val="1626900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ontent : Text + image 2">
    <p:bg bwMode="ltGray">
      <p:bgPr>
        <a:solidFill>
          <a:schemeClr val="bg1">
            <a:lumMod val="95000"/>
          </a:schemeClr>
        </a:solidFill>
        <a:effectLst/>
      </p:bgPr>
    </p:bg>
    <p:spTree>
      <p:nvGrpSpPr>
        <p:cNvPr id="1" name=""/>
        <p:cNvGrpSpPr/>
        <p:nvPr/>
      </p:nvGrpSpPr>
      <p:grpSpPr>
        <a:xfrm>
          <a:off x="0" y="0"/>
          <a:ext cx="0" cy="0"/>
          <a:chOff x="0" y="0"/>
          <a:chExt cx="0" cy="0"/>
        </a:xfrm>
      </p:grpSpPr>
      <p:sp>
        <p:nvSpPr>
          <p:cNvPr id="6" name="Espace réservé pour une image  17">
            <a:extLst>
              <a:ext uri="{FF2B5EF4-FFF2-40B4-BE49-F238E27FC236}">
                <a16:creationId xmlns:a16="http://schemas.microsoft.com/office/drawing/2014/main" id="{7711B731-CFFC-C0E9-4420-776A49767D55}"/>
              </a:ext>
            </a:extLst>
          </p:cNvPr>
          <p:cNvSpPr>
            <a:spLocks noGrp="1"/>
          </p:cNvSpPr>
          <p:nvPr>
            <p:ph type="pic" sz="quarter" idx="15" hasCustomPrompt="1"/>
          </p:nvPr>
        </p:nvSpPr>
        <p:spPr>
          <a:xfrm>
            <a:off x="6447100" y="0"/>
            <a:ext cx="5744900" cy="6858000"/>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solidFill>
          <a:effectLst>
            <a:outerShdw blurRad="317500" dist="114300" dir="5400000" algn="t" rotWithShape="0">
              <a:prstClr val="black">
                <a:alpha val="10000"/>
              </a:prstClr>
            </a:outerShdw>
          </a:effectLst>
        </p:spPr>
        <p:txBody>
          <a:bodyPr wrap="square">
            <a:noAutofit/>
          </a:bodyPr>
          <a:lstStyle>
            <a:lvl1pPr>
              <a:defRPr sz="100"/>
            </a:lvl1pPr>
          </a:lstStyle>
          <a:p>
            <a:r>
              <a:rPr lang="en-GB" dirty="0"/>
              <a:t> </a:t>
            </a:r>
          </a:p>
        </p:txBody>
      </p:sp>
      <p:sp>
        <p:nvSpPr>
          <p:cNvPr id="2" name="Title 1">
            <a:extLst>
              <a:ext uri="{FF2B5EF4-FFF2-40B4-BE49-F238E27FC236}">
                <a16:creationId xmlns:a16="http://schemas.microsoft.com/office/drawing/2014/main" id="{4AB0DC43-63BA-E193-4828-AB63E86BF7C2}"/>
              </a:ext>
            </a:extLst>
          </p:cNvPr>
          <p:cNvSpPr>
            <a:spLocks noGrp="1"/>
          </p:cNvSpPr>
          <p:nvPr>
            <p:ph type="title" hasCustomPrompt="1"/>
          </p:nvPr>
        </p:nvSpPr>
        <p:spPr>
          <a:xfrm>
            <a:off x="584201" y="719018"/>
            <a:ext cx="5511800" cy="1362457"/>
          </a:xfrm>
        </p:spPr>
        <p:txBody>
          <a:bodyPr>
            <a:spAutoFit/>
          </a:bodyPr>
          <a:lstStyle/>
          <a:p>
            <a:r>
              <a:rPr lang="en-GB" dirty="0"/>
              <a:t>Insert your title here</a:t>
            </a:r>
          </a:p>
        </p:txBody>
      </p:sp>
      <p:sp>
        <p:nvSpPr>
          <p:cNvPr id="4" name="Espace réservé du pied de page 3">
            <a:extLst>
              <a:ext uri="{FF2B5EF4-FFF2-40B4-BE49-F238E27FC236}">
                <a16:creationId xmlns:a16="http://schemas.microsoft.com/office/drawing/2014/main" id="{C15250D9-B9E0-D941-6B9F-DC73764B8794}"/>
              </a:ext>
            </a:extLst>
          </p:cNvPr>
          <p:cNvSpPr>
            <a:spLocks noGrp="1"/>
          </p:cNvSpPr>
          <p:nvPr>
            <p:ph type="ftr" sz="quarter" idx="11"/>
          </p:nvPr>
        </p:nvSpPr>
        <p:spPr/>
        <p:txBody>
          <a:bodyPr vert="horz" wrap="none" lIns="91440" tIns="45720" rIns="91440" bIns="45720" rtlCol="0" anchor="b">
            <a:spAutoFit/>
          </a:bodyPr>
          <a:lstStyle>
            <a:lvl1pPr>
              <a:defRPr lang="en-GB" smtClean="0">
                <a:solidFill>
                  <a:schemeClr val="tx1">
                    <a:alpha val="60000"/>
                  </a:schemeClr>
                </a:solidFill>
              </a:defRPr>
            </a:lvl1pPr>
          </a:lstStyle>
          <a:p>
            <a:r>
              <a:rPr lang="en-US"/>
              <a:t>Corporate Presentation</a:t>
            </a:r>
            <a:endParaRPr lang="en-US" dirty="0"/>
          </a:p>
        </p:txBody>
      </p:sp>
      <p:sp>
        <p:nvSpPr>
          <p:cNvPr id="5" name="Espace réservé du numéro de diapositive 4">
            <a:extLst>
              <a:ext uri="{FF2B5EF4-FFF2-40B4-BE49-F238E27FC236}">
                <a16:creationId xmlns:a16="http://schemas.microsoft.com/office/drawing/2014/main" id="{3D928C7A-EE32-AB47-08EB-348936AD6454}"/>
              </a:ext>
            </a:extLst>
          </p:cNvPr>
          <p:cNvSpPr>
            <a:spLocks noGrp="1"/>
          </p:cNvSpPr>
          <p:nvPr>
            <p:ph type="sldNum" sz="quarter" idx="12"/>
          </p:nvPr>
        </p:nvSpPr>
        <p:spPr/>
        <p:txBody>
          <a:bodyPr/>
          <a:lstStyle/>
          <a:p>
            <a:fld id="{E46092E9-BB48-4D0B-9FEF-88367916AF73}" type="slidenum">
              <a:rPr lang="en-GB" smtClean="0"/>
              <a:pPr/>
              <a:t>‹Nº›</a:t>
            </a:fld>
            <a:endParaRPr lang="en-GB" dirty="0"/>
          </a:p>
        </p:txBody>
      </p:sp>
      <p:sp>
        <p:nvSpPr>
          <p:cNvPr id="7" name="Text Placeholder 6">
            <a:extLst>
              <a:ext uri="{FF2B5EF4-FFF2-40B4-BE49-F238E27FC236}">
                <a16:creationId xmlns:a16="http://schemas.microsoft.com/office/drawing/2014/main" id="{079E7128-F3DF-F163-5098-174BF57240B7}"/>
              </a:ext>
            </a:extLst>
          </p:cNvPr>
          <p:cNvSpPr>
            <a:spLocks noGrp="1"/>
          </p:cNvSpPr>
          <p:nvPr>
            <p:ph type="body" sz="quarter" idx="13" hasCustomPrompt="1"/>
          </p:nvPr>
        </p:nvSpPr>
        <p:spPr>
          <a:xfrm>
            <a:off x="584201" y="2245489"/>
            <a:ext cx="5511800" cy="3931474"/>
          </a:xfrm>
        </p:spPr>
        <p:txBody>
          <a:bodyPr/>
          <a:lstStyle/>
          <a:p>
            <a:pPr lvl="0"/>
            <a:r>
              <a:rPr lang="en-US" dirty="0"/>
              <a:t>Click to edit mask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Rectangle 7">
            <a:extLst>
              <a:ext uri="{FF2B5EF4-FFF2-40B4-BE49-F238E27FC236}">
                <a16:creationId xmlns:a16="http://schemas.microsoft.com/office/drawing/2014/main" id="{9247D0EB-EAB5-48DF-C7A0-B3F9D08A001B}"/>
              </a:ext>
            </a:extLst>
          </p:cNvPr>
          <p:cNvSpPr/>
          <p:nvPr/>
        </p:nvSpPr>
        <p:spPr>
          <a:xfrm>
            <a:off x="0" y="0"/>
            <a:ext cx="90000" cy="6857999"/>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Espace réservé du texte 6">
            <a:extLst>
              <a:ext uri="{FF2B5EF4-FFF2-40B4-BE49-F238E27FC236}">
                <a16:creationId xmlns:a16="http://schemas.microsoft.com/office/drawing/2014/main" id="{3FAB1402-2A8A-24F7-AC09-F19E3721B5B0}"/>
              </a:ext>
            </a:extLst>
          </p:cNvPr>
          <p:cNvSpPr>
            <a:spLocks noGrp="1"/>
          </p:cNvSpPr>
          <p:nvPr>
            <p:ph type="body" sz="quarter" idx="17" hasCustomPrompt="1"/>
          </p:nvPr>
        </p:nvSpPr>
        <p:spPr>
          <a:xfrm>
            <a:off x="584200" y="412229"/>
            <a:ext cx="1322528" cy="237757"/>
          </a:xfrm>
        </p:spPr>
        <p:txBody>
          <a:bodyPr wrap="none" lIns="36000" rIns="36000">
            <a:spAutoFit/>
          </a:bodyPr>
          <a:lstStyle>
            <a:lvl1pPr algn="l">
              <a:defRPr sz="1050" b="0" cap="all" spc="200" baseline="0">
                <a:solidFill>
                  <a:schemeClr val="tx1">
                    <a:lumMod val="25000"/>
                    <a:lumOff val="75000"/>
                  </a:schemeClr>
                </a:solidFill>
              </a:defRPr>
            </a:lvl1pPr>
          </a:lstStyle>
          <a:p>
            <a:pPr lvl="0"/>
            <a:r>
              <a:rPr lang="en-GB"/>
              <a:t>00 / Chapter</a:t>
            </a:r>
            <a:endParaRPr lang="en-GB" dirty="0"/>
          </a:p>
        </p:txBody>
      </p:sp>
      <p:grpSp>
        <p:nvGrpSpPr>
          <p:cNvPr id="11" name="Groupe 10">
            <a:extLst>
              <a:ext uri="{FF2B5EF4-FFF2-40B4-BE49-F238E27FC236}">
                <a16:creationId xmlns:a16="http://schemas.microsoft.com/office/drawing/2014/main" id="{D40362BF-BDB5-BBF1-5180-6E70DC51BD38}"/>
              </a:ext>
            </a:extLst>
          </p:cNvPr>
          <p:cNvGrpSpPr/>
          <p:nvPr/>
        </p:nvGrpSpPr>
        <p:grpSpPr>
          <a:xfrm>
            <a:off x="12405628" y="0"/>
            <a:ext cx="1885826" cy="2451438"/>
            <a:chOff x="511520" y="2588002"/>
            <a:chExt cx="1885826" cy="2451438"/>
          </a:xfrm>
        </p:grpSpPr>
        <p:sp>
          <p:nvSpPr>
            <p:cNvPr id="12" name="Freeform 5">
              <a:extLst>
                <a:ext uri="{FF2B5EF4-FFF2-40B4-BE49-F238E27FC236}">
                  <a16:creationId xmlns:a16="http://schemas.microsoft.com/office/drawing/2014/main" id="{3D86012E-723D-33FA-CF2F-EDA159AECF0F}"/>
                </a:ext>
              </a:extLst>
            </p:cNvPr>
            <p:cNvSpPr>
              <a:spLocks noEditPoints="1"/>
            </p:cNvSpPr>
            <p:nvPr/>
          </p:nvSpPr>
          <p:spPr bwMode="auto">
            <a:xfrm>
              <a:off x="1241708" y="2588002"/>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3" name="Rectangle 12">
              <a:extLst>
                <a:ext uri="{FF2B5EF4-FFF2-40B4-BE49-F238E27FC236}">
                  <a16:creationId xmlns:a16="http://schemas.microsoft.com/office/drawing/2014/main" id="{90209D83-5F59-3013-412B-036722E81C49}"/>
                </a:ext>
              </a:extLst>
            </p:cNvPr>
            <p:cNvSpPr/>
            <p:nvPr/>
          </p:nvSpPr>
          <p:spPr>
            <a:xfrm>
              <a:off x="511520" y="2946559"/>
              <a:ext cx="1885826" cy="2092881"/>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visual</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Remove the visual</a:t>
              </a:r>
            </a:p>
            <a:p>
              <a:pPr marL="171450" lvl="0" indent="-171450">
                <a:buFont typeface="Arial" panose="020B0604020202020204" pitchFamily="34" charset="0"/>
                <a:buChar char="•"/>
              </a:pPr>
              <a:r>
                <a:rPr lang="en-US" sz="1000" dirty="0">
                  <a:solidFill>
                    <a:schemeClr val="tx1"/>
                  </a:solidFill>
                </a:rPr>
                <a:t>Click on the icon </a:t>
              </a:r>
              <a:br>
                <a:rPr lang="en-US" sz="1000" dirty="0">
                  <a:solidFill>
                    <a:schemeClr val="tx1"/>
                  </a:solidFill>
                </a:rPr>
              </a:br>
              <a:r>
                <a:rPr lang="en-US" sz="1000" dirty="0">
                  <a:solidFill>
                    <a:schemeClr val="tx1"/>
                  </a:solidFill>
                </a:rPr>
                <a:t>in the center of the gray block</a:t>
              </a:r>
            </a:p>
            <a:p>
              <a:pPr marL="171450" lvl="0" indent="-171450">
                <a:buFont typeface="Arial" panose="020B0604020202020204" pitchFamily="34" charset="0"/>
                <a:buChar char="•"/>
              </a:pPr>
              <a:r>
                <a:rPr lang="en-US" sz="1000" dirty="0">
                  <a:solidFill>
                    <a:schemeClr val="tx1"/>
                  </a:solidFill>
                </a:rPr>
                <a:t>Import a visual</a:t>
              </a:r>
              <a:br>
                <a:rPr lang="en-US" sz="1000" dirty="0">
                  <a:solidFill>
                    <a:schemeClr val="tx1"/>
                  </a:solidFill>
                </a:rPr>
              </a:br>
              <a:r>
                <a:rPr lang="en-US" sz="1000" dirty="0">
                  <a:solidFill>
                    <a:schemeClr val="tx1"/>
                  </a:solidFill>
                </a:rPr>
                <a:t>from your computer</a:t>
              </a:r>
            </a:p>
            <a:p>
              <a:pPr marL="171450" lvl="0" indent="-171450">
                <a:buFont typeface="Arial" panose="020B0604020202020204" pitchFamily="34" charset="0"/>
                <a:buChar char="•"/>
              </a:pPr>
              <a:r>
                <a:rPr lang="en-US" sz="1000" dirty="0">
                  <a:solidFill>
                    <a:schemeClr val="tx1"/>
                  </a:solidFill>
                </a:rPr>
                <a:t>To crop the image,</a:t>
              </a:r>
              <a:br>
                <a:rPr lang="en-US" sz="1000" dirty="0">
                  <a:solidFill>
                    <a:schemeClr val="tx1"/>
                  </a:solidFill>
                </a:rPr>
              </a:br>
              <a:r>
                <a:rPr lang="en-US" sz="1000" dirty="0">
                  <a:solidFill>
                    <a:schemeClr val="tx1"/>
                  </a:solidFill>
                </a:rPr>
                <a:t>in “Picture Tools”, click on “crop” tab and choose</a:t>
              </a:r>
              <a:br>
                <a:rPr lang="en-US" sz="1000" dirty="0">
                  <a:solidFill>
                    <a:schemeClr val="tx1"/>
                  </a:solidFill>
                </a:rPr>
              </a:br>
              <a:r>
                <a:rPr lang="en-US" sz="1000" dirty="0">
                  <a:solidFill>
                    <a:schemeClr val="tx1"/>
                  </a:solidFill>
                </a:rPr>
                <a:t>the desired option. </a:t>
              </a:r>
              <a:br>
                <a:rPr lang="en-US" sz="1000" dirty="0">
                  <a:solidFill>
                    <a:schemeClr val="tx1"/>
                  </a:solidFill>
                </a:rPr>
              </a:br>
              <a:r>
                <a:rPr lang="en-US" sz="1000" dirty="0">
                  <a:solidFill>
                    <a:schemeClr val="tx1"/>
                  </a:solidFill>
                </a:rPr>
                <a:t>Adapt (move, zoom</a:t>
              </a:r>
              <a:br>
                <a:rPr lang="en-US" sz="1000" dirty="0">
                  <a:solidFill>
                    <a:schemeClr val="tx1"/>
                  </a:solidFill>
                </a:rPr>
              </a:br>
              <a:r>
                <a:rPr lang="en-US" sz="1000" dirty="0">
                  <a:solidFill>
                    <a:schemeClr val="tx1"/>
                  </a:solidFill>
                </a:rPr>
                <a:t>in or out) the image</a:t>
              </a:r>
            </a:p>
          </p:txBody>
        </p:sp>
      </p:grpSp>
      <p:grpSp>
        <p:nvGrpSpPr>
          <p:cNvPr id="14" name="Groupe 13">
            <a:extLst>
              <a:ext uri="{FF2B5EF4-FFF2-40B4-BE49-F238E27FC236}">
                <a16:creationId xmlns:a16="http://schemas.microsoft.com/office/drawing/2014/main" id="{587691D6-51B3-192B-09D7-911025CE3462}"/>
              </a:ext>
            </a:extLst>
          </p:cNvPr>
          <p:cNvGrpSpPr>
            <a:grpSpLocks noGrp="1" noUngrp="1" noRot="1" noMove="1" noResize="1"/>
          </p:cNvGrpSpPr>
          <p:nvPr/>
        </p:nvGrpSpPr>
        <p:grpSpPr>
          <a:xfrm>
            <a:off x="-2139933" y="0"/>
            <a:ext cx="1885826" cy="1835885"/>
            <a:chOff x="2689543" y="1651754"/>
            <a:chExt cx="1885826" cy="1835885"/>
          </a:xfrm>
        </p:grpSpPr>
        <p:sp>
          <p:nvSpPr>
            <p:cNvPr id="15" name="Freeform 5">
              <a:extLst>
                <a:ext uri="{FF2B5EF4-FFF2-40B4-BE49-F238E27FC236}">
                  <a16:creationId xmlns:a16="http://schemas.microsoft.com/office/drawing/2014/main" id="{C72E8A48-8287-B8D3-885F-2C92528EFEFA}"/>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6" name="Rectangle 15">
              <a:extLst>
                <a:ext uri="{FF2B5EF4-FFF2-40B4-BE49-F238E27FC236}">
                  <a16:creationId xmlns:a16="http://schemas.microsoft.com/office/drawing/2014/main" id="{A8940143-9666-5128-6313-E4E1CD7B4C49}"/>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grpSp>
        <p:nvGrpSpPr>
          <p:cNvPr id="3" name="Group 12">
            <a:extLst>
              <a:ext uri="{FF2B5EF4-FFF2-40B4-BE49-F238E27FC236}">
                <a16:creationId xmlns:a16="http://schemas.microsoft.com/office/drawing/2014/main" id="{A61B0A5B-43B0-502F-4182-9467F57E1414}"/>
              </a:ext>
            </a:extLst>
          </p:cNvPr>
          <p:cNvGrpSpPr>
            <a:grpSpLocks noChangeAspect="1"/>
          </p:cNvGrpSpPr>
          <p:nvPr/>
        </p:nvGrpSpPr>
        <p:grpSpPr bwMode="auto">
          <a:xfrm>
            <a:off x="11336351" y="232933"/>
            <a:ext cx="577406" cy="715984"/>
            <a:chOff x="690" y="1280"/>
            <a:chExt cx="1400" cy="1736"/>
          </a:xfrm>
        </p:grpSpPr>
        <p:sp>
          <p:nvSpPr>
            <p:cNvPr id="17" name="Freeform 13">
              <a:extLst>
                <a:ext uri="{FF2B5EF4-FFF2-40B4-BE49-F238E27FC236}">
                  <a16:creationId xmlns:a16="http://schemas.microsoft.com/office/drawing/2014/main" id="{4BF338AF-D5A9-E25C-B8CD-D5CB2800386A}"/>
                </a:ext>
              </a:extLst>
            </p:cNvPr>
            <p:cNvSpPr>
              <a:spLocks/>
            </p:cNvSpPr>
            <p:nvPr/>
          </p:nvSpPr>
          <p:spPr bwMode="auto">
            <a:xfrm>
              <a:off x="1194" y="1308"/>
              <a:ext cx="4" cy="1"/>
            </a:xfrm>
            <a:custGeom>
              <a:avLst/>
              <a:gdLst>
                <a:gd name="T0" fmla="*/ 1 w 3"/>
                <a:gd name="T1" fmla="*/ 1 h 1"/>
                <a:gd name="T2" fmla="*/ 1 w 3"/>
                <a:gd name="T3" fmla="*/ 1 h 1"/>
              </a:gdLst>
              <a:ahLst/>
              <a:cxnLst>
                <a:cxn ang="0">
                  <a:pos x="T0" y="T1"/>
                </a:cxn>
                <a:cxn ang="0">
                  <a:pos x="T2" y="T3"/>
                </a:cxn>
              </a:cxnLst>
              <a:rect l="0" t="0" r="r" b="b"/>
              <a:pathLst>
                <a:path w="3" h="1">
                  <a:moveTo>
                    <a:pt x="1" y="1"/>
                  </a:moveTo>
                  <a:cubicBezTo>
                    <a:pt x="3" y="0"/>
                    <a:pt x="0" y="1"/>
                    <a:pt x="1" y="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18" name="Freeform 14">
              <a:extLst>
                <a:ext uri="{FF2B5EF4-FFF2-40B4-BE49-F238E27FC236}">
                  <a16:creationId xmlns:a16="http://schemas.microsoft.com/office/drawing/2014/main" id="{01CF3D07-F924-4C8E-4317-D0D5283883DA}"/>
                </a:ext>
              </a:extLst>
            </p:cNvPr>
            <p:cNvSpPr>
              <a:spLocks noEditPoints="1"/>
            </p:cNvSpPr>
            <p:nvPr/>
          </p:nvSpPr>
          <p:spPr bwMode="auto">
            <a:xfrm>
              <a:off x="906" y="1280"/>
              <a:ext cx="976" cy="1214"/>
            </a:xfrm>
            <a:custGeom>
              <a:avLst/>
              <a:gdLst>
                <a:gd name="T0" fmla="*/ 211 w 711"/>
                <a:gd name="T1" fmla="*/ 862 h 883"/>
                <a:gd name="T2" fmla="*/ 354 w 711"/>
                <a:gd name="T3" fmla="*/ 883 h 883"/>
                <a:gd name="T4" fmla="*/ 355 w 711"/>
                <a:gd name="T5" fmla="*/ 883 h 883"/>
                <a:gd name="T6" fmla="*/ 356 w 711"/>
                <a:gd name="T7" fmla="*/ 883 h 883"/>
                <a:gd name="T8" fmla="*/ 498 w 711"/>
                <a:gd name="T9" fmla="*/ 862 h 883"/>
                <a:gd name="T10" fmla="*/ 621 w 711"/>
                <a:gd name="T11" fmla="*/ 769 h 883"/>
                <a:gd name="T12" fmla="*/ 711 w 711"/>
                <a:gd name="T13" fmla="*/ 442 h 883"/>
                <a:gd name="T14" fmla="*/ 711 w 711"/>
                <a:gd name="T15" fmla="*/ 441 h 883"/>
                <a:gd name="T16" fmla="*/ 621 w 711"/>
                <a:gd name="T17" fmla="*/ 114 h 883"/>
                <a:gd name="T18" fmla="*/ 499 w 711"/>
                <a:gd name="T19" fmla="*/ 21 h 883"/>
                <a:gd name="T20" fmla="*/ 355 w 711"/>
                <a:gd name="T21" fmla="*/ 0 h 883"/>
                <a:gd name="T22" fmla="*/ 211 w 711"/>
                <a:gd name="T23" fmla="*/ 21 h 883"/>
                <a:gd name="T24" fmla="*/ 211 w 711"/>
                <a:gd name="T25" fmla="*/ 21 h 883"/>
                <a:gd name="T26" fmla="*/ 211 w 711"/>
                <a:gd name="T27" fmla="*/ 21 h 883"/>
                <a:gd name="T28" fmla="*/ 90 w 711"/>
                <a:gd name="T29" fmla="*/ 114 h 883"/>
                <a:gd name="T30" fmla="*/ 0 w 711"/>
                <a:gd name="T31" fmla="*/ 441 h 883"/>
                <a:gd name="T32" fmla="*/ 0 w 711"/>
                <a:gd name="T33" fmla="*/ 442 h 883"/>
                <a:gd name="T34" fmla="*/ 90 w 711"/>
                <a:gd name="T35" fmla="*/ 769 h 883"/>
                <a:gd name="T36" fmla="*/ 211 w 711"/>
                <a:gd name="T37" fmla="*/ 862 h 883"/>
                <a:gd name="T38" fmla="*/ 26 w 711"/>
                <a:gd name="T39" fmla="*/ 441 h 883"/>
                <a:gd name="T40" fmla="*/ 83 w 711"/>
                <a:gd name="T41" fmla="*/ 162 h 883"/>
                <a:gd name="T42" fmla="*/ 235 w 711"/>
                <a:gd name="T43" fmla="*/ 27 h 883"/>
                <a:gd name="T44" fmla="*/ 355 w 711"/>
                <a:gd name="T45" fmla="*/ 12 h 883"/>
                <a:gd name="T46" fmla="*/ 475 w 711"/>
                <a:gd name="T47" fmla="*/ 27 h 883"/>
                <a:gd name="T48" fmla="*/ 626 w 711"/>
                <a:gd name="T49" fmla="*/ 162 h 883"/>
                <a:gd name="T50" fmla="*/ 683 w 711"/>
                <a:gd name="T51" fmla="*/ 441 h 883"/>
                <a:gd name="T52" fmla="*/ 626 w 711"/>
                <a:gd name="T53" fmla="*/ 721 h 883"/>
                <a:gd name="T54" fmla="*/ 475 w 711"/>
                <a:gd name="T55" fmla="*/ 856 h 883"/>
                <a:gd name="T56" fmla="*/ 355 w 711"/>
                <a:gd name="T57" fmla="*/ 871 h 883"/>
                <a:gd name="T58" fmla="*/ 235 w 711"/>
                <a:gd name="T59" fmla="*/ 856 h 883"/>
                <a:gd name="T60" fmla="*/ 83 w 711"/>
                <a:gd name="T61" fmla="*/ 721 h 883"/>
                <a:gd name="T62" fmla="*/ 26 w 711"/>
                <a:gd name="T63" fmla="*/ 441 h 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1" h="883">
                  <a:moveTo>
                    <a:pt x="211" y="862"/>
                  </a:moveTo>
                  <a:cubicBezTo>
                    <a:pt x="257" y="875"/>
                    <a:pt x="305" y="883"/>
                    <a:pt x="354" y="883"/>
                  </a:cubicBezTo>
                  <a:cubicBezTo>
                    <a:pt x="355" y="883"/>
                    <a:pt x="355" y="883"/>
                    <a:pt x="355" y="883"/>
                  </a:cubicBezTo>
                  <a:cubicBezTo>
                    <a:pt x="356" y="883"/>
                    <a:pt x="356" y="883"/>
                    <a:pt x="356" y="883"/>
                  </a:cubicBezTo>
                  <a:cubicBezTo>
                    <a:pt x="406" y="883"/>
                    <a:pt x="453" y="876"/>
                    <a:pt x="498" y="862"/>
                  </a:cubicBezTo>
                  <a:cubicBezTo>
                    <a:pt x="547" y="845"/>
                    <a:pt x="593" y="811"/>
                    <a:pt x="621" y="769"/>
                  </a:cubicBezTo>
                  <a:cubicBezTo>
                    <a:pt x="667" y="701"/>
                    <a:pt x="709" y="571"/>
                    <a:pt x="711" y="442"/>
                  </a:cubicBezTo>
                  <a:cubicBezTo>
                    <a:pt x="711" y="441"/>
                    <a:pt x="711" y="441"/>
                    <a:pt x="711" y="441"/>
                  </a:cubicBezTo>
                  <a:cubicBezTo>
                    <a:pt x="709" y="312"/>
                    <a:pt x="667" y="181"/>
                    <a:pt x="621" y="114"/>
                  </a:cubicBezTo>
                  <a:cubicBezTo>
                    <a:pt x="593" y="72"/>
                    <a:pt x="548" y="38"/>
                    <a:pt x="499" y="21"/>
                  </a:cubicBezTo>
                  <a:cubicBezTo>
                    <a:pt x="454" y="7"/>
                    <a:pt x="405" y="0"/>
                    <a:pt x="355" y="0"/>
                  </a:cubicBezTo>
                  <a:cubicBezTo>
                    <a:pt x="306" y="0"/>
                    <a:pt x="257" y="7"/>
                    <a:pt x="211" y="21"/>
                  </a:cubicBezTo>
                  <a:cubicBezTo>
                    <a:pt x="212" y="21"/>
                    <a:pt x="212" y="21"/>
                    <a:pt x="211" y="21"/>
                  </a:cubicBezTo>
                  <a:cubicBezTo>
                    <a:pt x="212" y="21"/>
                    <a:pt x="212" y="21"/>
                    <a:pt x="211" y="21"/>
                  </a:cubicBezTo>
                  <a:cubicBezTo>
                    <a:pt x="163" y="38"/>
                    <a:pt x="118" y="72"/>
                    <a:pt x="90" y="114"/>
                  </a:cubicBezTo>
                  <a:cubicBezTo>
                    <a:pt x="44" y="181"/>
                    <a:pt x="2" y="312"/>
                    <a:pt x="0" y="441"/>
                  </a:cubicBezTo>
                  <a:cubicBezTo>
                    <a:pt x="0" y="442"/>
                    <a:pt x="0" y="442"/>
                    <a:pt x="0" y="442"/>
                  </a:cubicBezTo>
                  <a:cubicBezTo>
                    <a:pt x="2" y="571"/>
                    <a:pt x="44" y="701"/>
                    <a:pt x="90" y="769"/>
                  </a:cubicBezTo>
                  <a:cubicBezTo>
                    <a:pt x="118" y="811"/>
                    <a:pt x="163" y="845"/>
                    <a:pt x="211" y="862"/>
                  </a:cubicBezTo>
                  <a:moveTo>
                    <a:pt x="26" y="441"/>
                  </a:moveTo>
                  <a:cubicBezTo>
                    <a:pt x="25" y="344"/>
                    <a:pt x="54" y="225"/>
                    <a:pt x="83" y="162"/>
                  </a:cubicBezTo>
                  <a:cubicBezTo>
                    <a:pt x="115" y="90"/>
                    <a:pt x="163" y="46"/>
                    <a:pt x="235" y="27"/>
                  </a:cubicBezTo>
                  <a:cubicBezTo>
                    <a:pt x="273" y="17"/>
                    <a:pt x="313" y="12"/>
                    <a:pt x="355" y="12"/>
                  </a:cubicBezTo>
                  <a:cubicBezTo>
                    <a:pt x="396" y="12"/>
                    <a:pt x="436" y="17"/>
                    <a:pt x="475" y="27"/>
                  </a:cubicBezTo>
                  <a:cubicBezTo>
                    <a:pt x="546" y="46"/>
                    <a:pt x="595" y="90"/>
                    <a:pt x="626" y="162"/>
                  </a:cubicBezTo>
                  <a:cubicBezTo>
                    <a:pt x="655" y="225"/>
                    <a:pt x="685" y="344"/>
                    <a:pt x="683" y="441"/>
                  </a:cubicBezTo>
                  <a:cubicBezTo>
                    <a:pt x="685" y="539"/>
                    <a:pt x="655" y="658"/>
                    <a:pt x="626" y="721"/>
                  </a:cubicBezTo>
                  <a:cubicBezTo>
                    <a:pt x="595" y="793"/>
                    <a:pt x="546" y="837"/>
                    <a:pt x="475" y="856"/>
                  </a:cubicBezTo>
                  <a:cubicBezTo>
                    <a:pt x="436" y="866"/>
                    <a:pt x="396" y="871"/>
                    <a:pt x="355" y="871"/>
                  </a:cubicBezTo>
                  <a:cubicBezTo>
                    <a:pt x="313" y="871"/>
                    <a:pt x="273" y="866"/>
                    <a:pt x="235" y="856"/>
                  </a:cubicBezTo>
                  <a:cubicBezTo>
                    <a:pt x="163" y="837"/>
                    <a:pt x="115" y="793"/>
                    <a:pt x="83" y="721"/>
                  </a:cubicBezTo>
                  <a:cubicBezTo>
                    <a:pt x="54" y="658"/>
                    <a:pt x="25" y="539"/>
                    <a:pt x="26" y="44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19" name="Freeform 15">
              <a:extLst>
                <a:ext uri="{FF2B5EF4-FFF2-40B4-BE49-F238E27FC236}">
                  <a16:creationId xmlns:a16="http://schemas.microsoft.com/office/drawing/2014/main" id="{87FB0EDF-64B9-9328-C55D-F231C2F58EF7}"/>
                </a:ext>
              </a:extLst>
            </p:cNvPr>
            <p:cNvSpPr>
              <a:spLocks noEditPoints="1"/>
            </p:cNvSpPr>
            <p:nvPr/>
          </p:nvSpPr>
          <p:spPr bwMode="auto">
            <a:xfrm>
              <a:off x="1086" y="1440"/>
              <a:ext cx="616" cy="895"/>
            </a:xfrm>
            <a:custGeom>
              <a:avLst/>
              <a:gdLst>
                <a:gd name="T0" fmla="*/ 324 w 449"/>
                <a:gd name="T1" fmla="*/ 637 h 651"/>
                <a:gd name="T2" fmla="*/ 324 w 449"/>
                <a:gd name="T3" fmla="*/ 13 h 651"/>
                <a:gd name="T4" fmla="*/ 50 w 449"/>
                <a:gd name="T5" fmla="*/ 77 h 651"/>
                <a:gd name="T6" fmla="*/ 96 w 449"/>
                <a:gd name="T7" fmla="*/ 474 h 651"/>
                <a:gd name="T8" fmla="*/ 70 w 449"/>
                <a:gd name="T9" fmla="*/ 459 h 651"/>
                <a:gd name="T10" fmla="*/ 59 w 449"/>
                <a:gd name="T11" fmla="*/ 380 h 651"/>
                <a:gd name="T12" fmla="*/ 91 w 449"/>
                <a:gd name="T13" fmla="*/ 432 h 651"/>
                <a:gd name="T14" fmla="*/ 115 w 449"/>
                <a:gd name="T15" fmla="*/ 371 h 651"/>
                <a:gd name="T16" fmla="*/ 127 w 449"/>
                <a:gd name="T17" fmla="*/ 414 h 651"/>
                <a:gd name="T18" fmla="*/ 194 w 449"/>
                <a:gd name="T19" fmla="*/ 603 h 651"/>
                <a:gd name="T20" fmla="*/ 207 w 449"/>
                <a:gd name="T21" fmla="*/ 579 h 651"/>
                <a:gd name="T22" fmla="*/ 216 w 449"/>
                <a:gd name="T23" fmla="*/ 565 h 651"/>
                <a:gd name="T24" fmla="*/ 227 w 449"/>
                <a:gd name="T25" fmla="*/ 536 h 651"/>
                <a:gd name="T26" fmla="*/ 238 w 449"/>
                <a:gd name="T27" fmla="*/ 565 h 651"/>
                <a:gd name="T28" fmla="*/ 276 w 449"/>
                <a:gd name="T29" fmla="*/ 518 h 651"/>
                <a:gd name="T30" fmla="*/ 251 w 449"/>
                <a:gd name="T31" fmla="*/ 475 h 651"/>
                <a:gd name="T32" fmla="*/ 297 w 449"/>
                <a:gd name="T33" fmla="*/ 359 h 651"/>
                <a:gd name="T34" fmla="*/ 293 w 449"/>
                <a:gd name="T35" fmla="*/ 605 h 651"/>
                <a:gd name="T36" fmla="*/ 307 w 449"/>
                <a:gd name="T37" fmla="*/ 591 h 651"/>
                <a:gd name="T38" fmla="*/ 339 w 449"/>
                <a:gd name="T39" fmla="*/ 478 h 651"/>
                <a:gd name="T40" fmla="*/ 356 w 449"/>
                <a:gd name="T41" fmla="*/ 490 h 651"/>
                <a:gd name="T42" fmla="*/ 379 w 449"/>
                <a:gd name="T43" fmla="*/ 453 h 651"/>
                <a:gd name="T44" fmla="*/ 313 w 449"/>
                <a:gd name="T45" fmla="*/ 372 h 651"/>
                <a:gd name="T46" fmla="*/ 365 w 449"/>
                <a:gd name="T47" fmla="*/ 515 h 651"/>
                <a:gd name="T48" fmla="*/ 320 w 449"/>
                <a:gd name="T49" fmla="*/ 411 h 651"/>
                <a:gd name="T50" fmla="*/ 366 w 449"/>
                <a:gd name="T51" fmla="*/ 412 h 651"/>
                <a:gd name="T52" fmla="*/ 354 w 449"/>
                <a:gd name="T53" fmla="*/ 368 h 651"/>
                <a:gd name="T54" fmla="*/ 366 w 449"/>
                <a:gd name="T55" fmla="*/ 412 h 651"/>
                <a:gd name="T56" fmla="*/ 392 w 449"/>
                <a:gd name="T57" fmla="*/ 308 h 651"/>
                <a:gd name="T58" fmla="*/ 347 w 449"/>
                <a:gd name="T59" fmla="*/ 201 h 651"/>
                <a:gd name="T60" fmla="*/ 382 w 449"/>
                <a:gd name="T61" fmla="*/ 273 h 651"/>
                <a:gd name="T62" fmla="*/ 306 w 449"/>
                <a:gd name="T63" fmla="*/ 277 h 651"/>
                <a:gd name="T64" fmla="*/ 335 w 449"/>
                <a:gd name="T65" fmla="*/ 203 h 651"/>
                <a:gd name="T66" fmla="*/ 312 w 449"/>
                <a:gd name="T67" fmla="*/ 51 h 651"/>
                <a:gd name="T68" fmla="*/ 292 w 449"/>
                <a:gd name="T69" fmla="*/ 86 h 651"/>
                <a:gd name="T70" fmla="*/ 259 w 449"/>
                <a:gd name="T71" fmla="*/ 140 h 651"/>
                <a:gd name="T72" fmla="*/ 88 w 449"/>
                <a:gd name="T73" fmla="*/ 93 h 651"/>
                <a:gd name="T74" fmla="*/ 115 w 449"/>
                <a:gd name="T75" fmla="*/ 60 h 651"/>
                <a:gd name="T76" fmla="*/ 133 w 449"/>
                <a:gd name="T77" fmla="*/ 116 h 651"/>
                <a:gd name="T78" fmla="*/ 119 w 449"/>
                <a:gd name="T79" fmla="*/ 151 h 651"/>
                <a:gd name="T80" fmla="*/ 121 w 449"/>
                <a:gd name="T81" fmla="*/ 169 h 651"/>
                <a:gd name="T82" fmla="*/ 88 w 449"/>
                <a:gd name="T83" fmla="*/ 169 h 651"/>
                <a:gd name="T84" fmla="*/ 104 w 449"/>
                <a:gd name="T85" fmla="*/ 204 h 651"/>
                <a:gd name="T86" fmla="*/ 207 w 449"/>
                <a:gd name="T87" fmla="*/ 212 h 651"/>
                <a:gd name="T88" fmla="*/ 208 w 449"/>
                <a:gd name="T89" fmla="*/ 131 h 651"/>
                <a:gd name="T90" fmla="*/ 237 w 449"/>
                <a:gd name="T91" fmla="*/ 182 h 651"/>
                <a:gd name="T92" fmla="*/ 268 w 449"/>
                <a:gd name="T93" fmla="*/ 180 h 651"/>
                <a:gd name="T94" fmla="*/ 280 w 449"/>
                <a:gd name="T95" fmla="*/ 84 h 651"/>
                <a:gd name="T96" fmla="*/ 273 w 449"/>
                <a:gd name="T97" fmla="*/ 204 h 651"/>
                <a:gd name="T98" fmla="*/ 242 w 449"/>
                <a:gd name="T99" fmla="*/ 356 h 651"/>
                <a:gd name="T100" fmla="*/ 231 w 449"/>
                <a:gd name="T101" fmla="*/ 498 h 651"/>
                <a:gd name="T102" fmla="*/ 222 w 449"/>
                <a:gd name="T103" fmla="*/ 459 h 651"/>
                <a:gd name="T104" fmla="*/ 162 w 449"/>
                <a:gd name="T105" fmla="*/ 498 h 651"/>
                <a:gd name="T106" fmla="*/ 147 w 449"/>
                <a:gd name="T107" fmla="*/ 482 h 651"/>
                <a:gd name="T108" fmla="*/ 200 w 449"/>
                <a:gd name="T109" fmla="*/ 259 h 651"/>
                <a:gd name="T110" fmla="*/ 100 w 449"/>
                <a:gd name="T111" fmla="*/ 234 h 651"/>
                <a:gd name="T112" fmla="*/ 115 w 449"/>
                <a:gd name="T113" fmla="*/ 285 h 651"/>
                <a:gd name="T114" fmla="*/ 116 w 449"/>
                <a:gd name="T115" fmla="*/ 247 h 651"/>
                <a:gd name="T116" fmla="*/ 59 w 449"/>
                <a:gd name="T117" fmla="*/ 341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9" h="651">
                  <a:moveTo>
                    <a:pt x="124" y="637"/>
                  </a:moveTo>
                  <a:cubicBezTo>
                    <a:pt x="156" y="646"/>
                    <a:pt x="190" y="651"/>
                    <a:pt x="224" y="651"/>
                  </a:cubicBezTo>
                  <a:cubicBezTo>
                    <a:pt x="225" y="651"/>
                    <a:pt x="225" y="651"/>
                    <a:pt x="225" y="651"/>
                  </a:cubicBezTo>
                  <a:cubicBezTo>
                    <a:pt x="259" y="651"/>
                    <a:pt x="293" y="646"/>
                    <a:pt x="324" y="637"/>
                  </a:cubicBezTo>
                  <a:cubicBezTo>
                    <a:pt x="358" y="628"/>
                    <a:pt x="385" y="605"/>
                    <a:pt x="399" y="573"/>
                  </a:cubicBezTo>
                  <a:cubicBezTo>
                    <a:pt x="429" y="509"/>
                    <a:pt x="449" y="417"/>
                    <a:pt x="449" y="325"/>
                  </a:cubicBezTo>
                  <a:cubicBezTo>
                    <a:pt x="449" y="234"/>
                    <a:pt x="429" y="142"/>
                    <a:pt x="399" y="77"/>
                  </a:cubicBezTo>
                  <a:cubicBezTo>
                    <a:pt x="385" y="46"/>
                    <a:pt x="358" y="23"/>
                    <a:pt x="324" y="13"/>
                  </a:cubicBezTo>
                  <a:cubicBezTo>
                    <a:pt x="293" y="5"/>
                    <a:pt x="259" y="0"/>
                    <a:pt x="225" y="0"/>
                  </a:cubicBezTo>
                  <a:cubicBezTo>
                    <a:pt x="224" y="0"/>
                    <a:pt x="224" y="0"/>
                    <a:pt x="224" y="0"/>
                  </a:cubicBezTo>
                  <a:cubicBezTo>
                    <a:pt x="190" y="0"/>
                    <a:pt x="156" y="5"/>
                    <a:pt x="124" y="13"/>
                  </a:cubicBezTo>
                  <a:cubicBezTo>
                    <a:pt x="91" y="23"/>
                    <a:pt x="63" y="46"/>
                    <a:pt x="50" y="77"/>
                  </a:cubicBezTo>
                  <a:cubicBezTo>
                    <a:pt x="19" y="142"/>
                    <a:pt x="0" y="234"/>
                    <a:pt x="0" y="325"/>
                  </a:cubicBezTo>
                  <a:cubicBezTo>
                    <a:pt x="0" y="417"/>
                    <a:pt x="19" y="509"/>
                    <a:pt x="50" y="573"/>
                  </a:cubicBezTo>
                  <a:cubicBezTo>
                    <a:pt x="63" y="605"/>
                    <a:pt x="91" y="628"/>
                    <a:pt x="124" y="637"/>
                  </a:cubicBezTo>
                  <a:moveTo>
                    <a:pt x="96" y="474"/>
                  </a:moveTo>
                  <a:cubicBezTo>
                    <a:pt x="94" y="474"/>
                    <a:pt x="90" y="473"/>
                    <a:pt x="88" y="473"/>
                  </a:cubicBezTo>
                  <a:cubicBezTo>
                    <a:pt x="83" y="471"/>
                    <a:pt x="76" y="469"/>
                    <a:pt x="72" y="462"/>
                  </a:cubicBezTo>
                  <a:cubicBezTo>
                    <a:pt x="71" y="461"/>
                    <a:pt x="71" y="461"/>
                    <a:pt x="71" y="461"/>
                  </a:cubicBezTo>
                  <a:cubicBezTo>
                    <a:pt x="70" y="459"/>
                    <a:pt x="70" y="459"/>
                    <a:pt x="70" y="459"/>
                  </a:cubicBezTo>
                  <a:cubicBezTo>
                    <a:pt x="69" y="457"/>
                    <a:pt x="69" y="457"/>
                    <a:pt x="69" y="457"/>
                  </a:cubicBezTo>
                  <a:cubicBezTo>
                    <a:pt x="69" y="453"/>
                    <a:pt x="69" y="453"/>
                    <a:pt x="69" y="453"/>
                  </a:cubicBezTo>
                  <a:cubicBezTo>
                    <a:pt x="69" y="392"/>
                    <a:pt x="69" y="392"/>
                    <a:pt x="69" y="392"/>
                  </a:cubicBezTo>
                  <a:cubicBezTo>
                    <a:pt x="68" y="384"/>
                    <a:pt x="66" y="384"/>
                    <a:pt x="59" y="380"/>
                  </a:cubicBezTo>
                  <a:cubicBezTo>
                    <a:pt x="62" y="379"/>
                    <a:pt x="62" y="379"/>
                    <a:pt x="62" y="379"/>
                  </a:cubicBezTo>
                  <a:cubicBezTo>
                    <a:pt x="86" y="371"/>
                    <a:pt x="86" y="371"/>
                    <a:pt x="86" y="371"/>
                  </a:cubicBezTo>
                  <a:cubicBezTo>
                    <a:pt x="90" y="375"/>
                    <a:pt x="91" y="379"/>
                    <a:pt x="91" y="385"/>
                  </a:cubicBezTo>
                  <a:cubicBezTo>
                    <a:pt x="91" y="432"/>
                    <a:pt x="91" y="432"/>
                    <a:pt x="91" y="432"/>
                  </a:cubicBezTo>
                  <a:cubicBezTo>
                    <a:pt x="91" y="436"/>
                    <a:pt x="94" y="437"/>
                    <a:pt x="97" y="437"/>
                  </a:cubicBezTo>
                  <a:cubicBezTo>
                    <a:pt x="101" y="437"/>
                    <a:pt x="103" y="436"/>
                    <a:pt x="104" y="433"/>
                  </a:cubicBezTo>
                  <a:cubicBezTo>
                    <a:pt x="104" y="411"/>
                    <a:pt x="103" y="405"/>
                    <a:pt x="104" y="386"/>
                  </a:cubicBezTo>
                  <a:cubicBezTo>
                    <a:pt x="104" y="379"/>
                    <a:pt x="110" y="373"/>
                    <a:pt x="115" y="371"/>
                  </a:cubicBezTo>
                  <a:cubicBezTo>
                    <a:pt x="122" y="368"/>
                    <a:pt x="131" y="369"/>
                    <a:pt x="137" y="372"/>
                  </a:cubicBezTo>
                  <a:cubicBezTo>
                    <a:pt x="148" y="377"/>
                    <a:pt x="147" y="399"/>
                    <a:pt x="147" y="416"/>
                  </a:cubicBezTo>
                  <a:cubicBezTo>
                    <a:pt x="143" y="414"/>
                    <a:pt x="142" y="413"/>
                    <a:pt x="138" y="412"/>
                  </a:cubicBezTo>
                  <a:cubicBezTo>
                    <a:pt x="134" y="411"/>
                    <a:pt x="130" y="412"/>
                    <a:pt x="127" y="414"/>
                  </a:cubicBezTo>
                  <a:cubicBezTo>
                    <a:pt x="123" y="417"/>
                    <a:pt x="123" y="421"/>
                    <a:pt x="123" y="426"/>
                  </a:cubicBezTo>
                  <a:cubicBezTo>
                    <a:pt x="123" y="447"/>
                    <a:pt x="125" y="461"/>
                    <a:pt x="115" y="469"/>
                  </a:cubicBezTo>
                  <a:cubicBezTo>
                    <a:pt x="108" y="473"/>
                    <a:pt x="102" y="474"/>
                    <a:pt x="96" y="474"/>
                  </a:cubicBezTo>
                  <a:moveTo>
                    <a:pt x="194" y="603"/>
                  </a:moveTo>
                  <a:cubicBezTo>
                    <a:pt x="185" y="609"/>
                    <a:pt x="170" y="611"/>
                    <a:pt x="160" y="605"/>
                  </a:cubicBezTo>
                  <a:cubicBezTo>
                    <a:pt x="154" y="602"/>
                    <a:pt x="149" y="597"/>
                    <a:pt x="146" y="591"/>
                  </a:cubicBezTo>
                  <a:cubicBezTo>
                    <a:pt x="144" y="586"/>
                    <a:pt x="143" y="584"/>
                    <a:pt x="143" y="579"/>
                  </a:cubicBezTo>
                  <a:cubicBezTo>
                    <a:pt x="166" y="579"/>
                    <a:pt x="182" y="579"/>
                    <a:pt x="207" y="579"/>
                  </a:cubicBezTo>
                  <a:cubicBezTo>
                    <a:pt x="207" y="588"/>
                    <a:pt x="202" y="597"/>
                    <a:pt x="194" y="603"/>
                  </a:cubicBezTo>
                  <a:moveTo>
                    <a:pt x="238" y="605"/>
                  </a:moveTo>
                  <a:cubicBezTo>
                    <a:pt x="216" y="605"/>
                    <a:pt x="216" y="605"/>
                    <a:pt x="216" y="605"/>
                  </a:cubicBezTo>
                  <a:cubicBezTo>
                    <a:pt x="216" y="565"/>
                    <a:pt x="216" y="565"/>
                    <a:pt x="216" y="565"/>
                  </a:cubicBezTo>
                  <a:cubicBezTo>
                    <a:pt x="181" y="565"/>
                    <a:pt x="181" y="565"/>
                    <a:pt x="181" y="565"/>
                  </a:cubicBezTo>
                  <a:cubicBezTo>
                    <a:pt x="181" y="549"/>
                    <a:pt x="181" y="549"/>
                    <a:pt x="181" y="549"/>
                  </a:cubicBezTo>
                  <a:cubicBezTo>
                    <a:pt x="216" y="549"/>
                    <a:pt x="216" y="549"/>
                    <a:pt x="216" y="549"/>
                  </a:cubicBezTo>
                  <a:cubicBezTo>
                    <a:pt x="227" y="536"/>
                    <a:pt x="227" y="536"/>
                    <a:pt x="227" y="536"/>
                  </a:cubicBezTo>
                  <a:cubicBezTo>
                    <a:pt x="232" y="543"/>
                    <a:pt x="233" y="543"/>
                    <a:pt x="238" y="549"/>
                  </a:cubicBezTo>
                  <a:cubicBezTo>
                    <a:pt x="273" y="549"/>
                    <a:pt x="273" y="549"/>
                    <a:pt x="273" y="549"/>
                  </a:cubicBezTo>
                  <a:cubicBezTo>
                    <a:pt x="273" y="565"/>
                    <a:pt x="273" y="565"/>
                    <a:pt x="273" y="565"/>
                  </a:cubicBezTo>
                  <a:cubicBezTo>
                    <a:pt x="238" y="565"/>
                    <a:pt x="238" y="565"/>
                    <a:pt x="238" y="565"/>
                  </a:cubicBezTo>
                  <a:lnTo>
                    <a:pt x="238" y="605"/>
                  </a:lnTo>
                  <a:close/>
                  <a:moveTo>
                    <a:pt x="254" y="465"/>
                  </a:moveTo>
                  <a:cubicBezTo>
                    <a:pt x="265" y="465"/>
                    <a:pt x="276" y="474"/>
                    <a:pt x="280" y="485"/>
                  </a:cubicBezTo>
                  <a:cubicBezTo>
                    <a:pt x="284" y="495"/>
                    <a:pt x="283" y="509"/>
                    <a:pt x="276" y="518"/>
                  </a:cubicBezTo>
                  <a:cubicBezTo>
                    <a:pt x="267" y="528"/>
                    <a:pt x="256" y="533"/>
                    <a:pt x="242" y="531"/>
                  </a:cubicBezTo>
                  <a:cubicBezTo>
                    <a:pt x="233" y="529"/>
                    <a:pt x="225" y="524"/>
                    <a:pt x="220" y="516"/>
                  </a:cubicBezTo>
                  <a:cubicBezTo>
                    <a:pt x="227" y="513"/>
                    <a:pt x="237" y="509"/>
                    <a:pt x="239" y="502"/>
                  </a:cubicBezTo>
                  <a:cubicBezTo>
                    <a:pt x="238" y="492"/>
                    <a:pt x="246" y="483"/>
                    <a:pt x="251" y="475"/>
                  </a:cubicBezTo>
                  <a:cubicBezTo>
                    <a:pt x="254" y="471"/>
                    <a:pt x="254" y="469"/>
                    <a:pt x="254" y="465"/>
                  </a:cubicBezTo>
                  <a:moveTo>
                    <a:pt x="264" y="455"/>
                  </a:moveTo>
                  <a:cubicBezTo>
                    <a:pt x="264" y="359"/>
                    <a:pt x="264" y="359"/>
                    <a:pt x="264" y="359"/>
                  </a:cubicBezTo>
                  <a:cubicBezTo>
                    <a:pt x="278" y="358"/>
                    <a:pt x="282" y="359"/>
                    <a:pt x="297" y="359"/>
                  </a:cubicBezTo>
                  <a:cubicBezTo>
                    <a:pt x="297" y="455"/>
                    <a:pt x="297" y="455"/>
                    <a:pt x="297" y="455"/>
                  </a:cubicBezTo>
                  <a:lnTo>
                    <a:pt x="264" y="455"/>
                  </a:lnTo>
                  <a:close/>
                  <a:moveTo>
                    <a:pt x="307" y="591"/>
                  </a:moveTo>
                  <a:cubicBezTo>
                    <a:pt x="304" y="597"/>
                    <a:pt x="299" y="602"/>
                    <a:pt x="293" y="605"/>
                  </a:cubicBezTo>
                  <a:cubicBezTo>
                    <a:pt x="284" y="611"/>
                    <a:pt x="269" y="609"/>
                    <a:pt x="260" y="603"/>
                  </a:cubicBezTo>
                  <a:cubicBezTo>
                    <a:pt x="252" y="597"/>
                    <a:pt x="247" y="588"/>
                    <a:pt x="247" y="579"/>
                  </a:cubicBezTo>
                  <a:cubicBezTo>
                    <a:pt x="271" y="579"/>
                    <a:pt x="287" y="579"/>
                    <a:pt x="311" y="579"/>
                  </a:cubicBezTo>
                  <a:cubicBezTo>
                    <a:pt x="311" y="584"/>
                    <a:pt x="310" y="586"/>
                    <a:pt x="307" y="591"/>
                  </a:cubicBezTo>
                  <a:moveTo>
                    <a:pt x="356" y="507"/>
                  </a:moveTo>
                  <a:cubicBezTo>
                    <a:pt x="353" y="511"/>
                    <a:pt x="351" y="512"/>
                    <a:pt x="347" y="516"/>
                  </a:cubicBezTo>
                  <a:cubicBezTo>
                    <a:pt x="339" y="506"/>
                    <a:pt x="339" y="506"/>
                    <a:pt x="339" y="506"/>
                  </a:cubicBezTo>
                  <a:cubicBezTo>
                    <a:pt x="339" y="478"/>
                    <a:pt x="339" y="478"/>
                    <a:pt x="339" y="478"/>
                  </a:cubicBezTo>
                  <a:cubicBezTo>
                    <a:pt x="328" y="484"/>
                    <a:pt x="330" y="501"/>
                    <a:pt x="330" y="515"/>
                  </a:cubicBezTo>
                  <a:cubicBezTo>
                    <a:pt x="323" y="509"/>
                    <a:pt x="320" y="506"/>
                    <a:pt x="313" y="500"/>
                  </a:cubicBezTo>
                  <a:cubicBezTo>
                    <a:pt x="310" y="483"/>
                    <a:pt x="320" y="474"/>
                    <a:pt x="327" y="463"/>
                  </a:cubicBezTo>
                  <a:cubicBezTo>
                    <a:pt x="356" y="490"/>
                    <a:pt x="356" y="490"/>
                    <a:pt x="356" y="490"/>
                  </a:cubicBezTo>
                  <a:lnTo>
                    <a:pt x="356" y="507"/>
                  </a:lnTo>
                  <a:close/>
                  <a:moveTo>
                    <a:pt x="332" y="392"/>
                  </a:moveTo>
                  <a:cubicBezTo>
                    <a:pt x="347" y="407"/>
                    <a:pt x="360" y="420"/>
                    <a:pt x="374" y="433"/>
                  </a:cubicBezTo>
                  <a:cubicBezTo>
                    <a:pt x="379" y="439"/>
                    <a:pt x="383" y="446"/>
                    <a:pt x="379" y="453"/>
                  </a:cubicBezTo>
                  <a:cubicBezTo>
                    <a:pt x="378" y="457"/>
                    <a:pt x="376" y="460"/>
                    <a:pt x="373" y="464"/>
                  </a:cubicBezTo>
                  <a:cubicBezTo>
                    <a:pt x="373" y="457"/>
                    <a:pt x="370" y="453"/>
                    <a:pt x="367" y="449"/>
                  </a:cubicBezTo>
                  <a:cubicBezTo>
                    <a:pt x="348" y="431"/>
                    <a:pt x="317" y="406"/>
                    <a:pt x="315" y="396"/>
                  </a:cubicBezTo>
                  <a:cubicBezTo>
                    <a:pt x="312" y="389"/>
                    <a:pt x="313" y="380"/>
                    <a:pt x="313" y="372"/>
                  </a:cubicBezTo>
                  <a:cubicBezTo>
                    <a:pt x="318" y="368"/>
                    <a:pt x="322" y="364"/>
                    <a:pt x="328" y="359"/>
                  </a:cubicBezTo>
                  <a:cubicBezTo>
                    <a:pt x="328" y="372"/>
                    <a:pt x="326" y="385"/>
                    <a:pt x="332" y="392"/>
                  </a:cubicBezTo>
                  <a:moveTo>
                    <a:pt x="381" y="502"/>
                  </a:moveTo>
                  <a:cubicBezTo>
                    <a:pt x="376" y="506"/>
                    <a:pt x="371" y="510"/>
                    <a:pt x="365" y="515"/>
                  </a:cubicBezTo>
                  <a:cubicBezTo>
                    <a:pt x="365" y="502"/>
                    <a:pt x="367" y="490"/>
                    <a:pt x="361" y="482"/>
                  </a:cubicBezTo>
                  <a:cubicBezTo>
                    <a:pt x="346" y="468"/>
                    <a:pt x="333" y="454"/>
                    <a:pt x="320" y="441"/>
                  </a:cubicBezTo>
                  <a:cubicBezTo>
                    <a:pt x="315" y="436"/>
                    <a:pt x="311" y="428"/>
                    <a:pt x="314" y="421"/>
                  </a:cubicBezTo>
                  <a:cubicBezTo>
                    <a:pt x="316" y="418"/>
                    <a:pt x="318" y="414"/>
                    <a:pt x="320" y="411"/>
                  </a:cubicBezTo>
                  <a:cubicBezTo>
                    <a:pt x="320" y="418"/>
                    <a:pt x="323" y="422"/>
                    <a:pt x="327" y="425"/>
                  </a:cubicBezTo>
                  <a:cubicBezTo>
                    <a:pt x="345" y="443"/>
                    <a:pt x="376" y="468"/>
                    <a:pt x="379" y="478"/>
                  </a:cubicBezTo>
                  <a:cubicBezTo>
                    <a:pt x="381" y="486"/>
                    <a:pt x="381" y="494"/>
                    <a:pt x="381" y="502"/>
                  </a:cubicBezTo>
                  <a:moveTo>
                    <a:pt x="366" y="412"/>
                  </a:moveTo>
                  <a:cubicBezTo>
                    <a:pt x="337" y="384"/>
                    <a:pt x="337" y="384"/>
                    <a:pt x="337" y="384"/>
                  </a:cubicBezTo>
                  <a:cubicBezTo>
                    <a:pt x="337" y="368"/>
                    <a:pt x="337" y="368"/>
                    <a:pt x="337" y="368"/>
                  </a:cubicBezTo>
                  <a:cubicBezTo>
                    <a:pt x="341" y="364"/>
                    <a:pt x="342" y="362"/>
                    <a:pt x="346" y="358"/>
                  </a:cubicBezTo>
                  <a:cubicBezTo>
                    <a:pt x="354" y="368"/>
                    <a:pt x="354" y="368"/>
                    <a:pt x="354" y="368"/>
                  </a:cubicBezTo>
                  <a:cubicBezTo>
                    <a:pt x="354" y="396"/>
                    <a:pt x="354" y="396"/>
                    <a:pt x="354" y="396"/>
                  </a:cubicBezTo>
                  <a:cubicBezTo>
                    <a:pt x="366" y="390"/>
                    <a:pt x="363" y="374"/>
                    <a:pt x="363" y="359"/>
                  </a:cubicBezTo>
                  <a:cubicBezTo>
                    <a:pt x="370" y="365"/>
                    <a:pt x="373" y="368"/>
                    <a:pt x="380" y="374"/>
                  </a:cubicBezTo>
                  <a:cubicBezTo>
                    <a:pt x="384" y="391"/>
                    <a:pt x="374" y="400"/>
                    <a:pt x="366" y="412"/>
                  </a:cubicBezTo>
                  <a:moveTo>
                    <a:pt x="392" y="341"/>
                  </a:moveTo>
                  <a:cubicBezTo>
                    <a:pt x="279" y="341"/>
                    <a:pt x="279" y="341"/>
                    <a:pt x="279" y="341"/>
                  </a:cubicBezTo>
                  <a:cubicBezTo>
                    <a:pt x="279" y="308"/>
                    <a:pt x="279" y="308"/>
                    <a:pt x="279" y="308"/>
                  </a:cubicBezTo>
                  <a:cubicBezTo>
                    <a:pt x="392" y="308"/>
                    <a:pt x="392" y="308"/>
                    <a:pt x="392" y="308"/>
                  </a:cubicBezTo>
                  <a:lnTo>
                    <a:pt x="392" y="341"/>
                  </a:lnTo>
                  <a:close/>
                  <a:moveTo>
                    <a:pt x="341" y="262"/>
                  </a:moveTo>
                  <a:cubicBezTo>
                    <a:pt x="342" y="262"/>
                    <a:pt x="347" y="261"/>
                    <a:pt x="347" y="258"/>
                  </a:cubicBezTo>
                  <a:cubicBezTo>
                    <a:pt x="347" y="201"/>
                    <a:pt x="347" y="201"/>
                    <a:pt x="347" y="201"/>
                  </a:cubicBezTo>
                  <a:cubicBezTo>
                    <a:pt x="355" y="199"/>
                    <a:pt x="363" y="196"/>
                    <a:pt x="370" y="195"/>
                  </a:cubicBezTo>
                  <a:cubicBezTo>
                    <a:pt x="370" y="229"/>
                    <a:pt x="370" y="229"/>
                    <a:pt x="370" y="229"/>
                  </a:cubicBezTo>
                  <a:cubicBezTo>
                    <a:pt x="375" y="229"/>
                    <a:pt x="377" y="228"/>
                    <a:pt x="382" y="227"/>
                  </a:cubicBezTo>
                  <a:cubicBezTo>
                    <a:pt x="382" y="273"/>
                    <a:pt x="382" y="273"/>
                    <a:pt x="382" y="273"/>
                  </a:cubicBezTo>
                  <a:cubicBezTo>
                    <a:pt x="368" y="275"/>
                    <a:pt x="368" y="275"/>
                    <a:pt x="368" y="275"/>
                  </a:cubicBezTo>
                  <a:cubicBezTo>
                    <a:pt x="364" y="294"/>
                    <a:pt x="364" y="294"/>
                    <a:pt x="364" y="294"/>
                  </a:cubicBezTo>
                  <a:cubicBezTo>
                    <a:pt x="313" y="294"/>
                    <a:pt x="313" y="294"/>
                    <a:pt x="313" y="294"/>
                  </a:cubicBezTo>
                  <a:cubicBezTo>
                    <a:pt x="306" y="277"/>
                    <a:pt x="306" y="277"/>
                    <a:pt x="306" y="277"/>
                  </a:cubicBezTo>
                  <a:cubicBezTo>
                    <a:pt x="293" y="276"/>
                    <a:pt x="292" y="276"/>
                    <a:pt x="280" y="275"/>
                  </a:cubicBezTo>
                  <a:cubicBezTo>
                    <a:pt x="292" y="260"/>
                    <a:pt x="304" y="245"/>
                    <a:pt x="312" y="229"/>
                  </a:cubicBezTo>
                  <a:cubicBezTo>
                    <a:pt x="312" y="206"/>
                    <a:pt x="312" y="206"/>
                    <a:pt x="312" y="206"/>
                  </a:cubicBezTo>
                  <a:cubicBezTo>
                    <a:pt x="335" y="203"/>
                    <a:pt x="335" y="203"/>
                    <a:pt x="335" y="203"/>
                  </a:cubicBezTo>
                  <a:cubicBezTo>
                    <a:pt x="335" y="258"/>
                    <a:pt x="335" y="258"/>
                    <a:pt x="335" y="258"/>
                  </a:cubicBezTo>
                  <a:cubicBezTo>
                    <a:pt x="335" y="260"/>
                    <a:pt x="337" y="262"/>
                    <a:pt x="340" y="262"/>
                  </a:cubicBezTo>
                  <a:lnTo>
                    <a:pt x="341" y="262"/>
                  </a:lnTo>
                  <a:close/>
                  <a:moveTo>
                    <a:pt x="312" y="51"/>
                  </a:moveTo>
                  <a:cubicBezTo>
                    <a:pt x="317" y="49"/>
                    <a:pt x="325" y="50"/>
                    <a:pt x="330" y="54"/>
                  </a:cubicBezTo>
                  <a:cubicBezTo>
                    <a:pt x="336" y="59"/>
                    <a:pt x="338" y="67"/>
                    <a:pt x="337" y="74"/>
                  </a:cubicBezTo>
                  <a:cubicBezTo>
                    <a:pt x="332" y="90"/>
                    <a:pt x="314" y="93"/>
                    <a:pt x="300" y="97"/>
                  </a:cubicBezTo>
                  <a:cubicBezTo>
                    <a:pt x="292" y="86"/>
                    <a:pt x="292" y="86"/>
                    <a:pt x="292" y="86"/>
                  </a:cubicBezTo>
                  <a:cubicBezTo>
                    <a:pt x="295" y="72"/>
                    <a:pt x="297" y="56"/>
                    <a:pt x="312" y="51"/>
                  </a:cubicBezTo>
                  <a:moveTo>
                    <a:pt x="267" y="114"/>
                  </a:moveTo>
                  <a:cubicBezTo>
                    <a:pt x="273" y="124"/>
                    <a:pt x="273" y="124"/>
                    <a:pt x="273" y="124"/>
                  </a:cubicBezTo>
                  <a:cubicBezTo>
                    <a:pt x="259" y="140"/>
                    <a:pt x="259" y="140"/>
                    <a:pt x="259" y="140"/>
                  </a:cubicBezTo>
                  <a:cubicBezTo>
                    <a:pt x="255" y="137"/>
                    <a:pt x="254" y="136"/>
                    <a:pt x="251" y="132"/>
                  </a:cubicBezTo>
                  <a:cubicBezTo>
                    <a:pt x="258" y="124"/>
                    <a:pt x="259" y="124"/>
                    <a:pt x="267" y="114"/>
                  </a:cubicBezTo>
                  <a:moveTo>
                    <a:pt x="88" y="93"/>
                  </a:moveTo>
                  <a:cubicBezTo>
                    <a:pt x="88" y="93"/>
                    <a:pt x="88" y="93"/>
                    <a:pt x="88" y="93"/>
                  </a:cubicBezTo>
                  <a:cubicBezTo>
                    <a:pt x="91" y="100"/>
                    <a:pt x="95" y="106"/>
                    <a:pt x="103" y="109"/>
                  </a:cubicBezTo>
                  <a:cubicBezTo>
                    <a:pt x="102" y="105"/>
                    <a:pt x="99" y="102"/>
                    <a:pt x="97" y="97"/>
                  </a:cubicBezTo>
                  <a:cubicBezTo>
                    <a:pt x="94" y="89"/>
                    <a:pt x="94" y="77"/>
                    <a:pt x="100" y="70"/>
                  </a:cubicBezTo>
                  <a:cubicBezTo>
                    <a:pt x="104" y="64"/>
                    <a:pt x="109" y="62"/>
                    <a:pt x="115" y="60"/>
                  </a:cubicBezTo>
                  <a:cubicBezTo>
                    <a:pt x="113" y="67"/>
                    <a:pt x="112" y="75"/>
                    <a:pt x="115" y="82"/>
                  </a:cubicBezTo>
                  <a:cubicBezTo>
                    <a:pt x="119" y="79"/>
                    <a:pt x="119" y="79"/>
                    <a:pt x="122" y="76"/>
                  </a:cubicBezTo>
                  <a:cubicBezTo>
                    <a:pt x="123" y="75"/>
                    <a:pt x="124" y="74"/>
                    <a:pt x="125" y="74"/>
                  </a:cubicBezTo>
                  <a:cubicBezTo>
                    <a:pt x="130" y="86"/>
                    <a:pt x="137" y="102"/>
                    <a:pt x="133" y="116"/>
                  </a:cubicBezTo>
                  <a:cubicBezTo>
                    <a:pt x="131" y="122"/>
                    <a:pt x="131" y="122"/>
                    <a:pt x="131" y="122"/>
                  </a:cubicBezTo>
                  <a:cubicBezTo>
                    <a:pt x="130" y="112"/>
                    <a:pt x="128" y="107"/>
                    <a:pt x="122" y="104"/>
                  </a:cubicBezTo>
                  <a:cubicBezTo>
                    <a:pt x="121" y="109"/>
                    <a:pt x="124" y="114"/>
                    <a:pt x="125" y="121"/>
                  </a:cubicBezTo>
                  <a:cubicBezTo>
                    <a:pt x="128" y="133"/>
                    <a:pt x="126" y="144"/>
                    <a:pt x="119" y="151"/>
                  </a:cubicBezTo>
                  <a:cubicBezTo>
                    <a:pt x="100" y="151"/>
                    <a:pt x="100" y="151"/>
                    <a:pt x="100" y="151"/>
                  </a:cubicBezTo>
                  <a:cubicBezTo>
                    <a:pt x="86" y="136"/>
                    <a:pt x="85" y="113"/>
                    <a:pt x="88" y="93"/>
                  </a:cubicBezTo>
                  <a:moveTo>
                    <a:pt x="130" y="169"/>
                  </a:moveTo>
                  <a:cubicBezTo>
                    <a:pt x="121" y="169"/>
                    <a:pt x="121" y="169"/>
                    <a:pt x="121" y="169"/>
                  </a:cubicBezTo>
                  <a:cubicBezTo>
                    <a:pt x="116" y="204"/>
                    <a:pt x="116" y="204"/>
                    <a:pt x="116" y="204"/>
                  </a:cubicBezTo>
                  <a:cubicBezTo>
                    <a:pt x="112" y="200"/>
                    <a:pt x="107" y="197"/>
                    <a:pt x="102" y="195"/>
                  </a:cubicBezTo>
                  <a:cubicBezTo>
                    <a:pt x="100" y="181"/>
                    <a:pt x="99" y="179"/>
                    <a:pt x="98" y="169"/>
                  </a:cubicBezTo>
                  <a:cubicBezTo>
                    <a:pt x="88" y="169"/>
                    <a:pt x="88" y="169"/>
                    <a:pt x="88" y="169"/>
                  </a:cubicBezTo>
                  <a:cubicBezTo>
                    <a:pt x="88" y="158"/>
                    <a:pt x="88" y="158"/>
                    <a:pt x="88" y="158"/>
                  </a:cubicBezTo>
                  <a:cubicBezTo>
                    <a:pt x="105" y="158"/>
                    <a:pt x="114" y="158"/>
                    <a:pt x="130" y="158"/>
                  </a:cubicBezTo>
                  <a:lnTo>
                    <a:pt x="130" y="169"/>
                  </a:lnTo>
                  <a:close/>
                  <a:moveTo>
                    <a:pt x="104" y="204"/>
                  </a:moveTo>
                  <a:cubicBezTo>
                    <a:pt x="120" y="213"/>
                    <a:pt x="132" y="232"/>
                    <a:pt x="147" y="245"/>
                  </a:cubicBezTo>
                  <a:cubicBezTo>
                    <a:pt x="152" y="248"/>
                    <a:pt x="155" y="252"/>
                    <a:pt x="159" y="254"/>
                  </a:cubicBezTo>
                  <a:cubicBezTo>
                    <a:pt x="170" y="245"/>
                    <a:pt x="178" y="238"/>
                    <a:pt x="185" y="224"/>
                  </a:cubicBezTo>
                  <a:cubicBezTo>
                    <a:pt x="190" y="216"/>
                    <a:pt x="198" y="213"/>
                    <a:pt x="207" y="212"/>
                  </a:cubicBezTo>
                  <a:cubicBezTo>
                    <a:pt x="213" y="205"/>
                    <a:pt x="213" y="205"/>
                    <a:pt x="213" y="205"/>
                  </a:cubicBezTo>
                  <a:cubicBezTo>
                    <a:pt x="210" y="186"/>
                    <a:pt x="210" y="186"/>
                    <a:pt x="210" y="186"/>
                  </a:cubicBezTo>
                  <a:cubicBezTo>
                    <a:pt x="203" y="178"/>
                    <a:pt x="198" y="169"/>
                    <a:pt x="193" y="160"/>
                  </a:cubicBezTo>
                  <a:cubicBezTo>
                    <a:pt x="196" y="149"/>
                    <a:pt x="197" y="137"/>
                    <a:pt x="208" y="131"/>
                  </a:cubicBezTo>
                  <a:cubicBezTo>
                    <a:pt x="215" y="126"/>
                    <a:pt x="221" y="136"/>
                    <a:pt x="227" y="130"/>
                  </a:cubicBezTo>
                  <a:cubicBezTo>
                    <a:pt x="231" y="129"/>
                    <a:pt x="235" y="130"/>
                    <a:pt x="238" y="133"/>
                  </a:cubicBezTo>
                  <a:cubicBezTo>
                    <a:pt x="242" y="140"/>
                    <a:pt x="247" y="148"/>
                    <a:pt x="247" y="157"/>
                  </a:cubicBezTo>
                  <a:cubicBezTo>
                    <a:pt x="245" y="165"/>
                    <a:pt x="241" y="173"/>
                    <a:pt x="237" y="182"/>
                  </a:cubicBezTo>
                  <a:cubicBezTo>
                    <a:pt x="236" y="183"/>
                    <a:pt x="233" y="184"/>
                    <a:pt x="231" y="185"/>
                  </a:cubicBezTo>
                  <a:cubicBezTo>
                    <a:pt x="233" y="189"/>
                    <a:pt x="233" y="193"/>
                    <a:pt x="236" y="196"/>
                  </a:cubicBezTo>
                  <a:cubicBezTo>
                    <a:pt x="239" y="197"/>
                    <a:pt x="242" y="197"/>
                    <a:pt x="246" y="196"/>
                  </a:cubicBezTo>
                  <a:cubicBezTo>
                    <a:pt x="249" y="187"/>
                    <a:pt x="259" y="183"/>
                    <a:pt x="268" y="180"/>
                  </a:cubicBezTo>
                  <a:cubicBezTo>
                    <a:pt x="287" y="168"/>
                    <a:pt x="287" y="168"/>
                    <a:pt x="287" y="168"/>
                  </a:cubicBezTo>
                  <a:cubicBezTo>
                    <a:pt x="284" y="154"/>
                    <a:pt x="293" y="141"/>
                    <a:pt x="288" y="127"/>
                  </a:cubicBezTo>
                  <a:cubicBezTo>
                    <a:pt x="277" y="122"/>
                    <a:pt x="274" y="110"/>
                    <a:pt x="272" y="101"/>
                  </a:cubicBezTo>
                  <a:cubicBezTo>
                    <a:pt x="273" y="95"/>
                    <a:pt x="276" y="89"/>
                    <a:pt x="280" y="84"/>
                  </a:cubicBezTo>
                  <a:cubicBezTo>
                    <a:pt x="281" y="84"/>
                    <a:pt x="281" y="84"/>
                    <a:pt x="281" y="84"/>
                  </a:cubicBezTo>
                  <a:cubicBezTo>
                    <a:pt x="291" y="96"/>
                    <a:pt x="301" y="108"/>
                    <a:pt x="304" y="123"/>
                  </a:cubicBezTo>
                  <a:cubicBezTo>
                    <a:pt x="306" y="142"/>
                    <a:pt x="307" y="161"/>
                    <a:pt x="306" y="181"/>
                  </a:cubicBezTo>
                  <a:cubicBezTo>
                    <a:pt x="296" y="191"/>
                    <a:pt x="284" y="197"/>
                    <a:pt x="273" y="204"/>
                  </a:cubicBezTo>
                  <a:cubicBezTo>
                    <a:pt x="264" y="221"/>
                    <a:pt x="264" y="221"/>
                    <a:pt x="264" y="221"/>
                  </a:cubicBezTo>
                  <a:cubicBezTo>
                    <a:pt x="263" y="237"/>
                    <a:pt x="258" y="253"/>
                    <a:pt x="256" y="269"/>
                  </a:cubicBezTo>
                  <a:cubicBezTo>
                    <a:pt x="263" y="289"/>
                    <a:pt x="271" y="315"/>
                    <a:pt x="265" y="333"/>
                  </a:cubicBezTo>
                  <a:cubicBezTo>
                    <a:pt x="260" y="344"/>
                    <a:pt x="250" y="350"/>
                    <a:pt x="242" y="356"/>
                  </a:cubicBezTo>
                  <a:cubicBezTo>
                    <a:pt x="223" y="371"/>
                    <a:pt x="223" y="371"/>
                    <a:pt x="223" y="371"/>
                  </a:cubicBezTo>
                  <a:cubicBezTo>
                    <a:pt x="242" y="392"/>
                    <a:pt x="238" y="416"/>
                    <a:pt x="239" y="447"/>
                  </a:cubicBezTo>
                  <a:cubicBezTo>
                    <a:pt x="238" y="454"/>
                    <a:pt x="252" y="460"/>
                    <a:pt x="245" y="469"/>
                  </a:cubicBezTo>
                  <a:cubicBezTo>
                    <a:pt x="239" y="478"/>
                    <a:pt x="230" y="486"/>
                    <a:pt x="231" y="498"/>
                  </a:cubicBezTo>
                  <a:cubicBezTo>
                    <a:pt x="225" y="508"/>
                    <a:pt x="211" y="510"/>
                    <a:pt x="204" y="510"/>
                  </a:cubicBezTo>
                  <a:cubicBezTo>
                    <a:pt x="203" y="510"/>
                    <a:pt x="202" y="509"/>
                    <a:pt x="202" y="508"/>
                  </a:cubicBezTo>
                  <a:cubicBezTo>
                    <a:pt x="203" y="503"/>
                    <a:pt x="207" y="499"/>
                    <a:pt x="209" y="494"/>
                  </a:cubicBezTo>
                  <a:cubicBezTo>
                    <a:pt x="216" y="484"/>
                    <a:pt x="213" y="469"/>
                    <a:pt x="222" y="459"/>
                  </a:cubicBezTo>
                  <a:cubicBezTo>
                    <a:pt x="215" y="437"/>
                    <a:pt x="204" y="415"/>
                    <a:pt x="201" y="391"/>
                  </a:cubicBezTo>
                  <a:cubicBezTo>
                    <a:pt x="201" y="390"/>
                    <a:pt x="201" y="390"/>
                    <a:pt x="201" y="390"/>
                  </a:cubicBezTo>
                  <a:cubicBezTo>
                    <a:pt x="195" y="401"/>
                    <a:pt x="198" y="412"/>
                    <a:pt x="201" y="421"/>
                  </a:cubicBezTo>
                  <a:cubicBezTo>
                    <a:pt x="183" y="444"/>
                    <a:pt x="162" y="467"/>
                    <a:pt x="162" y="498"/>
                  </a:cubicBezTo>
                  <a:cubicBezTo>
                    <a:pt x="154" y="513"/>
                    <a:pt x="143" y="526"/>
                    <a:pt x="137" y="541"/>
                  </a:cubicBezTo>
                  <a:cubicBezTo>
                    <a:pt x="135" y="543"/>
                    <a:pt x="131" y="541"/>
                    <a:pt x="129" y="540"/>
                  </a:cubicBezTo>
                  <a:cubicBezTo>
                    <a:pt x="123" y="536"/>
                    <a:pt x="122" y="533"/>
                    <a:pt x="120" y="528"/>
                  </a:cubicBezTo>
                  <a:cubicBezTo>
                    <a:pt x="116" y="507"/>
                    <a:pt x="141" y="500"/>
                    <a:pt x="147" y="482"/>
                  </a:cubicBezTo>
                  <a:cubicBezTo>
                    <a:pt x="151" y="454"/>
                    <a:pt x="153" y="423"/>
                    <a:pt x="173" y="401"/>
                  </a:cubicBezTo>
                  <a:cubicBezTo>
                    <a:pt x="175" y="358"/>
                    <a:pt x="188" y="321"/>
                    <a:pt x="219" y="290"/>
                  </a:cubicBezTo>
                  <a:cubicBezTo>
                    <a:pt x="217" y="280"/>
                    <a:pt x="213" y="272"/>
                    <a:pt x="210" y="263"/>
                  </a:cubicBezTo>
                  <a:cubicBezTo>
                    <a:pt x="206" y="263"/>
                    <a:pt x="204" y="262"/>
                    <a:pt x="200" y="259"/>
                  </a:cubicBezTo>
                  <a:cubicBezTo>
                    <a:pt x="198" y="255"/>
                    <a:pt x="197" y="253"/>
                    <a:pt x="196" y="248"/>
                  </a:cubicBezTo>
                  <a:cubicBezTo>
                    <a:pt x="185" y="261"/>
                    <a:pt x="172" y="276"/>
                    <a:pt x="158" y="284"/>
                  </a:cubicBezTo>
                  <a:cubicBezTo>
                    <a:pt x="155" y="286"/>
                    <a:pt x="152" y="283"/>
                    <a:pt x="147" y="278"/>
                  </a:cubicBezTo>
                  <a:cubicBezTo>
                    <a:pt x="130" y="264"/>
                    <a:pt x="127" y="233"/>
                    <a:pt x="100" y="234"/>
                  </a:cubicBezTo>
                  <a:cubicBezTo>
                    <a:pt x="88" y="230"/>
                    <a:pt x="88" y="216"/>
                    <a:pt x="86" y="205"/>
                  </a:cubicBezTo>
                  <a:cubicBezTo>
                    <a:pt x="91" y="202"/>
                    <a:pt x="98" y="202"/>
                    <a:pt x="104" y="204"/>
                  </a:cubicBezTo>
                  <a:moveTo>
                    <a:pt x="116" y="247"/>
                  </a:moveTo>
                  <a:cubicBezTo>
                    <a:pt x="115" y="266"/>
                    <a:pt x="115" y="266"/>
                    <a:pt x="115" y="285"/>
                  </a:cubicBezTo>
                  <a:cubicBezTo>
                    <a:pt x="104" y="285"/>
                    <a:pt x="104" y="285"/>
                    <a:pt x="104" y="285"/>
                  </a:cubicBezTo>
                  <a:cubicBezTo>
                    <a:pt x="104" y="282"/>
                    <a:pt x="104" y="282"/>
                    <a:pt x="104" y="282"/>
                  </a:cubicBezTo>
                  <a:cubicBezTo>
                    <a:pt x="104" y="267"/>
                    <a:pt x="103" y="257"/>
                    <a:pt x="103" y="242"/>
                  </a:cubicBezTo>
                  <a:cubicBezTo>
                    <a:pt x="107" y="241"/>
                    <a:pt x="112" y="244"/>
                    <a:pt x="116" y="247"/>
                  </a:cubicBezTo>
                  <a:moveTo>
                    <a:pt x="59" y="308"/>
                  </a:moveTo>
                  <a:cubicBezTo>
                    <a:pt x="172" y="308"/>
                    <a:pt x="172" y="308"/>
                    <a:pt x="172" y="308"/>
                  </a:cubicBezTo>
                  <a:cubicBezTo>
                    <a:pt x="172" y="341"/>
                    <a:pt x="172" y="341"/>
                    <a:pt x="172" y="341"/>
                  </a:cubicBezTo>
                  <a:cubicBezTo>
                    <a:pt x="59" y="341"/>
                    <a:pt x="59" y="341"/>
                    <a:pt x="59" y="341"/>
                  </a:cubicBezTo>
                  <a:lnTo>
                    <a:pt x="59" y="308"/>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0" name="Freeform 16">
              <a:extLst>
                <a:ext uri="{FF2B5EF4-FFF2-40B4-BE49-F238E27FC236}">
                  <a16:creationId xmlns:a16="http://schemas.microsoft.com/office/drawing/2014/main" id="{23807D47-02B4-1FA1-FE40-CBBC7A4B8E71}"/>
                </a:ext>
              </a:extLst>
            </p:cNvPr>
            <p:cNvSpPr>
              <a:spLocks/>
            </p:cNvSpPr>
            <p:nvPr/>
          </p:nvSpPr>
          <p:spPr bwMode="auto">
            <a:xfrm>
              <a:off x="1406" y="2351"/>
              <a:ext cx="70" cy="95"/>
            </a:xfrm>
            <a:custGeom>
              <a:avLst/>
              <a:gdLst>
                <a:gd name="T0" fmla="*/ 20 w 51"/>
                <a:gd name="T1" fmla="*/ 57 h 69"/>
                <a:gd name="T2" fmla="*/ 43 w 51"/>
                <a:gd name="T3" fmla="*/ 36 h 69"/>
                <a:gd name="T4" fmla="*/ 46 w 51"/>
                <a:gd name="T5" fmla="*/ 13 h 69"/>
                <a:gd name="T6" fmla="*/ 29 w 51"/>
                <a:gd name="T7" fmla="*/ 1 h 69"/>
                <a:gd name="T8" fmla="*/ 6 w 51"/>
                <a:gd name="T9" fmla="*/ 8 h 69"/>
                <a:gd name="T10" fmla="*/ 1 w 51"/>
                <a:gd name="T11" fmla="*/ 26 h 69"/>
                <a:gd name="T12" fmla="*/ 13 w 51"/>
                <a:gd name="T13" fmla="*/ 26 h 69"/>
                <a:gd name="T14" fmla="*/ 18 w 51"/>
                <a:gd name="T15" fmla="*/ 14 h 69"/>
                <a:gd name="T16" fmla="*/ 27 w 51"/>
                <a:gd name="T17" fmla="*/ 12 h 69"/>
                <a:gd name="T18" fmla="*/ 33 w 51"/>
                <a:gd name="T19" fmla="*/ 17 h 69"/>
                <a:gd name="T20" fmla="*/ 31 w 51"/>
                <a:gd name="T21" fmla="*/ 30 h 69"/>
                <a:gd name="T22" fmla="*/ 3 w 51"/>
                <a:gd name="T23" fmla="*/ 69 h 69"/>
                <a:gd name="T24" fmla="*/ 51 w 51"/>
                <a:gd name="T25" fmla="*/ 66 h 69"/>
                <a:gd name="T26" fmla="*/ 51 w 51"/>
                <a:gd name="T27" fmla="*/ 55 h 69"/>
                <a:gd name="T28" fmla="*/ 20 w 51"/>
                <a:gd name="T29" fmla="*/ 5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69">
                  <a:moveTo>
                    <a:pt x="20" y="57"/>
                  </a:moveTo>
                  <a:cubicBezTo>
                    <a:pt x="26" y="48"/>
                    <a:pt x="35" y="44"/>
                    <a:pt x="43" y="36"/>
                  </a:cubicBezTo>
                  <a:cubicBezTo>
                    <a:pt x="48" y="30"/>
                    <a:pt x="49" y="20"/>
                    <a:pt x="46" y="13"/>
                  </a:cubicBezTo>
                  <a:cubicBezTo>
                    <a:pt x="43" y="6"/>
                    <a:pt x="35" y="2"/>
                    <a:pt x="29" y="1"/>
                  </a:cubicBezTo>
                  <a:cubicBezTo>
                    <a:pt x="20" y="0"/>
                    <a:pt x="12" y="2"/>
                    <a:pt x="6" y="8"/>
                  </a:cubicBezTo>
                  <a:cubicBezTo>
                    <a:pt x="2" y="13"/>
                    <a:pt x="0" y="20"/>
                    <a:pt x="1" y="26"/>
                  </a:cubicBezTo>
                  <a:cubicBezTo>
                    <a:pt x="13" y="26"/>
                    <a:pt x="13" y="26"/>
                    <a:pt x="13" y="26"/>
                  </a:cubicBezTo>
                  <a:cubicBezTo>
                    <a:pt x="13" y="21"/>
                    <a:pt x="14" y="17"/>
                    <a:pt x="18" y="14"/>
                  </a:cubicBezTo>
                  <a:cubicBezTo>
                    <a:pt x="20" y="12"/>
                    <a:pt x="23" y="11"/>
                    <a:pt x="27" y="12"/>
                  </a:cubicBezTo>
                  <a:cubicBezTo>
                    <a:pt x="30" y="13"/>
                    <a:pt x="32" y="14"/>
                    <a:pt x="33" y="17"/>
                  </a:cubicBezTo>
                  <a:cubicBezTo>
                    <a:pt x="35" y="22"/>
                    <a:pt x="34" y="27"/>
                    <a:pt x="31" y="30"/>
                  </a:cubicBezTo>
                  <a:cubicBezTo>
                    <a:pt x="20" y="42"/>
                    <a:pt x="2" y="51"/>
                    <a:pt x="3" y="69"/>
                  </a:cubicBezTo>
                  <a:cubicBezTo>
                    <a:pt x="51" y="66"/>
                    <a:pt x="51" y="66"/>
                    <a:pt x="51" y="66"/>
                  </a:cubicBezTo>
                  <a:cubicBezTo>
                    <a:pt x="51" y="63"/>
                    <a:pt x="51" y="59"/>
                    <a:pt x="51" y="55"/>
                  </a:cubicBezTo>
                  <a:lnTo>
                    <a:pt x="20" y="57"/>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1" name="Freeform 17">
              <a:extLst>
                <a:ext uri="{FF2B5EF4-FFF2-40B4-BE49-F238E27FC236}">
                  <a16:creationId xmlns:a16="http://schemas.microsoft.com/office/drawing/2014/main" id="{FD98160D-88A0-DF0C-60B0-8060DE1B4263}"/>
                </a:ext>
              </a:extLst>
            </p:cNvPr>
            <p:cNvSpPr>
              <a:spLocks/>
            </p:cNvSpPr>
            <p:nvPr/>
          </p:nvSpPr>
          <p:spPr bwMode="auto">
            <a:xfrm>
              <a:off x="1211" y="2335"/>
              <a:ext cx="48" cy="90"/>
            </a:xfrm>
            <a:custGeom>
              <a:avLst/>
              <a:gdLst>
                <a:gd name="T0" fmla="*/ 21 w 35"/>
                <a:gd name="T1" fmla="*/ 4 h 66"/>
                <a:gd name="T2" fmla="*/ 2 w 35"/>
                <a:gd name="T3" fmla="*/ 5 h 66"/>
                <a:gd name="T4" fmla="*/ 0 w 35"/>
                <a:gd name="T5" fmla="*/ 14 h 66"/>
                <a:gd name="T6" fmla="*/ 16 w 35"/>
                <a:gd name="T7" fmla="*/ 19 h 66"/>
                <a:gd name="T8" fmla="*/ 16 w 35"/>
                <a:gd name="T9" fmla="*/ 20 h 66"/>
                <a:gd name="T10" fmla="*/ 2 w 35"/>
                <a:gd name="T11" fmla="*/ 62 h 66"/>
                <a:gd name="T12" fmla="*/ 15 w 35"/>
                <a:gd name="T13" fmla="*/ 66 h 66"/>
                <a:gd name="T14" fmla="*/ 35 w 35"/>
                <a:gd name="T15" fmla="*/ 4 h 66"/>
                <a:gd name="T16" fmla="*/ 35 w 35"/>
                <a:gd name="T17" fmla="*/ 4 h 66"/>
                <a:gd name="T18" fmla="*/ 25 w 35"/>
                <a:gd name="T19" fmla="*/ 0 h 66"/>
                <a:gd name="T20" fmla="*/ 21 w 35"/>
                <a:gd name="T21"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66">
                  <a:moveTo>
                    <a:pt x="21" y="4"/>
                  </a:moveTo>
                  <a:cubicBezTo>
                    <a:pt x="15" y="8"/>
                    <a:pt x="9" y="7"/>
                    <a:pt x="2" y="5"/>
                  </a:cubicBezTo>
                  <a:cubicBezTo>
                    <a:pt x="0" y="14"/>
                    <a:pt x="0" y="14"/>
                    <a:pt x="0" y="14"/>
                  </a:cubicBezTo>
                  <a:cubicBezTo>
                    <a:pt x="5" y="15"/>
                    <a:pt x="11" y="17"/>
                    <a:pt x="16" y="19"/>
                  </a:cubicBezTo>
                  <a:cubicBezTo>
                    <a:pt x="16" y="20"/>
                    <a:pt x="16" y="20"/>
                    <a:pt x="16" y="20"/>
                  </a:cubicBezTo>
                  <a:cubicBezTo>
                    <a:pt x="2" y="62"/>
                    <a:pt x="2" y="62"/>
                    <a:pt x="2" y="62"/>
                  </a:cubicBezTo>
                  <a:cubicBezTo>
                    <a:pt x="15" y="66"/>
                    <a:pt x="15" y="66"/>
                    <a:pt x="15" y="66"/>
                  </a:cubicBezTo>
                  <a:cubicBezTo>
                    <a:pt x="35" y="4"/>
                    <a:pt x="35" y="4"/>
                    <a:pt x="35" y="4"/>
                  </a:cubicBezTo>
                  <a:cubicBezTo>
                    <a:pt x="35" y="4"/>
                    <a:pt x="35" y="4"/>
                    <a:pt x="35" y="4"/>
                  </a:cubicBezTo>
                  <a:cubicBezTo>
                    <a:pt x="25" y="0"/>
                    <a:pt x="25" y="0"/>
                    <a:pt x="25" y="0"/>
                  </a:cubicBezTo>
                  <a:cubicBezTo>
                    <a:pt x="24" y="2"/>
                    <a:pt x="23" y="2"/>
                    <a:pt x="21" y="4"/>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2" name="Freeform 18">
              <a:extLst>
                <a:ext uri="{FF2B5EF4-FFF2-40B4-BE49-F238E27FC236}">
                  <a16:creationId xmlns:a16="http://schemas.microsoft.com/office/drawing/2014/main" id="{AEE8DF9D-57E5-4F87-7931-402CD2853295}"/>
                </a:ext>
              </a:extLst>
            </p:cNvPr>
            <p:cNvSpPr>
              <a:spLocks noEditPoints="1"/>
            </p:cNvSpPr>
            <p:nvPr/>
          </p:nvSpPr>
          <p:spPr bwMode="auto">
            <a:xfrm>
              <a:off x="1514" y="2329"/>
              <a:ext cx="83" cy="96"/>
            </a:xfrm>
            <a:custGeom>
              <a:avLst/>
              <a:gdLst>
                <a:gd name="T0" fmla="*/ 47 w 60"/>
                <a:gd name="T1" fmla="*/ 29 h 70"/>
                <a:gd name="T2" fmla="*/ 43 w 60"/>
                <a:gd name="T3" fmla="*/ 28 h 70"/>
                <a:gd name="T4" fmla="*/ 49 w 60"/>
                <a:gd name="T5" fmla="*/ 14 h 70"/>
                <a:gd name="T6" fmla="*/ 38 w 60"/>
                <a:gd name="T7" fmla="*/ 1 h 70"/>
                <a:gd name="T8" fmla="*/ 21 w 60"/>
                <a:gd name="T9" fmla="*/ 2 h 70"/>
                <a:gd name="T10" fmla="*/ 7 w 60"/>
                <a:gd name="T11" fmla="*/ 9 h 70"/>
                <a:gd name="T12" fmla="*/ 3 w 60"/>
                <a:gd name="T13" fmla="*/ 26 h 70"/>
                <a:gd name="T14" fmla="*/ 15 w 60"/>
                <a:gd name="T15" fmla="*/ 35 h 70"/>
                <a:gd name="T16" fmla="*/ 12 w 60"/>
                <a:gd name="T17" fmla="*/ 38 h 70"/>
                <a:gd name="T18" fmla="*/ 7 w 60"/>
                <a:gd name="T19" fmla="*/ 55 h 70"/>
                <a:gd name="T20" fmla="*/ 21 w 60"/>
                <a:gd name="T21" fmla="*/ 69 h 70"/>
                <a:gd name="T22" fmla="*/ 38 w 60"/>
                <a:gd name="T23" fmla="*/ 69 h 70"/>
                <a:gd name="T24" fmla="*/ 53 w 60"/>
                <a:gd name="T25" fmla="*/ 61 h 70"/>
                <a:gd name="T26" fmla="*/ 59 w 60"/>
                <a:gd name="T27" fmla="*/ 42 h 70"/>
                <a:gd name="T28" fmla="*/ 47 w 60"/>
                <a:gd name="T29" fmla="*/ 29 h 70"/>
                <a:gd name="T30" fmla="*/ 16 w 60"/>
                <a:gd name="T31" fmla="*/ 24 h 70"/>
                <a:gd name="T32" fmla="*/ 17 w 60"/>
                <a:gd name="T33" fmla="*/ 14 h 70"/>
                <a:gd name="T34" fmla="*/ 24 w 60"/>
                <a:gd name="T35" fmla="*/ 11 h 70"/>
                <a:gd name="T36" fmla="*/ 31 w 60"/>
                <a:gd name="T37" fmla="*/ 11 h 70"/>
                <a:gd name="T38" fmla="*/ 37 w 60"/>
                <a:gd name="T39" fmla="*/ 19 h 70"/>
                <a:gd name="T40" fmla="*/ 34 w 60"/>
                <a:gd name="T41" fmla="*/ 25 h 70"/>
                <a:gd name="T42" fmla="*/ 28 w 60"/>
                <a:gd name="T43" fmla="*/ 28 h 70"/>
                <a:gd name="T44" fmla="*/ 21 w 60"/>
                <a:gd name="T45" fmla="*/ 28 h 70"/>
                <a:gd name="T46" fmla="*/ 16 w 60"/>
                <a:gd name="T47" fmla="*/ 24 h 70"/>
                <a:gd name="T48" fmla="*/ 43 w 60"/>
                <a:gd name="T49" fmla="*/ 54 h 70"/>
                <a:gd name="T50" fmla="*/ 35 w 60"/>
                <a:gd name="T51" fmla="*/ 58 h 70"/>
                <a:gd name="T52" fmla="*/ 27 w 60"/>
                <a:gd name="T53" fmla="*/ 58 h 70"/>
                <a:gd name="T54" fmla="*/ 20 w 60"/>
                <a:gd name="T55" fmla="*/ 52 h 70"/>
                <a:gd name="T56" fmla="*/ 24 w 60"/>
                <a:gd name="T57" fmla="*/ 40 h 70"/>
                <a:gd name="T58" fmla="*/ 30 w 60"/>
                <a:gd name="T59" fmla="*/ 38 h 70"/>
                <a:gd name="T60" fmla="*/ 37 w 60"/>
                <a:gd name="T61" fmla="*/ 37 h 70"/>
                <a:gd name="T62" fmla="*/ 45 w 60"/>
                <a:gd name="T63" fmla="*/ 45 h 70"/>
                <a:gd name="T64" fmla="*/ 43 w 60"/>
                <a:gd name="T65" fmla="*/ 5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70">
                  <a:moveTo>
                    <a:pt x="47" y="29"/>
                  </a:moveTo>
                  <a:cubicBezTo>
                    <a:pt x="43" y="28"/>
                    <a:pt x="43" y="28"/>
                    <a:pt x="43" y="28"/>
                  </a:cubicBezTo>
                  <a:cubicBezTo>
                    <a:pt x="47" y="25"/>
                    <a:pt x="51" y="20"/>
                    <a:pt x="49" y="14"/>
                  </a:cubicBezTo>
                  <a:cubicBezTo>
                    <a:pt x="48" y="8"/>
                    <a:pt x="44" y="4"/>
                    <a:pt x="38" y="1"/>
                  </a:cubicBezTo>
                  <a:cubicBezTo>
                    <a:pt x="33" y="0"/>
                    <a:pt x="27" y="0"/>
                    <a:pt x="21" y="2"/>
                  </a:cubicBezTo>
                  <a:cubicBezTo>
                    <a:pt x="16" y="3"/>
                    <a:pt x="10" y="5"/>
                    <a:pt x="7" y="9"/>
                  </a:cubicBezTo>
                  <a:cubicBezTo>
                    <a:pt x="3" y="14"/>
                    <a:pt x="0" y="19"/>
                    <a:pt x="3" y="26"/>
                  </a:cubicBezTo>
                  <a:cubicBezTo>
                    <a:pt x="4" y="31"/>
                    <a:pt x="10" y="34"/>
                    <a:pt x="15" y="35"/>
                  </a:cubicBezTo>
                  <a:cubicBezTo>
                    <a:pt x="12" y="38"/>
                    <a:pt x="12" y="38"/>
                    <a:pt x="12" y="38"/>
                  </a:cubicBezTo>
                  <a:cubicBezTo>
                    <a:pt x="7" y="43"/>
                    <a:pt x="6" y="48"/>
                    <a:pt x="7" y="55"/>
                  </a:cubicBezTo>
                  <a:cubicBezTo>
                    <a:pt x="9" y="61"/>
                    <a:pt x="14" y="67"/>
                    <a:pt x="21" y="69"/>
                  </a:cubicBezTo>
                  <a:cubicBezTo>
                    <a:pt x="26" y="70"/>
                    <a:pt x="32" y="70"/>
                    <a:pt x="38" y="69"/>
                  </a:cubicBezTo>
                  <a:cubicBezTo>
                    <a:pt x="44" y="67"/>
                    <a:pt x="49" y="64"/>
                    <a:pt x="53" y="61"/>
                  </a:cubicBezTo>
                  <a:cubicBezTo>
                    <a:pt x="58" y="56"/>
                    <a:pt x="60" y="49"/>
                    <a:pt x="59" y="42"/>
                  </a:cubicBezTo>
                  <a:cubicBezTo>
                    <a:pt x="57" y="36"/>
                    <a:pt x="54" y="31"/>
                    <a:pt x="47" y="29"/>
                  </a:cubicBezTo>
                  <a:moveTo>
                    <a:pt x="16" y="24"/>
                  </a:moveTo>
                  <a:cubicBezTo>
                    <a:pt x="15" y="22"/>
                    <a:pt x="15" y="17"/>
                    <a:pt x="17" y="14"/>
                  </a:cubicBezTo>
                  <a:cubicBezTo>
                    <a:pt x="19" y="13"/>
                    <a:pt x="21" y="12"/>
                    <a:pt x="24" y="11"/>
                  </a:cubicBezTo>
                  <a:cubicBezTo>
                    <a:pt x="26" y="10"/>
                    <a:pt x="29" y="10"/>
                    <a:pt x="31" y="11"/>
                  </a:cubicBezTo>
                  <a:cubicBezTo>
                    <a:pt x="35" y="12"/>
                    <a:pt x="37" y="16"/>
                    <a:pt x="37" y="19"/>
                  </a:cubicBezTo>
                  <a:cubicBezTo>
                    <a:pt x="37" y="22"/>
                    <a:pt x="36" y="23"/>
                    <a:pt x="34" y="25"/>
                  </a:cubicBezTo>
                  <a:cubicBezTo>
                    <a:pt x="32" y="26"/>
                    <a:pt x="30" y="27"/>
                    <a:pt x="28" y="28"/>
                  </a:cubicBezTo>
                  <a:cubicBezTo>
                    <a:pt x="26" y="29"/>
                    <a:pt x="23" y="29"/>
                    <a:pt x="21" y="28"/>
                  </a:cubicBezTo>
                  <a:cubicBezTo>
                    <a:pt x="19" y="28"/>
                    <a:pt x="17" y="26"/>
                    <a:pt x="16" y="24"/>
                  </a:cubicBezTo>
                  <a:moveTo>
                    <a:pt x="43" y="54"/>
                  </a:moveTo>
                  <a:cubicBezTo>
                    <a:pt x="41" y="56"/>
                    <a:pt x="39" y="57"/>
                    <a:pt x="35" y="58"/>
                  </a:cubicBezTo>
                  <a:cubicBezTo>
                    <a:pt x="32" y="59"/>
                    <a:pt x="29" y="59"/>
                    <a:pt x="27" y="58"/>
                  </a:cubicBezTo>
                  <a:cubicBezTo>
                    <a:pt x="23" y="57"/>
                    <a:pt x="21" y="54"/>
                    <a:pt x="20" y="52"/>
                  </a:cubicBezTo>
                  <a:cubicBezTo>
                    <a:pt x="19" y="47"/>
                    <a:pt x="20" y="43"/>
                    <a:pt x="24" y="40"/>
                  </a:cubicBezTo>
                  <a:cubicBezTo>
                    <a:pt x="26" y="39"/>
                    <a:pt x="28" y="38"/>
                    <a:pt x="30" y="38"/>
                  </a:cubicBezTo>
                  <a:cubicBezTo>
                    <a:pt x="33" y="37"/>
                    <a:pt x="35" y="37"/>
                    <a:pt x="37" y="37"/>
                  </a:cubicBezTo>
                  <a:cubicBezTo>
                    <a:pt x="41" y="38"/>
                    <a:pt x="45" y="41"/>
                    <a:pt x="45" y="45"/>
                  </a:cubicBezTo>
                  <a:cubicBezTo>
                    <a:pt x="46" y="48"/>
                    <a:pt x="45" y="52"/>
                    <a:pt x="43" y="54"/>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3" name="Freeform 19">
              <a:extLst>
                <a:ext uri="{FF2B5EF4-FFF2-40B4-BE49-F238E27FC236}">
                  <a16:creationId xmlns:a16="http://schemas.microsoft.com/office/drawing/2014/main" id="{85B079B9-25DC-E834-B8FC-980FC489344C}"/>
                </a:ext>
              </a:extLst>
            </p:cNvPr>
            <p:cNvSpPr>
              <a:spLocks noEditPoints="1"/>
            </p:cNvSpPr>
            <p:nvPr/>
          </p:nvSpPr>
          <p:spPr bwMode="auto">
            <a:xfrm>
              <a:off x="1292" y="2350"/>
              <a:ext cx="74" cy="96"/>
            </a:xfrm>
            <a:custGeom>
              <a:avLst/>
              <a:gdLst>
                <a:gd name="T0" fmla="*/ 46 w 54"/>
                <a:gd name="T1" fmla="*/ 34 h 70"/>
                <a:gd name="T2" fmla="*/ 43 w 54"/>
                <a:gd name="T3" fmla="*/ 32 h 70"/>
                <a:gd name="T4" fmla="*/ 53 w 54"/>
                <a:gd name="T5" fmla="*/ 21 h 70"/>
                <a:gd name="T6" fmla="*/ 46 w 54"/>
                <a:gd name="T7" fmla="*/ 5 h 70"/>
                <a:gd name="T8" fmla="*/ 30 w 54"/>
                <a:gd name="T9" fmla="*/ 1 h 70"/>
                <a:gd name="T10" fmla="*/ 14 w 54"/>
                <a:gd name="T11" fmla="*/ 3 h 70"/>
                <a:gd name="T12" fmla="*/ 5 w 54"/>
                <a:gd name="T13" fmla="*/ 18 h 70"/>
                <a:gd name="T14" fmla="*/ 14 w 54"/>
                <a:gd name="T15" fmla="*/ 31 h 70"/>
                <a:gd name="T16" fmla="*/ 10 w 54"/>
                <a:gd name="T17" fmla="*/ 32 h 70"/>
                <a:gd name="T18" fmla="*/ 1 w 54"/>
                <a:gd name="T19" fmla="*/ 47 h 70"/>
                <a:gd name="T20" fmla="*/ 10 w 54"/>
                <a:gd name="T21" fmla="*/ 64 h 70"/>
                <a:gd name="T22" fmla="*/ 26 w 54"/>
                <a:gd name="T23" fmla="*/ 69 h 70"/>
                <a:gd name="T24" fmla="*/ 43 w 54"/>
                <a:gd name="T25" fmla="*/ 66 h 70"/>
                <a:gd name="T26" fmla="*/ 54 w 54"/>
                <a:gd name="T27" fmla="*/ 50 h 70"/>
                <a:gd name="T28" fmla="*/ 46 w 54"/>
                <a:gd name="T29" fmla="*/ 34 h 70"/>
                <a:gd name="T30" fmla="*/ 23 w 54"/>
                <a:gd name="T31" fmla="*/ 12 h 70"/>
                <a:gd name="T32" fmla="*/ 30 w 54"/>
                <a:gd name="T33" fmla="*/ 10 h 70"/>
                <a:gd name="T34" fmla="*/ 37 w 54"/>
                <a:gd name="T35" fmla="*/ 12 h 70"/>
                <a:gd name="T36" fmla="*/ 40 w 54"/>
                <a:gd name="T37" fmla="*/ 22 h 70"/>
                <a:gd name="T38" fmla="*/ 35 w 54"/>
                <a:gd name="T39" fmla="*/ 27 h 70"/>
                <a:gd name="T40" fmla="*/ 29 w 54"/>
                <a:gd name="T41" fmla="*/ 28 h 70"/>
                <a:gd name="T42" fmla="*/ 22 w 54"/>
                <a:gd name="T43" fmla="*/ 26 h 70"/>
                <a:gd name="T44" fmla="*/ 18 w 54"/>
                <a:gd name="T45" fmla="*/ 21 h 70"/>
                <a:gd name="T46" fmla="*/ 23 w 54"/>
                <a:gd name="T47" fmla="*/ 12 h 70"/>
                <a:gd name="T48" fmla="*/ 35 w 54"/>
                <a:gd name="T49" fmla="*/ 57 h 70"/>
                <a:gd name="T50" fmla="*/ 27 w 54"/>
                <a:gd name="T51" fmla="*/ 59 h 70"/>
                <a:gd name="T52" fmla="*/ 18 w 54"/>
                <a:gd name="T53" fmla="*/ 56 h 70"/>
                <a:gd name="T54" fmla="*/ 14 w 54"/>
                <a:gd name="T55" fmla="*/ 48 h 70"/>
                <a:gd name="T56" fmla="*/ 21 w 54"/>
                <a:gd name="T57" fmla="*/ 38 h 70"/>
                <a:gd name="T58" fmla="*/ 28 w 54"/>
                <a:gd name="T59" fmla="*/ 38 h 70"/>
                <a:gd name="T60" fmla="*/ 35 w 54"/>
                <a:gd name="T61" fmla="*/ 39 h 70"/>
                <a:gd name="T62" fmla="*/ 40 w 54"/>
                <a:gd name="T63" fmla="*/ 50 h 70"/>
                <a:gd name="T64" fmla="*/ 35 w 54"/>
                <a:gd name="T65" fmla="*/ 5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 h="70">
                  <a:moveTo>
                    <a:pt x="46" y="34"/>
                  </a:moveTo>
                  <a:cubicBezTo>
                    <a:pt x="43" y="32"/>
                    <a:pt x="43" y="32"/>
                    <a:pt x="43" y="32"/>
                  </a:cubicBezTo>
                  <a:cubicBezTo>
                    <a:pt x="48" y="31"/>
                    <a:pt x="53" y="26"/>
                    <a:pt x="53" y="21"/>
                  </a:cubicBezTo>
                  <a:cubicBezTo>
                    <a:pt x="54" y="14"/>
                    <a:pt x="51" y="9"/>
                    <a:pt x="46" y="5"/>
                  </a:cubicBezTo>
                  <a:cubicBezTo>
                    <a:pt x="42" y="2"/>
                    <a:pt x="36" y="1"/>
                    <a:pt x="30" y="1"/>
                  </a:cubicBezTo>
                  <a:cubicBezTo>
                    <a:pt x="24" y="0"/>
                    <a:pt x="19" y="1"/>
                    <a:pt x="14" y="3"/>
                  </a:cubicBezTo>
                  <a:cubicBezTo>
                    <a:pt x="9" y="7"/>
                    <a:pt x="5" y="11"/>
                    <a:pt x="5" y="18"/>
                  </a:cubicBezTo>
                  <a:cubicBezTo>
                    <a:pt x="5" y="23"/>
                    <a:pt x="9" y="28"/>
                    <a:pt x="14" y="31"/>
                  </a:cubicBezTo>
                  <a:cubicBezTo>
                    <a:pt x="10" y="32"/>
                    <a:pt x="10" y="32"/>
                    <a:pt x="10" y="32"/>
                  </a:cubicBezTo>
                  <a:cubicBezTo>
                    <a:pt x="4" y="35"/>
                    <a:pt x="1" y="41"/>
                    <a:pt x="1" y="47"/>
                  </a:cubicBezTo>
                  <a:cubicBezTo>
                    <a:pt x="0" y="54"/>
                    <a:pt x="4" y="61"/>
                    <a:pt x="10" y="64"/>
                  </a:cubicBezTo>
                  <a:cubicBezTo>
                    <a:pt x="14" y="67"/>
                    <a:pt x="20" y="69"/>
                    <a:pt x="26" y="69"/>
                  </a:cubicBezTo>
                  <a:cubicBezTo>
                    <a:pt x="32" y="70"/>
                    <a:pt x="38" y="69"/>
                    <a:pt x="43" y="66"/>
                  </a:cubicBezTo>
                  <a:cubicBezTo>
                    <a:pt x="49" y="63"/>
                    <a:pt x="53" y="57"/>
                    <a:pt x="54" y="50"/>
                  </a:cubicBezTo>
                  <a:cubicBezTo>
                    <a:pt x="54" y="44"/>
                    <a:pt x="52" y="38"/>
                    <a:pt x="46" y="34"/>
                  </a:cubicBezTo>
                  <a:moveTo>
                    <a:pt x="23" y="12"/>
                  </a:moveTo>
                  <a:cubicBezTo>
                    <a:pt x="25" y="10"/>
                    <a:pt x="27" y="10"/>
                    <a:pt x="30" y="10"/>
                  </a:cubicBezTo>
                  <a:cubicBezTo>
                    <a:pt x="32" y="10"/>
                    <a:pt x="35" y="11"/>
                    <a:pt x="37" y="12"/>
                  </a:cubicBezTo>
                  <a:cubicBezTo>
                    <a:pt x="40" y="15"/>
                    <a:pt x="41" y="19"/>
                    <a:pt x="40" y="22"/>
                  </a:cubicBezTo>
                  <a:cubicBezTo>
                    <a:pt x="39" y="24"/>
                    <a:pt x="37" y="26"/>
                    <a:pt x="35" y="27"/>
                  </a:cubicBezTo>
                  <a:cubicBezTo>
                    <a:pt x="33" y="27"/>
                    <a:pt x="31" y="28"/>
                    <a:pt x="29" y="28"/>
                  </a:cubicBezTo>
                  <a:cubicBezTo>
                    <a:pt x="26" y="28"/>
                    <a:pt x="24" y="27"/>
                    <a:pt x="22" y="26"/>
                  </a:cubicBezTo>
                  <a:cubicBezTo>
                    <a:pt x="20" y="25"/>
                    <a:pt x="19" y="23"/>
                    <a:pt x="18" y="21"/>
                  </a:cubicBezTo>
                  <a:cubicBezTo>
                    <a:pt x="18" y="18"/>
                    <a:pt x="19" y="13"/>
                    <a:pt x="23" y="12"/>
                  </a:cubicBezTo>
                  <a:moveTo>
                    <a:pt x="35" y="57"/>
                  </a:moveTo>
                  <a:cubicBezTo>
                    <a:pt x="33" y="58"/>
                    <a:pt x="30" y="59"/>
                    <a:pt x="27" y="59"/>
                  </a:cubicBezTo>
                  <a:cubicBezTo>
                    <a:pt x="24" y="59"/>
                    <a:pt x="20" y="58"/>
                    <a:pt x="18" y="56"/>
                  </a:cubicBezTo>
                  <a:cubicBezTo>
                    <a:pt x="16" y="54"/>
                    <a:pt x="14" y="51"/>
                    <a:pt x="14" y="48"/>
                  </a:cubicBezTo>
                  <a:cubicBezTo>
                    <a:pt x="15" y="44"/>
                    <a:pt x="17" y="40"/>
                    <a:pt x="21" y="38"/>
                  </a:cubicBezTo>
                  <a:cubicBezTo>
                    <a:pt x="23" y="38"/>
                    <a:pt x="25" y="37"/>
                    <a:pt x="28" y="38"/>
                  </a:cubicBezTo>
                  <a:cubicBezTo>
                    <a:pt x="31" y="38"/>
                    <a:pt x="33" y="38"/>
                    <a:pt x="35" y="39"/>
                  </a:cubicBezTo>
                  <a:cubicBezTo>
                    <a:pt x="39" y="41"/>
                    <a:pt x="41" y="45"/>
                    <a:pt x="40" y="50"/>
                  </a:cubicBezTo>
                  <a:cubicBezTo>
                    <a:pt x="40" y="52"/>
                    <a:pt x="38" y="55"/>
                    <a:pt x="35" y="57"/>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4" name="Freeform 20">
              <a:extLst>
                <a:ext uri="{FF2B5EF4-FFF2-40B4-BE49-F238E27FC236}">
                  <a16:creationId xmlns:a16="http://schemas.microsoft.com/office/drawing/2014/main" id="{DC177F3D-7F8B-B247-492E-F8C8C6107E3C}"/>
                </a:ext>
              </a:extLst>
            </p:cNvPr>
            <p:cNvSpPr>
              <a:spLocks/>
            </p:cNvSpPr>
            <p:nvPr/>
          </p:nvSpPr>
          <p:spPr bwMode="auto">
            <a:xfrm>
              <a:off x="1675" y="1540"/>
              <a:ext cx="89" cy="54"/>
            </a:xfrm>
            <a:custGeom>
              <a:avLst/>
              <a:gdLst>
                <a:gd name="T0" fmla="*/ 7 w 89"/>
                <a:gd name="T1" fmla="*/ 54 h 54"/>
                <a:gd name="T2" fmla="*/ 89 w 89"/>
                <a:gd name="T3" fmla="*/ 18 h 54"/>
                <a:gd name="T4" fmla="*/ 82 w 89"/>
                <a:gd name="T5" fmla="*/ 0 h 54"/>
                <a:gd name="T6" fmla="*/ 0 w 89"/>
                <a:gd name="T7" fmla="*/ 36 h 54"/>
                <a:gd name="T8" fmla="*/ 7 w 89"/>
                <a:gd name="T9" fmla="*/ 54 h 54"/>
              </a:gdLst>
              <a:ahLst/>
              <a:cxnLst>
                <a:cxn ang="0">
                  <a:pos x="T0" y="T1"/>
                </a:cxn>
                <a:cxn ang="0">
                  <a:pos x="T2" y="T3"/>
                </a:cxn>
                <a:cxn ang="0">
                  <a:pos x="T4" y="T5"/>
                </a:cxn>
                <a:cxn ang="0">
                  <a:pos x="T6" y="T7"/>
                </a:cxn>
                <a:cxn ang="0">
                  <a:pos x="T8" y="T9"/>
                </a:cxn>
              </a:cxnLst>
              <a:rect l="0" t="0" r="r" b="b"/>
              <a:pathLst>
                <a:path w="89" h="54">
                  <a:moveTo>
                    <a:pt x="7" y="54"/>
                  </a:moveTo>
                  <a:lnTo>
                    <a:pt x="89" y="18"/>
                  </a:lnTo>
                  <a:lnTo>
                    <a:pt x="82" y="0"/>
                  </a:lnTo>
                  <a:lnTo>
                    <a:pt x="0" y="36"/>
                  </a:lnTo>
                  <a:lnTo>
                    <a:pt x="7" y="54"/>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5" name="Freeform 21">
              <a:extLst>
                <a:ext uri="{FF2B5EF4-FFF2-40B4-BE49-F238E27FC236}">
                  <a16:creationId xmlns:a16="http://schemas.microsoft.com/office/drawing/2014/main" id="{6811C622-A860-6373-8777-A1041E217109}"/>
                </a:ext>
              </a:extLst>
            </p:cNvPr>
            <p:cNvSpPr>
              <a:spLocks/>
            </p:cNvSpPr>
            <p:nvPr/>
          </p:nvSpPr>
          <p:spPr bwMode="auto">
            <a:xfrm>
              <a:off x="1433" y="1323"/>
              <a:ext cx="77" cy="94"/>
            </a:xfrm>
            <a:custGeom>
              <a:avLst/>
              <a:gdLst>
                <a:gd name="T0" fmla="*/ 27 w 56"/>
                <a:gd name="T1" fmla="*/ 68 h 68"/>
                <a:gd name="T2" fmla="*/ 56 w 56"/>
                <a:gd name="T3" fmla="*/ 6 h 68"/>
                <a:gd name="T4" fmla="*/ 42 w 56"/>
                <a:gd name="T5" fmla="*/ 4 h 68"/>
                <a:gd name="T6" fmla="*/ 23 w 56"/>
                <a:gd name="T7" fmla="*/ 51 h 68"/>
                <a:gd name="T8" fmla="*/ 14 w 56"/>
                <a:gd name="T9" fmla="*/ 1 h 68"/>
                <a:gd name="T10" fmla="*/ 0 w 56"/>
                <a:gd name="T11" fmla="*/ 0 h 68"/>
                <a:gd name="T12" fmla="*/ 15 w 56"/>
                <a:gd name="T13" fmla="*/ 67 h 68"/>
                <a:gd name="T14" fmla="*/ 27 w 56"/>
                <a:gd name="T15" fmla="*/ 68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68">
                  <a:moveTo>
                    <a:pt x="27" y="68"/>
                  </a:moveTo>
                  <a:cubicBezTo>
                    <a:pt x="56" y="6"/>
                    <a:pt x="56" y="6"/>
                    <a:pt x="56" y="6"/>
                  </a:cubicBezTo>
                  <a:cubicBezTo>
                    <a:pt x="42" y="4"/>
                    <a:pt x="42" y="4"/>
                    <a:pt x="42" y="4"/>
                  </a:cubicBezTo>
                  <a:cubicBezTo>
                    <a:pt x="36" y="20"/>
                    <a:pt x="29" y="38"/>
                    <a:pt x="23" y="51"/>
                  </a:cubicBezTo>
                  <a:cubicBezTo>
                    <a:pt x="20" y="37"/>
                    <a:pt x="17" y="18"/>
                    <a:pt x="14" y="1"/>
                  </a:cubicBezTo>
                  <a:cubicBezTo>
                    <a:pt x="0" y="0"/>
                    <a:pt x="0" y="0"/>
                    <a:pt x="0" y="0"/>
                  </a:cubicBezTo>
                  <a:cubicBezTo>
                    <a:pt x="15" y="67"/>
                    <a:pt x="15" y="67"/>
                    <a:pt x="15" y="67"/>
                  </a:cubicBezTo>
                  <a:lnTo>
                    <a:pt x="27" y="68"/>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6" name="Freeform 22">
              <a:extLst>
                <a:ext uri="{FF2B5EF4-FFF2-40B4-BE49-F238E27FC236}">
                  <a16:creationId xmlns:a16="http://schemas.microsoft.com/office/drawing/2014/main" id="{34E44C6F-18DA-F3CD-71B8-21E8E27D4844}"/>
                </a:ext>
              </a:extLst>
            </p:cNvPr>
            <p:cNvSpPr>
              <a:spLocks/>
            </p:cNvSpPr>
            <p:nvPr/>
          </p:nvSpPr>
          <p:spPr bwMode="auto">
            <a:xfrm>
              <a:off x="1044" y="1447"/>
              <a:ext cx="110" cy="101"/>
            </a:xfrm>
            <a:custGeom>
              <a:avLst/>
              <a:gdLst>
                <a:gd name="T0" fmla="*/ 110 w 110"/>
                <a:gd name="T1" fmla="*/ 44 h 101"/>
                <a:gd name="T2" fmla="*/ 98 w 110"/>
                <a:gd name="T3" fmla="*/ 35 h 101"/>
                <a:gd name="T4" fmla="*/ 75 w 110"/>
                <a:gd name="T5" fmla="*/ 77 h 101"/>
                <a:gd name="T6" fmla="*/ 53 w 110"/>
                <a:gd name="T7" fmla="*/ 64 h 101"/>
                <a:gd name="T8" fmla="*/ 72 w 110"/>
                <a:gd name="T9" fmla="*/ 29 h 101"/>
                <a:gd name="T10" fmla="*/ 58 w 110"/>
                <a:gd name="T11" fmla="*/ 22 h 101"/>
                <a:gd name="T12" fmla="*/ 39 w 110"/>
                <a:gd name="T13" fmla="*/ 57 h 101"/>
                <a:gd name="T14" fmla="*/ 22 w 110"/>
                <a:gd name="T15" fmla="*/ 48 h 101"/>
                <a:gd name="T16" fmla="*/ 44 w 110"/>
                <a:gd name="T17" fmla="*/ 7 h 101"/>
                <a:gd name="T18" fmla="*/ 32 w 110"/>
                <a:gd name="T19" fmla="*/ 0 h 101"/>
                <a:gd name="T20" fmla="*/ 0 w 110"/>
                <a:gd name="T21" fmla="*/ 57 h 101"/>
                <a:gd name="T22" fmla="*/ 79 w 110"/>
                <a:gd name="T23" fmla="*/ 101 h 101"/>
                <a:gd name="T24" fmla="*/ 110 w 110"/>
                <a:gd name="T25" fmla="*/ 4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 h="101">
                  <a:moveTo>
                    <a:pt x="110" y="44"/>
                  </a:moveTo>
                  <a:lnTo>
                    <a:pt x="98" y="35"/>
                  </a:lnTo>
                  <a:lnTo>
                    <a:pt x="75" y="77"/>
                  </a:lnTo>
                  <a:lnTo>
                    <a:pt x="53" y="64"/>
                  </a:lnTo>
                  <a:lnTo>
                    <a:pt x="72" y="29"/>
                  </a:lnTo>
                  <a:lnTo>
                    <a:pt x="58" y="22"/>
                  </a:lnTo>
                  <a:lnTo>
                    <a:pt x="39" y="57"/>
                  </a:lnTo>
                  <a:lnTo>
                    <a:pt x="22" y="48"/>
                  </a:lnTo>
                  <a:lnTo>
                    <a:pt x="44" y="7"/>
                  </a:lnTo>
                  <a:lnTo>
                    <a:pt x="32" y="0"/>
                  </a:lnTo>
                  <a:lnTo>
                    <a:pt x="0" y="57"/>
                  </a:lnTo>
                  <a:lnTo>
                    <a:pt x="79" y="101"/>
                  </a:lnTo>
                  <a:lnTo>
                    <a:pt x="110" y="44"/>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7" name="Freeform 23">
              <a:extLst>
                <a:ext uri="{FF2B5EF4-FFF2-40B4-BE49-F238E27FC236}">
                  <a16:creationId xmlns:a16="http://schemas.microsoft.com/office/drawing/2014/main" id="{74FE4451-D25B-53CA-F48A-797AEAECCDA8}"/>
                </a:ext>
              </a:extLst>
            </p:cNvPr>
            <p:cNvSpPr>
              <a:spLocks noEditPoints="1"/>
            </p:cNvSpPr>
            <p:nvPr/>
          </p:nvSpPr>
          <p:spPr bwMode="auto">
            <a:xfrm>
              <a:off x="967" y="1837"/>
              <a:ext cx="92" cy="73"/>
            </a:xfrm>
            <a:custGeom>
              <a:avLst/>
              <a:gdLst>
                <a:gd name="T0" fmla="*/ 64 w 67"/>
                <a:gd name="T1" fmla="*/ 10 h 53"/>
                <a:gd name="T2" fmla="*/ 45 w 67"/>
                <a:gd name="T3" fmla="*/ 0 h 53"/>
                <a:gd name="T4" fmla="*/ 31 w 67"/>
                <a:gd name="T5" fmla="*/ 12 h 53"/>
                <a:gd name="T6" fmla="*/ 20 w 67"/>
                <a:gd name="T7" fmla="*/ 2 h 53"/>
                <a:gd name="T8" fmla="*/ 4 w 67"/>
                <a:gd name="T9" fmla="*/ 9 h 53"/>
                <a:gd name="T10" fmla="*/ 1 w 67"/>
                <a:gd name="T11" fmla="*/ 53 h 53"/>
                <a:gd name="T12" fmla="*/ 66 w 67"/>
                <a:gd name="T13" fmla="*/ 53 h 53"/>
                <a:gd name="T14" fmla="*/ 66 w 67"/>
                <a:gd name="T15" fmla="*/ 48 h 53"/>
                <a:gd name="T16" fmla="*/ 64 w 67"/>
                <a:gd name="T17" fmla="*/ 10 h 53"/>
                <a:gd name="T18" fmla="*/ 27 w 67"/>
                <a:gd name="T19" fmla="*/ 39 h 53"/>
                <a:gd name="T20" fmla="*/ 11 w 67"/>
                <a:gd name="T21" fmla="*/ 39 h 53"/>
                <a:gd name="T22" fmla="*/ 18 w 67"/>
                <a:gd name="T23" fmla="*/ 15 h 53"/>
                <a:gd name="T24" fmla="*/ 26 w 67"/>
                <a:gd name="T25" fmla="*/ 19 h 53"/>
                <a:gd name="T26" fmla="*/ 27 w 67"/>
                <a:gd name="T27" fmla="*/ 39 h 53"/>
                <a:gd name="T28" fmla="*/ 55 w 67"/>
                <a:gd name="T29" fmla="*/ 39 h 53"/>
                <a:gd name="T30" fmla="*/ 37 w 67"/>
                <a:gd name="T31" fmla="*/ 39 h 53"/>
                <a:gd name="T32" fmla="*/ 37 w 67"/>
                <a:gd name="T33" fmla="*/ 39 h 53"/>
                <a:gd name="T34" fmla="*/ 44 w 67"/>
                <a:gd name="T35" fmla="*/ 14 h 53"/>
                <a:gd name="T36" fmla="*/ 53 w 67"/>
                <a:gd name="T37" fmla="*/ 16 h 53"/>
                <a:gd name="T38" fmla="*/ 55 w 67"/>
                <a:gd name="T39" fmla="*/ 3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 h="53">
                  <a:moveTo>
                    <a:pt x="64" y="10"/>
                  </a:moveTo>
                  <a:cubicBezTo>
                    <a:pt x="61" y="3"/>
                    <a:pt x="53" y="0"/>
                    <a:pt x="45" y="0"/>
                  </a:cubicBezTo>
                  <a:cubicBezTo>
                    <a:pt x="39" y="1"/>
                    <a:pt x="34" y="5"/>
                    <a:pt x="31" y="12"/>
                  </a:cubicBezTo>
                  <a:cubicBezTo>
                    <a:pt x="30" y="8"/>
                    <a:pt x="26" y="3"/>
                    <a:pt x="20" y="2"/>
                  </a:cubicBezTo>
                  <a:cubicBezTo>
                    <a:pt x="13" y="2"/>
                    <a:pt x="7" y="3"/>
                    <a:pt x="4" y="9"/>
                  </a:cubicBezTo>
                  <a:cubicBezTo>
                    <a:pt x="0" y="14"/>
                    <a:pt x="2" y="39"/>
                    <a:pt x="1" y="53"/>
                  </a:cubicBezTo>
                  <a:cubicBezTo>
                    <a:pt x="66" y="53"/>
                    <a:pt x="66" y="53"/>
                    <a:pt x="66" y="53"/>
                  </a:cubicBezTo>
                  <a:cubicBezTo>
                    <a:pt x="66" y="48"/>
                    <a:pt x="66" y="48"/>
                    <a:pt x="66" y="48"/>
                  </a:cubicBezTo>
                  <a:cubicBezTo>
                    <a:pt x="66" y="22"/>
                    <a:pt x="67" y="19"/>
                    <a:pt x="64" y="10"/>
                  </a:cubicBezTo>
                  <a:moveTo>
                    <a:pt x="27" y="39"/>
                  </a:moveTo>
                  <a:cubicBezTo>
                    <a:pt x="11" y="39"/>
                    <a:pt x="11" y="39"/>
                    <a:pt x="11" y="39"/>
                  </a:cubicBezTo>
                  <a:cubicBezTo>
                    <a:pt x="11" y="24"/>
                    <a:pt x="9" y="16"/>
                    <a:pt x="18" y="15"/>
                  </a:cubicBezTo>
                  <a:cubicBezTo>
                    <a:pt x="24" y="15"/>
                    <a:pt x="25" y="16"/>
                    <a:pt x="26" y="19"/>
                  </a:cubicBezTo>
                  <a:cubicBezTo>
                    <a:pt x="27" y="23"/>
                    <a:pt x="27" y="26"/>
                    <a:pt x="27" y="39"/>
                  </a:cubicBezTo>
                  <a:moveTo>
                    <a:pt x="55" y="39"/>
                  </a:moveTo>
                  <a:cubicBezTo>
                    <a:pt x="37" y="39"/>
                    <a:pt x="37" y="39"/>
                    <a:pt x="37" y="39"/>
                  </a:cubicBezTo>
                  <a:cubicBezTo>
                    <a:pt x="37" y="39"/>
                    <a:pt x="37" y="39"/>
                    <a:pt x="37" y="39"/>
                  </a:cubicBezTo>
                  <a:cubicBezTo>
                    <a:pt x="37" y="25"/>
                    <a:pt x="35" y="16"/>
                    <a:pt x="44" y="14"/>
                  </a:cubicBezTo>
                  <a:cubicBezTo>
                    <a:pt x="47" y="14"/>
                    <a:pt x="50" y="14"/>
                    <a:pt x="53" y="16"/>
                  </a:cubicBezTo>
                  <a:cubicBezTo>
                    <a:pt x="56" y="20"/>
                    <a:pt x="55" y="26"/>
                    <a:pt x="55" y="39"/>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8" name="Freeform 24">
              <a:extLst>
                <a:ext uri="{FF2B5EF4-FFF2-40B4-BE49-F238E27FC236}">
                  <a16:creationId xmlns:a16="http://schemas.microsoft.com/office/drawing/2014/main" id="{C606E497-CEC3-B960-6C1D-BC852F7475E6}"/>
                </a:ext>
              </a:extLst>
            </p:cNvPr>
            <p:cNvSpPr>
              <a:spLocks/>
            </p:cNvSpPr>
            <p:nvPr/>
          </p:nvSpPr>
          <p:spPr bwMode="auto">
            <a:xfrm>
              <a:off x="1700" y="1605"/>
              <a:ext cx="97" cy="73"/>
            </a:xfrm>
            <a:custGeom>
              <a:avLst/>
              <a:gdLst>
                <a:gd name="T0" fmla="*/ 0 w 97"/>
                <a:gd name="T1" fmla="*/ 48 h 73"/>
                <a:gd name="T2" fmla="*/ 5 w 97"/>
                <a:gd name="T3" fmla="*/ 66 h 73"/>
                <a:gd name="T4" fmla="*/ 76 w 97"/>
                <a:gd name="T5" fmla="*/ 48 h 73"/>
                <a:gd name="T6" fmla="*/ 83 w 97"/>
                <a:gd name="T7" fmla="*/ 73 h 73"/>
                <a:gd name="T8" fmla="*/ 97 w 97"/>
                <a:gd name="T9" fmla="*/ 70 h 73"/>
                <a:gd name="T10" fmla="*/ 79 w 97"/>
                <a:gd name="T11" fmla="*/ 0 h 73"/>
                <a:gd name="T12" fmla="*/ 65 w 97"/>
                <a:gd name="T13" fmla="*/ 3 h 73"/>
                <a:gd name="T14" fmla="*/ 72 w 97"/>
                <a:gd name="T15" fmla="*/ 29 h 73"/>
                <a:gd name="T16" fmla="*/ 0 w 97"/>
                <a:gd name="T17" fmla="*/ 4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73">
                  <a:moveTo>
                    <a:pt x="0" y="48"/>
                  </a:moveTo>
                  <a:lnTo>
                    <a:pt x="5" y="66"/>
                  </a:lnTo>
                  <a:lnTo>
                    <a:pt x="76" y="48"/>
                  </a:lnTo>
                  <a:lnTo>
                    <a:pt x="83" y="73"/>
                  </a:lnTo>
                  <a:lnTo>
                    <a:pt x="97" y="70"/>
                  </a:lnTo>
                  <a:lnTo>
                    <a:pt x="79" y="0"/>
                  </a:lnTo>
                  <a:lnTo>
                    <a:pt x="65" y="3"/>
                  </a:lnTo>
                  <a:lnTo>
                    <a:pt x="72" y="29"/>
                  </a:lnTo>
                  <a:lnTo>
                    <a:pt x="0" y="48"/>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9" name="Freeform 25">
              <a:extLst>
                <a:ext uri="{FF2B5EF4-FFF2-40B4-BE49-F238E27FC236}">
                  <a16:creationId xmlns:a16="http://schemas.microsoft.com/office/drawing/2014/main" id="{9D4A6122-3AB1-A76A-9806-6383B8E37A59}"/>
                </a:ext>
              </a:extLst>
            </p:cNvPr>
            <p:cNvSpPr>
              <a:spLocks/>
            </p:cNvSpPr>
            <p:nvPr/>
          </p:nvSpPr>
          <p:spPr bwMode="auto">
            <a:xfrm>
              <a:off x="1261" y="1333"/>
              <a:ext cx="51" cy="89"/>
            </a:xfrm>
            <a:custGeom>
              <a:avLst/>
              <a:gdLst>
                <a:gd name="T0" fmla="*/ 16 w 37"/>
                <a:gd name="T1" fmla="*/ 61 h 65"/>
                <a:gd name="T2" fmla="*/ 37 w 37"/>
                <a:gd name="T3" fmla="*/ 64 h 65"/>
                <a:gd name="T4" fmla="*/ 35 w 37"/>
                <a:gd name="T5" fmla="*/ 54 h 65"/>
                <a:gd name="T6" fmla="*/ 29 w 37"/>
                <a:gd name="T7" fmla="*/ 54 h 65"/>
                <a:gd name="T8" fmla="*/ 21 w 37"/>
                <a:gd name="T9" fmla="*/ 47 h 65"/>
                <a:gd name="T10" fmla="*/ 14 w 37"/>
                <a:gd name="T11" fmla="*/ 0 h 65"/>
                <a:gd name="T12" fmla="*/ 0 w 37"/>
                <a:gd name="T13" fmla="*/ 2 h 65"/>
                <a:gd name="T14" fmla="*/ 8 w 37"/>
                <a:gd name="T15" fmla="*/ 49 h 65"/>
                <a:gd name="T16" fmla="*/ 16 w 37"/>
                <a:gd name="T17" fmla="*/ 6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65">
                  <a:moveTo>
                    <a:pt x="16" y="61"/>
                  </a:moveTo>
                  <a:cubicBezTo>
                    <a:pt x="22" y="64"/>
                    <a:pt x="29" y="65"/>
                    <a:pt x="37" y="64"/>
                  </a:cubicBezTo>
                  <a:cubicBezTo>
                    <a:pt x="35" y="54"/>
                    <a:pt x="35" y="54"/>
                    <a:pt x="35" y="54"/>
                  </a:cubicBezTo>
                  <a:cubicBezTo>
                    <a:pt x="33" y="54"/>
                    <a:pt x="31" y="54"/>
                    <a:pt x="29" y="54"/>
                  </a:cubicBezTo>
                  <a:cubicBezTo>
                    <a:pt x="25" y="53"/>
                    <a:pt x="22" y="51"/>
                    <a:pt x="21" y="47"/>
                  </a:cubicBezTo>
                  <a:cubicBezTo>
                    <a:pt x="14" y="0"/>
                    <a:pt x="14" y="0"/>
                    <a:pt x="14" y="0"/>
                  </a:cubicBezTo>
                  <a:cubicBezTo>
                    <a:pt x="0" y="2"/>
                    <a:pt x="0" y="2"/>
                    <a:pt x="0" y="2"/>
                  </a:cubicBezTo>
                  <a:cubicBezTo>
                    <a:pt x="8" y="49"/>
                    <a:pt x="8" y="49"/>
                    <a:pt x="8" y="49"/>
                  </a:cubicBezTo>
                  <a:cubicBezTo>
                    <a:pt x="9" y="54"/>
                    <a:pt x="11" y="58"/>
                    <a:pt x="16" y="6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0" name="Freeform 26">
              <a:extLst>
                <a:ext uri="{FF2B5EF4-FFF2-40B4-BE49-F238E27FC236}">
                  <a16:creationId xmlns:a16="http://schemas.microsoft.com/office/drawing/2014/main" id="{A552578E-0136-8016-39B7-74CBB15768A0}"/>
                </a:ext>
              </a:extLst>
            </p:cNvPr>
            <p:cNvSpPr>
              <a:spLocks/>
            </p:cNvSpPr>
            <p:nvPr/>
          </p:nvSpPr>
          <p:spPr bwMode="auto">
            <a:xfrm>
              <a:off x="1309" y="1324"/>
              <a:ext cx="35" cy="97"/>
            </a:xfrm>
            <a:custGeom>
              <a:avLst/>
              <a:gdLst>
                <a:gd name="T0" fmla="*/ 21 w 25"/>
                <a:gd name="T1" fmla="*/ 60 h 70"/>
                <a:gd name="T2" fmla="*/ 25 w 25"/>
                <a:gd name="T3" fmla="*/ 47 h 70"/>
                <a:gd name="T4" fmla="*/ 17 w 25"/>
                <a:gd name="T5" fmla="*/ 0 h 70"/>
                <a:gd name="T6" fmla="*/ 4 w 25"/>
                <a:gd name="T7" fmla="*/ 2 h 70"/>
                <a:gd name="T8" fmla="*/ 11 w 25"/>
                <a:gd name="T9" fmla="*/ 49 h 70"/>
                <a:gd name="T10" fmla="*/ 6 w 25"/>
                <a:gd name="T11" fmla="*/ 58 h 70"/>
                <a:gd name="T12" fmla="*/ 0 w 25"/>
                <a:gd name="T13" fmla="*/ 60 h 70"/>
                <a:gd name="T14" fmla="*/ 2 w 25"/>
                <a:gd name="T15" fmla="*/ 70 h 70"/>
                <a:gd name="T16" fmla="*/ 21 w 25"/>
                <a:gd name="T17" fmla="*/ 6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70">
                  <a:moveTo>
                    <a:pt x="21" y="60"/>
                  </a:moveTo>
                  <a:cubicBezTo>
                    <a:pt x="25" y="56"/>
                    <a:pt x="25" y="52"/>
                    <a:pt x="25" y="47"/>
                  </a:cubicBezTo>
                  <a:cubicBezTo>
                    <a:pt x="17" y="0"/>
                    <a:pt x="17" y="0"/>
                    <a:pt x="17" y="0"/>
                  </a:cubicBezTo>
                  <a:cubicBezTo>
                    <a:pt x="4" y="2"/>
                    <a:pt x="4" y="2"/>
                    <a:pt x="4" y="2"/>
                  </a:cubicBezTo>
                  <a:cubicBezTo>
                    <a:pt x="11" y="49"/>
                    <a:pt x="11" y="49"/>
                    <a:pt x="11" y="49"/>
                  </a:cubicBezTo>
                  <a:cubicBezTo>
                    <a:pt x="12" y="52"/>
                    <a:pt x="9" y="56"/>
                    <a:pt x="6" y="58"/>
                  </a:cubicBezTo>
                  <a:cubicBezTo>
                    <a:pt x="4" y="59"/>
                    <a:pt x="2" y="60"/>
                    <a:pt x="0" y="60"/>
                  </a:cubicBezTo>
                  <a:cubicBezTo>
                    <a:pt x="2" y="70"/>
                    <a:pt x="2" y="70"/>
                    <a:pt x="2" y="70"/>
                  </a:cubicBezTo>
                  <a:cubicBezTo>
                    <a:pt x="9" y="69"/>
                    <a:pt x="16" y="66"/>
                    <a:pt x="21" y="60"/>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1" name="Freeform 27">
              <a:extLst>
                <a:ext uri="{FF2B5EF4-FFF2-40B4-BE49-F238E27FC236}">
                  <a16:creationId xmlns:a16="http://schemas.microsoft.com/office/drawing/2014/main" id="{82CA409D-D118-BBB1-2172-7F09B0799D1E}"/>
                </a:ext>
              </a:extLst>
            </p:cNvPr>
            <p:cNvSpPr>
              <a:spLocks noEditPoints="1"/>
            </p:cNvSpPr>
            <p:nvPr/>
          </p:nvSpPr>
          <p:spPr bwMode="auto">
            <a:xfrm>
              <a:off x="1713" y="1716"/>
              <a:ext cx="96" cy="83"/>
            </a:xfrm>
            <a:custGeom>
              <a:avLst/>
              <a:gdLst>
                <a:gd name="T0" fmla="*/ 3 w 96"/>
                <a:gd name="T1" fmla="*/ 19 h 83"/>
                <a:gd name="T2" fmla="*/ 24 w 96"/>
                <a:gd name="T3" fmla="*/ 22 h 83"/>
                <a:gd name="T4" fmla="*/ 28 w 96"/>
                <a:gd name="T5" fmla="*/ 55 h 83"/>
                <a:gd name="T6" fmla="*/ 10 w 96"/>
                <a:gd name="T7" fmla="*/ 63 h 83"/>
                <a:gd name="T8" fmla="*/ 11 w 96"/>
                <a:gd name="T9" fmla="*/ 83 h 83"/>
                <a:gd name="T10" fmla="*/ 96 w 96"/>
                <a:gd name="T11" fmla="*/ 39 h 83"/>
                <a:gd name="T12" fmla="*/ 94 w 96"/>
                <a:gd name="T13" fmla="*/ 19 h 83"/>
                <a:gd name="T14" fmla="*/ 0 w 96"/>
                <a:gd name="T15" fmla="*/ 0 h 83"/>
                <a:gd name="T16" fmla="*/ 3 w 96"/>
                <a:gd name="T17" fmla="*/ 19 h 83"/>
                <a:gd name="T18" fmla="*/ 77 w 96"/>
                <a:gd name="T19" fmla="*/ 32 h 83"/>
                <a:gd name="T20" fmla="*/ 77 w 96"/>
                <a:gd name="T21" fmla="*/ 32 h 83"/>
                <a:gd name="T22" fmla="*/ 77 w 96"/>
                <a:gd name="T23" fmla="*/ 32 h 83"/>
                <a:gd name="T24" fmla="*/ 77 w 96"/>
                <a:gd name="T25" fmla="*/ 32 h 83"/>
                <a:gd name="T26" fmla="*/ 77 w 96"/>
                <a:gd name="T27" fmla="*/ 32 h 83"/>
                <a:gd name="T28" fmla="*/ 77 w 96"/>
                <a:gd name="T29" fmla="*/ 32 h 83"/>
                <a:gd name="T30" fmla="*/ 41 w 96"/>
                <a:gd name="T31" fmla="*/ 48 h 83"/>
                <a:gd name="T32" fmla="*/ 39 w 96"/>
                <a:gd name="T33" fmla="*/ 25 h 83"/>
                <a:gd name="T34" fmla="*/ 77 w 96"/>
                <a:gd name="T35" fmla="*/ 3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83">
                  <a:moveTo>
                    <a:pt x="3" y="19"/>
                  </a:moveTo>
                  <a:lnTo>
                    <a:pt x="24" y="22"/>
                  </a:lnTo>
                  <a:lnTo>
                    <a:pt x="28" y="55"/>
                  </a:lnTo>
                  <a:lnTo>
                    <a:pt x="10" y="63"/>
                  </a:lnTo>
                  <a:lnTo>
                    <a:pt x="11" y="83"/>
                  </a:lnTo>
                  <a:lnTo>
                    <a:pt x="96" y="39"/>
                  </a:lnTo>
                  <a:lnTo>
                    <a:pt x="94" y="19"/>
                  </a:lnTo>
                  <a:lnTo>
                    <a:pt x="0" y="0"/>
                  </a:lnTo>
                  <a:lnTo>
                    <a:pt x="3" y="19"/>
                  </a:lnTo>
                  <a:close/>
                  <a:moveTo>
                    <a:pt x="77" y="32"/>
                  </a:moveTo>
                  <a:lnTo>
                    <a:pt x="77" y="32"/>
                  </a:lnTo>
                  <a:lnTo>
                    <a:pt x="77" y="32"/>
                  </a:lnTo>
                  <a:lnTo>
                    <a:pt x="77" y="32"/>
                  </a:lnTo>
                  <a:lnTo>
                    <a:pt x="77" y="32"/>
                  </a:lnTo>
                  <a:lnTo>
                    <a:pt x="77" y="32"/>
                  </a:lnTo>
                  <a:lnTo>
                    <a:pt x="41" y="48"/>
                  </a:lnTo>
                  <a:lnTo>
                    <a:pt x="39" y="25"/>
                  </a:lnTo>
                  <a:lnTo>
                    <a:pt x="77" y="32"/>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2" name="Freeform 28">
              <a:extLst>
                <a:ext uri="{FF2B5EF4-FFF2-40B4-BE49-F238E27FC236}">
                  <a16:creationId xmlns:a16="http://schemas.microsoft.com/office/drawing/2014/main" id="{ABC2F695-8770-DB64-8EEC-64CACFD9F645}"/>
                </a:ext>
              </a:extLst>
            </p:cNvPr>
            <p:cNvSpPr>
              <a:spLocks/>
            </p:cNvSpPr>
            <p:nvPr/>
          </p:nvSpPr>
          <p:spPr bwMode="auto">
            <a:xfrm>
              <a:off x="1723" y="1834"/>
              <a:ext cx="99" cy="77"/>
            </a:xfrm>
            <a:custGeom>
              <a:avLst/>
              <a:gdLst>
                <a:gd name="T0" fmla="*/ 43 w 72"/>
                <a:gd name="T1" fmla="*/ 3 h 56"/>
                <a:gd name="T2" fmla="*/ 34 w 72"/>
                <a:gd name="T3" fmla="*/ 13 h 56"/>
                <a:gd name="T4" fmla="*/ 24 w 72"/>
                <a:gd name="T5" fmla="*/ 41 h 56"/>
                <a:gd name="T6" fmla="*/ 16 w 72"/>
                <a:gd name="T7" fmla="*/ 40 h 56"/>
                <a:gd name="T8" fmla="*/ 14 w 72"/>
                <a:gd name="T9" fmla="*/ 19 h 56"/>
                <a:gd name="T10" fmla="*/ 24 w 72"/>
                <a:gd name="T11" fmla="*/ 13 h 56"/>
                <a:gd name="T12" fmla="*/ 23 w 72"/>
                <a:gd name="T13" fmla="*/ 0 h 56"/>
                <a:gd name="T14" fmla="*/ 7 w 72"/>
                <a:gd name="T15" fmla="*/ 9 h 56"/>
                <a:gd name="T16" fmla="*/ 6 w 72"/>
                <a:gd name="T17" fmla="*/ 46 h 56"/>
                <a:gd name="T18" fmla="*/ 26 w 72"/>
                <a:gd name="T19" fmla="*/ 55 h 56"/>
                <a:gd name="T20" fmla="*/ 47 w 72"/>
                <a:gd name="T21" fmla="*/ 17 h 56"/>
                <a:gd name="T22" fmla="*/ 54 w 72"/>
                <a:gd name="T23" fmla="*/ 15 h 56"/>
                <a:gd name="T24" fmla="*/ 60 w 72"/>
                <a:gd name="T25" fmla="*/ 27 h 56"/>
                <a:gd name="T26" fmla="*/ 55 w 72"/>
                <a:gd name="T27" fmla="*/ 39 h 56"/>
                <a:gd name="T28" fmla="*/ 54 w 72"/>
                <a:gd name="T29" fmla="*/ 40 h 56"/>
                <a:gd name="T30" fmla="*/ 52 w 72"/>
                <a:gd name="T31" fmla="*/ 40 h 56"/>
                <a:gd name="T32" fmla="*/ 51 w 72"/>
                <a:gd name="T33" fmla="*/ 40 h 56"/>
                <a:gd name="T34" fmla="*/ 50 w 72"/>
                <a:gd name="T35" fmla="*/ 40 h 56"/>
                <a:gd name="T36" fmla="*/ 51 w 72"/>
                <a:gd name="T37" fmla="*/ 53 h 56"/>
                <a:gd name="T38" fmla="*/ 68 w 72"/>
                <a:gd name="T39" fmla="*/ 41 h 56"/>
                <a:gd name="T40" fmla="*/ 63 w 72"/>
                <a:gd name="T41" fmla="*/ 7 h 56"/>
                <a:gd name="T42" fmla="*/ 43 w 72"/>
                <a:gd name="T43" fmla="*/ 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 h="56">
                  <a:moveTo>
                    <a:pt x="43" y="3"/>
                  </a:moveTo>
                  <a:cubicBezTo>
                    <a:pt x="39" y="5"/>
                    <a:pt x="35" y="9"/>
                    <a:pt x="34" y="13"/>
                  </a:cubicBezTo>
                  <a:cubicBezTo>
                    <a:pt x="30" y="22"/>
                    <a:pt x="32" y="35"/>
                    <a:pt x="24" y="41"/>
                  </a:cubicBezTo>
                  <a:cubicBezTo>
                    <a:pt x="22" y="42"/>
                    <a:pt x="18" y="42"/>
                    <a:pt x="16" y="40"/>
                  </a:cubicBezTo>
                  <a:cubicBezTo>
                    <a:pt x="11" y="36"/>
                    <a:pt x="11" y="26"/>
                    <a:pt x="14" y="19"/>
                  </a:cubicBezTo>
                  <a:cubicBezTo>
                    <a:pt x="15" y="15"/>
                    <a:pt x="19" y="13"/>
                    <a:pt x="24" y="13"/>
                  </a:cubicBezTo>
                  <a:cubicBezTo>
                    <a:pt x="23" y="0"/>
                    <a:pt x="23" y="0"/>
                    <a:pt x="23" y="0"/>
                  </a:cubicBezTo>
                  <a:cubicBezTo>
                    <a:pt x="16" y="0"/>
                    <a:pt x="11" y="4"/>
                    <a:pt x="7" y="9"/>
                  </a:cubicBezTo>
                  <a:cubicBezTo>
                    <a:pt x="0" y="19"/>
                    <a:pt x="0" y="36"/>
                    <a:pt x="6" y="46"/>
                  </a:cubicBezTo>
                  <a:cubicBezTo>
                    <a:pt x="10" y="53"/>
                    <a:pt x="18" y="56"/>
                    <a:pt x="26" y="55"/>
                  </a:cubicBezTo>
                  <a:cubicBezTo>
                    <a:pt x="45" y="51"/>
                    <a:pt x="40" y="28"/>
                    <a:pt x="47" y="17"/>
                  </a:cubicBezTo>
                  <a:cubicBezTo>
                    <a:pt x="49" y="15"/>
                    <a:pt x="52" y="15"/>
                    <a:pt x="54" y="15"/>
                  </a:cubicBezTo>
                  <a:cubicBezTo>
                    <a:pt x="59" y="17"/>
                    <a:pt x="60" y="22"/>
                    <a:pt x="60" y="27"/>
                  </a:cubicBezTo>
                  <a:cubicBezTo>
                    <a:pt x="60" y="31"/>
                    <a:pt x="59" y="37"/>
                    <a:pt x="55" y="39"/>
                  </a:cubicBezTo>
                  <a:cubicBezTo>
                    <a:pt x="54" y="40"/>
                    <a:pt x="54" y="40"/>
                    <a:pt x="54" y="40"/>
                  </a:cubicBezTo>
                  <a:cubicBezTo>
                    <a:pt x="52" y="40"/>
                    <a:pt x="52" y="40"/>
                    <a:pt x="52" y="40"/>
                  </a:cubicBezTo>
                  <a:cubicBezTo>
                    <a:pt x="51" y="40"/>
                    <a:pt x="51" y="40"/>
                    <a:pt x="51" y="40"/>
                  </a:cubicBezTo>
                  <a:cubicBezTo>
                    <a:pt x="50" y="40"/>
                    <a:pt x="50" y="40"/>
                    <a:pt x="50" y="40"/>
                  </a:cubicBezTo>
                  <a:cubicBezTo>
                    <a:pt x="51" y="53"/>
                    <a:pt x="51" y="53"/>
                    <a:pt x="51" y="53"/>
                  </a:cubicBezTo>
                  <a:cubicBezTo>
                    <a:pt x="59" y="52"/>
                    <a:pt x="66" y="48"/>
                    <a:pt x="68" y="41"/>
                  </a:cubicBezTo>
                  <a:cubicBezTo>
                    <a:pt x="72" y="31"/>
                    <a:pt x="72" y="15"/>
                    <a:pt x="63" y="7"/>
                  </a:cubicBezTo>
                  <a:cubicBezTo>
                    <a:pt x="58" y="1"/>
                    <a:pt x="49" y="0"/>
                    <a:pt x="43" y="3"/>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3" name="Freeform 29">
              <a:extLst>
                <a:ext uri="{FF2B5EF4-FFF2-40B4-BE49-F238E27FC236}">
                  <a16:creationId xmlns:a16="http://schemas.microsoft.com/office/drawing/2014/main" id="{33575970-F52A-8189-EFC7-269495AFE43C}"/>
                </a:ext>
              </a:extLst>
            </p:cNvPr>
            <p:cNvSpPr>
              <a:spLocks/>
            </p:cNvSpPr>
            <p:nvPr/>
          </p:nvSpPr>
          <p:spPr bwMode="auto">
            <a:xfrm>
              <a:off x="974" y="1752"/>
              <a:ext cx="96" cy="34"/>
            </a:xfrm>
            <a:custGeom>
              <a:avLst/>
              <a:gdLst>
                <a:gd name="T0" fmla="*/ 49 w 70"/>
                <a:gd name="T1" fmla="*/ 11 h 25"/>
                <a:gd name="T2" fmla="*/ 2 w 70"/>
                <a:gd name="T3" fmla="*/ 4 h 25"/>
                <a:gd name="T4" fmla="*/ 0 w 70"/>
                <a:gd name="T5" fmla="*/ 17 h 25"/>
                <a:gd name="T6" fmla="*/ 47 w 70"/>
                <a:gd name="T7" fmla="*/ 24 h 25"/>
                <a:gd name="T8" fmla="*/ 60 w 70"/>
                <a:gd name="T9" fmla="*/ 20 h 25"/>
                <a:gd name="T10" fmla="*/ 70 w 70"/>
                <a:gd name="T11" fmla="*/ 2 h 25"/>
                <a:gd name="T12" fmla="*/ 60 w 70"/>
                <a:gd name="T13" fmla="*/ 0 h 25"/>
                <a:gd name="T14" fmla="*/ 58 w 70"/>
                <a:gd name="T15" fmla="*/ 6 h 25"/>
                <a:gd name="T16" fmla="*/ 49 w 70"/>
                <a:gd name="T17"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25">
                  <a:moveTo>
                    <a:pt x="49" y="11"/>
                  </a:moveTo>
                  <a:cubicBezTo>
                    <a:pt x="2" y="4"/>
                    <a:pt x="2" y="4"/>
                    <a:pt x="2" y="4"/>
                  </a:cubicBezTo>
                  <a:cubicBezTo>
                    <a:pt x="0" y="17"/>
                    <a:pt x="0" y="17"/>
                    <a:pt x="0" y="17"/>
                  </a:cubicBezTo>
                  <a:cubicBezTo>
                    <a:pt x="47" y="24"/>
                    <a:pt x="47" y="24"/>
                    <a:pt x="47" y="24"/>
                  </a:cubicBezTo>
                  <a:cubicBezTo>
                    <a:pt x="52" y="25"/>
                    <a:pt x="56" y="24"/>
                    <a:pt x="60" y="20"/>
                  </a:cubicBezTo>
                  <a:cubicBezTo>
                    <a:pt x="66" y="16"/>
                    <a:pt x="69" y="9"/>
                    <a:pt x="70" y="2"/>
                  </a:cubicBezTo>
                  <a:cubicBezTo>
                    <a:pt x="60" y="0"/>
                    <a:pt x="60" y="0"/>
                    <a:pt x="60" y="0"/>
                  </a:cubicBezTo>
                  <a:cubicBezTo>
                    <a:pt x="60" y="2"/>
                    <a:pt x="59" y="4"/>
                    <a:pt x="58" y="6"/>
                  </a:cubicBezTo>
                  <a:cubicBezTo>
                    <a:pt x="56" y="9"/>
                    <a:pt x="53" y="12"/>
                    <a:pt x="49" y="1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4" name="Freeform 30">
              <a:extLst>
                <a:ext uri="{FF2B5EF4-FFF2-40B4-BE49-F238E27FC236}">
                  <a16:creationId xmlns:a16="http://schemas.microsoft.com/office/drawing/2014/main" id="{7F93A4E1-0942-8F9B-2FC2-C24B95F46C2F}"/>
                </a:ext>
              </a:extLst>
            </p:cNvPr>
            <p:cNvSpPr>
              <a:spLocks/>
            </p:cNvSpPr>
            <p:nvPr/>
          </p:nvSpPr>
          <p:spPr bwMode="auto">
            <a:xfrm>
              <a:off x="983" y="1704"/>
              <a:ext cx="89" cy="51"/>
            </a:xfrm>
            <a:custGeom>
              <a:avLst/>
              <a:gdLst>
                <a:gd name="T0" fmla="*/ 49 w 65"/>
                <a:gd name="T1" fmla="*/ 8 h 37"/>
                <a:gd name="T2" fmla="*/ 2 w 65"/>
                <a:gd name="T3" fmla="*/ 0 h 37"/>
                <a:gd name="T4" fmla="*/ 0 w 65"/>
                <a:gd name="T5" fmla="*/ 14 h 37"/>
                <a:gd name="T6" fmla="*/ 47 w 65"/>
                <a:gd name="T7" fmla="*/ 21 h 37"/>
                <a:gd name="T8" fmla="*/ 54 w 65"/>
                <a:gd name="T9" fmla="*/ 29 h 37"/>
                <a:gd name="T10" fmla="*/ 54 w 65"/>
                <a:gd name="T11" fmla="*/ 35 h 37"/>
                <a:gd name="T12" fmla="*/ 64 w 65"/>
                <a:gd name="T13" fmla="*/ 37 h 37"/>
                <a:gd name="T14" fmla="*/ 61 w 65"/>
                <a:gd name="T15" fmla="*/ 16 h 37"/>
                <a:gd name="T16" fmla="*/ 49 w 65"/>
                <a:gd name="T1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37">
                  <a:moveTo>
                    <a:pt x="49" y="8"/>
                  </a:moveTo>
                  <a:cubicBezTo>
                    <a:pt x="2" y="0"/>
                    <a:pt x="2" y="0"/>
                    <a:pt x="2" y="0"/>
                  </a:cubicBezTo>
                  <a:cubicBezTo>
                    <a:pt x="0" y="14"/>
                    <a:pt x="0" y="14"/>
                    <a:pt x="0" y="14"/>
                  </a:cubicBezTo>
                  <a:cubicBezTo>
                    <a:pt x="47" y="21"/>
                    <a:pt x="47" y="21"/>
                    <a:pt x="47" y="21"/>
                  </a:cubicBezTo>
                  <a:cubicBezTo>
                    <a:pt x="50" y="22"/>
                    <a:pt x="53" y="25"/>
                    <a:pt x="54" y="29"/>
                  </a:cubicBezTo>
                  <a:cubicBezTo>
                    <a:pt x="54" y="31"/>
                    <a:pt x="54" y="33"/>
                    <a:pt x="54" y="35"/>
                  </a:cubicBezTo>
                  <a:cubicBezTo>
                    <a:pt x="64" y="37"/>
                    <a:pt x="64" y="37"/>
                    <a:pt x="64" y="37"/>
                  </a:cubicBezTo>
                  <a:cubicBezTo>
                    <a:pt x="65" y="29"/>
                    <a:pt x="64" y="22"/>
                    <a:pt x="61" y="16"/>
                  </a:cubicBezTo>
                  <a:cubicBezTo>
                    <a:pt x="58" y="11"/>
                    <a:pt x="54" y="9"/>
                    <a:pt x="49" y="8"/>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5" name="Freeform 31">
              <a:extLst>
                <a:ext uri="{FF2B5EF4-FFF2-40B4-BE49-F238E27FC236}">
                  <a16:creationId xmlns:a16="http://schemas.microsoft.com/office/drawing/2014/main" id="{77EB948A-F866-B926-EFC8-DCF1A1DF8FE4}"/>
                </a:ext>
              </a:extLst>
            </p:cNvPr>
            <p:cNvSpPr>
              <a:spLocks noEditPoints="1"/>
            </p:cNvSpPr>
            <p:nvPr/>
          </p:nvSpPr>
          <p:spPr bwMode="auto">
            <a:xfrm>
              <a:off x="1154" y="1370"/>
              <a:ext cx="90" cy="103"/>
            </a:xfrm>
            <a:custGeom>
              <a:avLst/>
              <a:gdLst>
                <a:gd name="T0" fmla="*/ 35 w 90"/>
                <a:gd name="T1" fmla="*/ 93 h 103"/>
                <a:gd name="T2" fmla="*/ 30 w 90"/>
                <a:gd name="T3" fmla="*/ 74 h 103"/>
                <a:gd name="T4" fmla="*/ 58 w 90"/>
                <a:gd name="T5" fmla="*/ 56 h 103"/>
                <a:gd name="T6" fmla="*/ 74 w 90"/>
                <a:gd name="T7" fmla="*/ 70 h 103"/>
                <a:gd name="T8" fmla="*/ 90 w 90"/>
                <a:gd name="T9" fmla="*/ 60 h 103"/>
                <a:gd name="T10" fmla="*/ 15 w 90"/>
                <a:gd name="T11" fmla="*/ 0 h 103"/>
                <a:gd name="T12" fmla="*/ 0 w 90"/>
                <a:gd name="T13" fmla="*/ 9 h 103"/>
                <a:gd name="T14" fmla="*/ 19 w 90"/>
                <a:gd name="T15" fmla="*/ 103 h 103"/>
                <a:gd name="T16" fmla="*/ 35 w 90"/>
                <a:gd name="T17" fmla="*/ 93 h 103"/>
                <a:gd name="T18" fmla="*/ 17 w 90"/>
                <a:gd name="T19" fmla="*/ 20 h 103"/>
                <a:gd name="T20" fmla="*/ 17 w 90"/>
                <a:gd name="T21" fmla="*/ 20 h 103"/>
                <a:gd name="T22" fmla="*/ 17 w 90"/>
                <a:gd name="T23" fmla="*/ 20 h 103"/>
                <a:gd name="T24" fmla="*/ 17 w 90"/>
                <a:gd name="T25" fmla="*/ 20 h 103"/>
                <a:gd name="T26" fmla="*/ 46 w 90"/>
                <a:gd name="T27" fmla="*/ 47 h 103"/>
                <a:gd name="T28" fmla="*/ 26 w 90"/>
                <a:gd name="T29" fmla="*/ 58 h 103"/>
                <a:gd name="T30" fmla="*/ 17 w 90"/>
                <a:gd name="T31" fmla="*/ 20 h 103"/>
                <a:gd name="T32" fmla="*/ 17 w 90"/>
                <a:gd name="T33"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03">
                  <a:moveTo>
                    <a:pt x="35" y="93"/>
                  </a:moveTo>
                  <a:lnTo>
                    <a:pt x="30" y="74"/>
                  </a:lnTo>
                  <a:lnTo>
                    <a:pt x="58" y="56"/>
                  </a:lnTo>
                  <a:lnTo>
                    <a:pt x="74" y="70"/>
                  </a:lnTo>
                  <a:lnTo>
                    <a:pt x="90" y="60"/>
                  </a:lnTo>
                  <a:lnTo>
                    <a:pt x="15" y="0"/>
                  </a:lnTo>
                  <a:lnTo>
                    <a:pt x="0" y="9"/>
                  </a:lnTo>
                  <a:lnTo>
                    <a:pt x="19" y="103"/>
                  </a:lnTo>
                  <a:lnTo>
                    <a:pt x="35" y="93"/>
                  </a:lnTo>
                  <a:close/>
                  <a:moveTo>
                    <a:pt x="17" y="20"/>
                  </a:moveTo>
                  <a:lnTo>
                    <a:pt x="17" y="20"/>
                  </a:lnTo>
                  <a:lnTo>
                    <a:pt x="17" y="20"/>
                  </a:lnTo>
                  <a:lnTo>
                    <a:pt x="17" y="20"/>
                  </a:lnTo>
                  <a:lnTo>
                    <a:pt x="46" y="47"/>
                  </a:lnTo>
                  <a:lnTo>
                    <a:pt x="26" y="58"/>
                  </a:lnTo>
                  <a:lnTo>
                    <a:pt x="17" y="20"/>
                  </a:lnTo>
                  <a:lnTo>
                    <a:pt x="17" y="20"/>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6" name="Freeform 32">
              <a:extLst>
                <a:ext uri="{FF2B5EF4-FFF2-40B4-BE49-F238E27FC236}">
                  <a16:creationId xmlns:a16="http://schemas.microsoft.com/office/drawing/2014/main" id="{475C3FC3-47BE-0685-85D4-622E83CE14DB}"/>
                </a:ext>
              </a:extLst>
            </p:cNvPr>
            <p:cNvSpPr>
              <a:spLocks/>
            </p:cNvSpPr>
            <p:nvPr/>
          </p:nvSpPr>
          <p:spPr bwMode="auto">
            <a:xfrm>
              <a:off x="1529" y="1345"/>
              <a:ext cx="96" cy="107"/>
            </a:xfrm>
            <a:custGeom>
              <a:avLst/>
              <a:gdLst>
                <a:gd name="T0" fmla="*/ 68 w 96"/>
                <a:gd name="T1" fmla="*/ 94 h 107"/>
                <a:gd name="T2" fmla="*/ 24 w 96"/>
                <a:gd name="T3" fmla="*/ 76 h 107"/>
                <a:gd name="T4" fmla="*/ 33 w 96"/>
                <a:gd name="T5" fmla="*/ 52 h 107"/>
                <a:gd name="T6" fmla="*/ 72 w 96"/>
                <a:gd name="T7" fmla="*/ 69 h 107"/>
                <a:gd name="T8" fmla="*/ 77 w 96"/>
                <a:gd name="T9" fmla="*/ 54 h 107"/>
                <a:gd name="T10" fmla="*/ 39 w 96"/>
                <a:gd name="T11" fmla="*/ 39 h 107"/>
                <a:gd name="T12" fmla="*/ 47 w 96"/>
                <a:gd name="T13" fmla="*/ 21 h 107"/>
                <a:gd name="T14" fmla="*/ 90 w 96"/>
                <a:gd name="T15" fmla="*/ 39 h 107"/>
                <a:gd name="T16" fmla="*/ 96 w 96"/>
                <a:gd name="T17" fmla="*/ 25 h 107"/>
                <a:gd name="T18" fmla="*/ 35 w 96"/>
                <a:gd name="T19" fmla="*/ 0 h 107"/>
                <a:gd name="T20" fmla="*/ 0 w 96"/>
                <a:gd name="T21" fmla="*/ 83 h 107"/>
                <a:gd name="T22" fmla="*/ 61 w 96"/>
                <a:gd name="T23" fmla="*/ 107 h 107"/>
                <a:gd name="T24" fmla="*/ 68 w 96"/>
                <a:gd name="T25" fmla="*/ 9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07">
                  <a:moveTo>
                    <a:pt x="68" y="94"/>
                  </a:moveTo>
                  <a:lnTo>
                    <a:pt x="24" y="76"/>
                  </a:lnTo>
                  <a:lnTo>
                    <a:pt x="33" y="52"/>
                  </a:lnTo>
                  <a:lnTo>
                    <a:pt x="72" y="69"/>
                  </a:lnTo>
                  <a:lnTo>
                    <a:pt x="77" y="54"/>
                  </a:lnTo>
                  <a:lnTo>
                    <a:pt x="39" y="39"/>
                  </a:lnTo>
                  <a:lnTo>
                    <a:pt x="47" y="21"/>
                  </a:lnTo>
                  <a:lnTo>
                    <a:pt x="90" y="39"/>
                  </a:lnTo>
                  <a:lnTo>
                    <a:pt x="96" y="25"/>
                  </a:lnTo>
                  <a:lnTo>
                    <a:pt x="35" y="0"/>
                  </a:lnTo>
                  <a:lnTo>
                    <a:pt x="0" y="83"/>
                  </a:lnTo>
                  <a:lnTo>
                    <a:pt x="61" y="107"/>
                  </a:lnTo>
                  <a:lnTo>
                    <a:pt x="68" y="94"/>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7" name="Freeform 33">
              <a:extLst>
                <a:ext uri="{FF2B5EF4-FFF2-40B4-BE49-F238E27FC236}">
                  <a16:creationId xmlns:a16="http://schemas.microsoft.com/office/drawing/2014/main" id="{4E80FB04-00F5-4E44-B1CC-4ACD06EA6D5D}"/>
                </a:ext>
              </a:extLst>
            </p:cNvPr>
            <p:cNvSpPr>
              <a:spLocks noEditPoints="1"/>
            </p:cNvSpPr>
            <p:nvPr/>
          </p:nvSpPr>
          <p:spPr bwMode="auto">
            <a:xfrm>
              <a:off x="999" y="1575"/>
              <a:ext cx="107" cy="89"/>
            </a:xfrm>
            <a:custGeom>
              <a:avLst/>
              <a:gdLst>
                <a:gd name="T0" fmla="*/ 67 w 78"/>
                <a:gd name="T1" fmla="*/ 51 h 65"/>
                <a:gd name="T2" fmla="*/ 42 w 78"/>
                <a:gd name="T3" fmla="*/ 44 h 65"/>
                <a:gd name="T4" fmla="*/ 41 w 78"/>
                <a:gd name="T5" fmla="*/ 44 h 65"/>
                <a:gd name="T6" fmla="*/ 46 w 78"/>
                <a:gd name="T7" fmla="*/ 28 h 65"/>
                <a:gd name="T8" fmla="*/ 74 w 78"/>
                <a:gd name="T9" fmla="*/ 27 h 65"/>
                <a:gd name="T10" fmla="*/ 78 w 78"/>
                <a:gd name="T11" fmla="*/ 14 h 65"/>
                <a:gd name="T12" fmla="*/ 44 w 78"/>
                <a:gd name="T13" fmla="*/ 17 h 65"/>
                <a:gd name="T14" fmla="*/ 40 w 78"/>
                <a:gd name="T15" fmla="*/ 5 h 65"/>
                <a:gd name="T16" fmla="*/ 25 w 78"/>
                <a:gd name="T17" fmla="*/ 0 h 65"/>
                <a:gd name="T18" fmla="*/ 0 w 78"/>
                <a:gd name="T19" fmla="*/ 46 h 65"/>
                <a:gd name="T20" fmla="*/ 63 w 78"/>
                <a:gd name="T21" fmla="*/ 65 h 65"/>
                <a:gd name="T22" fmla="*/ 67 w 78"/>
                <a:gd name="T23" fmla="*/ 51 h 65"/>
                <a:gd name="T24" fmla="*/ 31 w 78"/>
                <a:gd name="T25" fmla="*/ 41 h 65"/>
                <a:gd name="T26" fmla="*/ 14 w 78"/>
                <a:gd name="T27" fmla="*/ 36 h 65"/>
                <a:gd name="T28" fmla="*/ 27 w 78"/>
                <a:gd name="T29" fmla="*/ 14 h 65"/>
                <a:gd name="T30" fmla="*/ 35 w 78"/>
                <a:gd name="T31" fmla="*/ 18 h 65"/>
                <a:gd name="T32" fmla="*/ 31 w 78"/>
                <a:gd name="T33" fmla="*/ 4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65">
                  <a:moveTo>
                    <a:pt x="67" y="51"/>
                  </a:moveTo>
                  <a:cubicBezTo>
                    <a:pt x="42" y="44"/>
                    <a:pt x="42" y="44"/>
                    <a:pt x="42" y="44"/>
                  </a:cubicBezTo>
                  <a:cubicBezTo>
                    <a:pt x="41" y="44"/>
                    <a:pt x="41" y="44"/>
                    <a:pt x="41" y="44"/>
                  </a:cubicBezTo>
                  <a:cubicBezTo>
                    <a:pt x="43" y="38"/>
                    <a:pt x="45" y="30"/>
                    <a:pt x="46" y="28"/>
                  </a:cubicBezTo>
                  <a:cubicBezTo>
                    <a:pt x="51" y="18"/>
                    <a:pt x="67" y="28"/>
                    <a:pt x="74" y="27"/>
                  </a:cubicBezTo>
                  <a:cubicBezTo>
                    <a:pt x="78" y="14"/>
                    <a:pt x="78" y="14"/>
                    <a:pt x="78" y="14"/>
                  </a:cubicBezTo>
                  <a:cubicBezTo>
                    <a:pt x="67" y="15"/>
                    <a:pt x="52" y="5"/>
                    <a:pt x="44" y="17"/>
                  </a:cubicBezTo>
                  <a:cubicBezTo>
                    <a:pt x="44" y="13"/>
                    <a:pt x="43" y="9"/>
                    <a:pt x="40" y="5"/>
                  </a:cubicBezTo>
                  <a:cubicBezTo>
                    <a:pt x="36" y="2"/>
                    <a:pt x="30" y="0"/>
                    <a:pt x="25" y="0"/>
                  </a:cubicBezTo>
                  <a:cubicBezTo>
                    <a:pt x="10" y="3"/>
                    <a:pt x="8" y="19"/>
                    <a:pt x="0" y="46"/>
                  </a:cubicBezTo>
                  <a:cubicBezTo>
                    <a:pt x="63" y="65"/>
                    <a:pt x="63" y="65"/>
                    <a:pt x="63" y="65"/>
                  </a:cubicBezTo>
                  <a:lnTo>
                    <a:pt x="67" y="51"/>
                  </a:lnTo>
                  <a:close/>
                  <a:moveTo>
                    <a:pt x="31" y="41"/>
                  </a:moveTo>
                  <a:cubicBezTo>
                    <a:pt x="14" y="36"/>
                    <a:pt x="14" y="36"/>
                    <a:pt x="14" y="36"/>
                  </a:cubicBezTo>
                  <a:cubicBezTo>
                    <a:pt x="18" y="25"/>
                    <a:pt x="20" y="13"/>
                    <a:pt x="27" y="14"/>
                  </a:cubicBezTo>
                  <a:cubicBezTo>
                    <a:pt x="31" y="15"/>
                    <a:pt x="33" y="15"/>
                    <a:pt x="35" y="18"/>
                  </a:cubicBezTo>
                  <a:cubicBezTo>
                    <a:pt x="38" y="21"/>
                    <a:pt x="34" y="30"/>
                    <a:pt x="31" y="4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8" name="Freeform 34">
              <a:extLst>
                <a:ext uri="{FF2B5EF4-FFF2-40B4-BE49-F238E27FC236}">
                  <a16:creationId xmlns:a16="http://schemas.microsoft.com/office/drawing/2014/main" id="{D120A077-8250-8B24-9A6B-8D4C71016826}"/>
                </a:ext>
              </a:extLst>
            </p:cNvPr>
            <p:cNvSpPr>
              <a:spLocks noEditPoints="1"/>
            </p:cNvSpPr>
            <p:nvPr/>
          </p:nvSpPr>
          <p:spPr bwMode="auto">
            <a:xfrm>
              <a:off x="1616" y="1419"/>
              <a:ext cx="111" cy="112"/>
            </a:xfrm>
            <a:custGeom>
              <a:avLst/>
              <a:gdLst>
                <a:gd name="T0" fmla="*/ 8 w 81"/>
                <a:gd name="T1" fmla="*/ 51 h 81"/>
                <a:gd name="T2" fmla="*/ 29 w 81"/>
                <a:gd name="T3" fmla="*/ 35 h 81"/>
                <a:gd name="T4" fmla="*/ 29 w 81"/>
                <a:gd name="T5" fmla="*/ 34 h 81"/>
                <a:gd name="T6" fmla="*/ 39 w 81"/>
                <a:gd name="T7" fmla="*/ 48 h 81"/>
                <a:gd name="T8" fmla="*/ 23 w 81"/>
                <a:gd name="T9" fmla="*/ 71 h 81"/>
                <a:gd name="T10" fmla="*/ 32 w 81"/>
                <a:gd name="T11" fmla="*/ 81 h 81"/>
                <a:gd name="T12" fmla="*/ 49 w 81"/>
                <a:gd name="T13" fmla="*/ 52 h 81"/>
                <a:gd name="T14" fmla="*/ 61 w 81"/>
                <a:gd name="T15" fmla="*/ 56 h 81"/>
                <a:gd name="T16" fmla="*/ 74 w 81"/>
                <a:gd name="T17" fmla="*/ 47 h 81"/>
                <a:gd name="T18" fmla="*/ 52 w 81"/>
                <a:gd name="T19" fmla="*/ 0 h 81"/>
                <a:gd name="T20" fmla="*/ 0 w 81"/>
                <a:gd name="T21" fmla="*/ 40 h 81"/>
                <a:gd name="T22" fmla="*/ 8 w 81"/>
                <a:gd name="T23" fmla="*/ 51 h 81"/>
                <a:gd name="T24" fmla="*/ 52 w 81"/>
                <a:gd name="T25" fmla="*/ 17 h 81"/>
                <a:gd name="T26" fmla="*/ 61 w 81"/>
                <a:gd name="T27" fmla="*/ 41 h 81"/>
                <a:gd name="T28" fmla="*/ 54 w 81"/>
                <a:gd name="T29" fmla="*/ 44 h 81"/>
                <a:gd name="T30" fmla="*/ 38 w 81"/>
                <a:gd name="T31" fmla="*/ 28 h 81"/>
                <a:gd name="T32" fmla="*/ 52 w 81"/>
                <a:gd name="T33"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81">
                  <a:moveTo>
                    <a:pt x="8" y="51"/>
                  </a:moveTo>
                  <a:cubicBezTo>
                    <a:pt x="29" y="35"/>
                    <a:pt x="29" y="35"/>
                    <a:pt x="29" y="35"/>
                  </a:cubicBezTo>
                  <a:cubicBezTo>
                    <a:pt x="29" y="34"/>
                    <a:pt x="29" y="34"/>
                    <a:pt x="29" y="34"/>
                  </a:cubicBezTo>
                  <a:cubicBezTo>
                    <a:pt x="33" y="39"/>
                    <a:pt x="38" y="46"/>
                    <a:pt x="39" y="48"/>
                  </a:cubicBezTo>
                  <a:cubicBezTo>
                    <a:pt x="44" y="57"/>
                    <a:pt x="26" y="65"/>
                    <a:pt x="23" y="71"/>
                  </a:cubicBezTo>
                  <a:cubicBezTo>
                    <a:pt x="32" y="81"/>
                    <a:pt x="32" y="81"/>
                    <a:pt x="32" y="81"/>
                  </a:cubicBezTo>
                  <a:cubicBezTo>
                    <a:pt x="38" y="72"/>
                    <a:pt x="55" y="66"/>
                    <a:pt x="49" y="52"/>
                  </a:cubicBezTo>
                  <a:cubicBezTo>
                    <a:pt x="53" y="55"/>
                    <a:pt x="56" y="57"/>
                    <a:pt x="61" y="56"/>
                  </a:cubicBezTo>
                  <a:cubicBezTo>
                    <a:pt x="66" y="55"/>
                    <a:pt x="71" y="51"/>
                    <a:pt x="74" y="47"/>
                  </a:cubicBezTo>
                  <a:cubicBezTo>
                    <a:pt x="81" y="34"/>
                    <a:pt x="68" y="22"/>
                    <a:pt x="52" y="0"/>
                  </a:cubicBezTo>
                  <a:cubicBezTo>
                    <a:pt x="0" y="40"/>
                    <a:pt x="0" y="40"/>
                    <a:pt x="0" y="40"/>
                  </a:cubicBezTo>
                  <a:lnTo>
                    <a:pt x="8" y="51"/>
                  </a:lnTo>
                  <a:close/>
                  <a:moveTo>
                    <a:pt x="52" y="17"/>
                  </a:moveTo>
                  <a:cubicBezTo>
                    <a:pt x="59" y="27"/>
                    <a:pt x="67" y="35"/>
                    <a:pt x="61" y="41"/>
                  </a:cubicBezTo>
                  <a:cubicBezTo>
                    <a:pt x="59" y="43"/>
                    <a:pt x="57" y="44"/>
                    <a:pt x="54" y="44"/>
                  </a:cubicBezTo>
                  <a:cubicBezTo>
                    <a:pt x="49" y="45"/>
                    <a:pt x="45" y="36"/>
                    <a:pt x="38" y="28"/>
                  </a:cubicBezTo>
                  <a:lnTo>
                    <a:pt x="52" y="17"/>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9" name="Freeform 35">
              <a:extLst>
                <a:ext uri="{FF2B5EF4-FFF2-40B4-BE49-F238E27FC236}">
                  <a16:creationId xmlns:a16="http://schemas.microsoft.com/office/drawing/2014/main" id="{F3638F55-A6ED-3415-E851-7DC390414409}"/>
                </a:ext>
              </a:extLst>
            </p:cNvPr>
            <p:cNvSpPr>
              <a:spLocks noEditPoints="1"/>
            </p:cNvSpPr>
            <p:nvPr/>
          </p:nvSpPr>
          <p:spPr bwMode="auto">
            <a:xfrm>
              <a:off x="690" y="2572"/>
              <a:ext cx="1400" cy="205"/>
            </a:xfrm>
            <a:custGeom>
              <a:avLst/>
              <a:gdLst>
                <a:gd name="T0" fmla="*/ 1019 w 1019"/>
                <a:gd name="T1" fmla="*/ 149 h 149"/>
                <a:gd name="T2" fmla="*/ 0 w 1019"/>
                <a:gd name="T3" fmla="*/ 0 h 149"/>
                <a:gd name="T4" fmla="*/ 140 w 1019"/>
                <a:gd name="T5" fmla="*/ 123 h 149"/>
                <a:gd name="T6" fmla="*/ 94 w 1019"/>
                <a:gd name="T7" fmla="*/ 26 h 149"/>
                <a:gd name="T8" fmla="*/ 169 w 1019"/>
                <a:gd name="T9" fmla="*/ 49 h 149"/>
                <a:gd name="T10" fmla="*/ 173 w 1019"/>
                <a:gd name="T11" fmla="*/ 97 h 149"/>
                <a:gd name="T12" fmla="*/ 322 w 1019"/>
                <a:gd name="T13" fmla="*/ 97 h 149"/>
                <a:gd name="T14" fmla="*/ 283 w 1019"/>
                <a:gd name="T15" fmla="*/ 125 h 149"/>
                <a:gd name="T16" fmla="*/ 253 w 1019"/>
                <a:gd name="T17" fmla="*/ 116 h 149"/>
                <a:gd name="T18" fmla="*/ 244 w 1019"/>
                <a:gd name="T19" fmla="*/ 26 h 149"/>
                <a:gd name="T20" fmla="*/ 264 w 1019"/>
                <a:gd name="T21" fmla="*/ 97 h 149"/>
                <a:gd name="T22" fmla="*/ 283 w 1019"/>
                <a:gd name="T23" fmla="*/ 110 h 149"/>
                <a:gd name="T24" fmla="*/ 302 w 1019"/>
                <a:gd name="T25" fmla="*/ 97 h 149"/>
                <a:gd name="T26" fmla="*/ 322 w 1019"/>
                <a:gd name="T27" fmla="*/ 26 h 149"/>
                <a:gd name="T28" fmla="*/ 464 w 1019"/>
                <a:gd name="T29" fmla="*/ 123 h 149"/>
                <a:gd name="T30" fmla="*/ 425 w 1019"/>
                <a:gd name="T31" fmla="*/ 83 h 149"/>
                <a:gd name="T32" fmla="*/ 405 w 1019"/>
                <a:gd name="T33" fmla="*/ 123 h 149"/>
                <a:gd name="T34" fmla="*/ 451 w 1019"/>
                <a:gd name="T35" fmla="*/ 26 h 149"/>
                <a:gd name="T36" fmla="*/ 463 w 1019"/>
                <a:gd name="T37" fmla="*/ 75 h 149"/>
                <a:gd name="T38" fmla="*/ 464 w 1019"/>
                <a:gd name="T39" fmla="*/ 123 h 149"/>
                <a:gd name="T40" fmla="*/ 624 w 1019"/>
                <a:gd name="T41" fmla="*/ 79 h 149"/>
                <a:gd name="T42" fmla="*/ 579 w 1019"/>
                <a:gd name="T43" fmla="*/ 106 h 149"/>
                <a:gd name="T44" fmla="*/ 630 w 1019"/>
                <a:gd name="T45" fmla="*/ 123 h 149"/>
                <a:gd name="T46" fmla="*/ 559 w 1019"/>
                <a:gd name="T47" fmla="*/ 25 h 149"/>
                <a:gd name="T48" fmla="*/ 630 w 1019"/>
                <a:gd name="T49" fmla="*/ 41 h 149"/>
                <a:gd name="T50" fmla="*/ 579 w 1019"/>
                <a:gd name="T51" fmla="*/ 62 h 149"/>
                <a:gd name="T52" fmla="*/ 764 w 1019"/>
                <a:gd name="T53" fmla="*/ 123 h 149"/>
                <a:gd name="T54" fmla="*/ 722 w 1019"/>
                <a:gd name="T55" fmla="*/ 102 h 149"/>
                <a:gd name="T56" fmla="*/ 695 w 1019"/>
                <a:gd name="T57" fmla="*/ 123 h 149"/>
                <a:gd name="T58" fmla="*/ 750 w 1019"/>
                <a:gd name="T59" fmla="*/ 26 h 149"/>
                <a:gd name="T60" fmla="*/ 764 w 1019"/>
                <a:gd name="T61" fmla="*/ 123 h 149"/>
                <a:gd name="T62" fmla="*/ 916 w 1019"/>
                <a:gd name="T63" fmla="*/ 115 h 149"/>
                <a:gd name="T64" fmla="*/ 885 w 1019"/>
                <a:gd name="T65" fmla="*/ 125 h 149"/>
                <a:gd name="T66" fmla="*/ 847 w 1019"/>
                <a:gd name="T67" fmla="*/ 96 h 149"/>
                <a:gd name="T68" fmla="*/ 867 w 1019"/>
                <a:gd name="T69" fmla="*/ 26 h 149"/>
                <a:gd name="T70" fmla="*/ 876 w 1019"/>
                <a:gd name="T71" fmla="*/ 108 h 149"/>
                <a:gd name="T72" fmla="*/ 895 w 1019"/>
                <a:gd name="T73" fmla="*/ 108 h 149"/>
                <a:gd name="T74" fmla="*/ 904 w 1019"/>
                <a:gd name="T75" fmla="*/ 26 h 149"/>
                <a:gd name="T76" fmla="*/ 925 w 1019"/>
                <a:gd name="T77" fmla="*/ 96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19" h="149">
                  <a:moveTo>
                    <a:pt x="0" y="149"/>
                  </a:moveTo>
                  <a:cubicBezTo>
                    <a:pt x="1019" y="149"/>
                    <a:pt x="1019" y="149"/>
                    <a:pt x="1019" y="149"/>
                  </a:cubicBezTo>
                  <a:cubicBezTo>
                    <a:pt x="1019" y="0"/>
                    <a:pt x="1019" y="0"/>
                    <a:pt x="1019" y="0"/>
                  </a:cubicBezTo>
                  <a:cubicBezTo>
                    <a:pt x="0" y="0"/>
                    <a:pt x="0" y="0"/>
                    <a:pt x="0" y="0"/>
                  </a:cubicBezTo>
                  <a:lnTo>
                    <a:pt x="0" y="149"/>
                  </a:lnTo>
                  <a:close/>
                  <a:moveTo>
                    <a:pt x="140" y="123"/>
                  </a:moveTo>
                  <a:cubicBezTo>
                    <a:pt x="94" y="123"/>
                    <a:pt x="94" y="123"/>
                    <a:pt x="94" y="123"/>
                  </a:cubicBezTo>
                  <a:cubicBezTo>
                    <a:pt x="94" y="26"/>
                    <a:pt x="94" y="26"/>
                    <a:pt x="94" y="26"/>
                  </a:cubicBezTo>
                  <a:cubicBezTo>
                    <a:pt x="114" y="26"/>
                    <a:pt x="125" y="26"/>
                    <a:pt x="141" y="26"/>
                  </a:cubicBezTo>
                  <a:cubicBezTo>
                    <a:pt x="156" y="26"/>
                    <a:pt x="168" y="34"/>
                    <a:pt x="169" y="49"/>
                  </a:cubicBezTo>
                  <a:cubicBezTo>
                    <a:pt x="170" y="59"/>
                    <a:pt x="167" y="68"/>
                    <a:pt x="155" y="71"/>
                  </a:cubicBezTo>
                  <a:cubicBezTo>
                    <a:pt x="166" y="74"/>
                    <a:pt x="173" y="84"/>
                    <a:pt x="173" y="97"/>
                  </a:cubicBezTo>
                  <a:cubicBezTo>
                    <a:pt x="173" y="108"/>
                    <a:pt x="164" y="123"/>
                    <a:pt x="140" y="123"/>
                  </a:cubicBezTo>
                  <a:moveTo>
                    <a:pt x="322" y="97"/>
                  </a:moveTo>
                  <a:cubicBezTo>
                    <a:pt x="322" y="104"/>
                    <a:pt x="320" y="110"/>
                    <a:pt x="313" y="116"/>
                  </a:cubicBezTo>
                  <a:cubicBezTo>
                    <a:pt x="305" y="122"/>
                    <a:pt x="294" y="125"/>
                    <a:pt x="283" y="125"/>
                  </a:cubicBezTo>
                  <a:cubicBezTo>
                    <a:pt x="283" y="125"/>
                    <a:pt x="283" y="125"/>
                    <a:pt x="283" y="125"/>
                  </a:cubicBezTo>
                  <a:cubicBezTo>
                    <a:pt x="272" y="125"/>
                    <a:pt x="261" y="122"/>
                    <a:pt x="253" y="116"/>
                  </a:cubicBezTo>
                  <a:cubicBezTo>
                    <a:pt x="246" y="110"/>
                    <a:pt x="244" y="104"/>
                    <a:pt x="244" y="97"/>
                  </a:cubicBezTo>
                  <a:cubicBezTo>
                    <a:pt x="244" y="26"/>
                    <a:pt x="244" y="26"/>
                    <a:pt x="244" y="26"/>
                  </a:cubicBezTo>
                  <a:cubicBezTo>
                    <a:pt x="264" y="26"/>
                    <a:pt x="264" y="26"/>
                    <a:pt x="264" y="26"/>
                  </a:cubicBezTo>
                  <a:cubicBezTo>
                    <a:pt x="264" y="97"/>
                    <a:pt x="264" y="97"/>
                    <a:pt x="264" y="97"/>
                  </a:cubicBezTo>
                  <a:cubicBezTo>
                    <a:pt x="264" y="102"/>
                    <a:pt x="269" y="107"/>
                    <a:pt x="274" y="108"/>
                  </a:cubicBezTo>
                  <a:cubicBezTo>
                    <a:pt x="277" y="110"/>
                    <a:pt x="280" y="110"/>
                    <a:pt x="283" y="110"/>
                  </a:cubicBezTo>
                  <a:cubicBezTo>
                    <a:pt x="286" y="110"/>
                    <a:pt x="289" y="110"/>
                    <a:pt x="292" y="108"/>
                  </a:cubicBezTo>
                  <a:cubicBezTo>
                    <a:pt x="297" y="107"/>
                    <a:pt x="302" y="102"/>
                    <a:pt x="302" y="97"/>
                  </a:cubicBezTo>
                  <a:cubicBezTo>
                    <a:pt x="302" y="26"/>
                    <a:pt x="302" y="26"/>
                    <a:pt x="302" y="26"/>
                  </a:cubicBezTo>
                  <a:cubicBezTo>
                    <a:pt x="322" y="26"/>
                    <a:pt x="322" y="26"/>
                    <a:pt x="322" y="26"/>
                  </a:cubicBezTo>
                  <a:lnTo>
                    <a:pt x="322" y="97"/>
                  </a:lnTo>
                  <a:close/>
                  <a:moveTo>
                    <a:pt x="464" y="123"/>
                  </a:moveTo>
                  <a:cubicBezTo>
                    <a:pt x="460" y="123"/>
                    <a:pt x="466" y="84"/>
                    <a:pt x="450" y="83"/>
                  </a:cubicBezTo>
                  <a:cubicBezTo>
                    <a:pt x="440" y="83"/>
                    <a:pt x="435" y="83"/>
                    <a:pt x="425" y="83"/>
                  </a:cubicBezTo>
                  <a:cubicBezTo>
                    <a:pt x="425" y="123"/>
                    <a:pt x="425" y="123"/>
                    <a:pt x="425" y="123"/>
                  </a:cubicBezTo>
                  <a:cubicBezTo>
                    <a:pt x="405" y="123"/>
                    <a:pt x="405" y="123"/>
                    <a:pt x="405" y="123"/>
                  </a:cubicBezTo>
                  <a:cubicBezTo>
                    <a:pt x="405" y="26"/>
                    <a:pt x="405" y="26"/>
                    <a:pt x="405" y="26"/>
                  </a:cubicBezTo>
                  <a:cubicBezTo>
                    <a:pt x="424" y="26"/>
                    <a:pt x="434" y="26"/>
                    <a:pt x="451" y="26"/>
                  </a:cubicBezTo>
                  <a:cubicBezTo>
                    <a:pt x="466" y="27"/>
                    <a:pt x="481" y="33"/>
                    <a:pt x="482" y="49"/>
                  </a:cubicBezTo>
                  <a:cubicBezTo>
                    <a:pt x="483" y="68"/>
                    <a:pt x="473" y="72"/>
                    <a:pt x="463" y="75"/>
                  </a:cubicBezTo>
                  <a:cubicBezTo>
                    <a:pt x="486" y="80"/>
                    <a:pt x="477" y="107"/>
                    <a:pt x="483" y="123"/>
                  </a:cubicBezTo>
                  <a:lnTo>
                    <a:pt x="464" y="123"/>
                  </a:lnTo>
                  <a:close/>
                  <a:moveTo>
                    <a:pt x="624" y="62"/>
                  </a:moveTo>
                  <a:cubicBezTo>
                    <a:pt x="624" y="79"/>
                    <a:pt x="624" y="79"/>
                    <a:pt x="624" y="79"/>
                  </a:cubicBezTo>
                  <a:cubicBezTo>
                    <a:pt x="579" y="79"/>
                    <a:pt x="579" y="79"/>
                    <a:pt x="579" y="79"/>
                  </a:cubicBezTo>
                  <a:cubicBezTo>
                    <a:pt x="579" y="106"/>
                    <a:pt x="579" y="106"/>
                    <a:pt x="579" y="106"/>
                  </a:cubicBezTo>
                  <a:cubicBezTo>
                    <a:pt x="630" y="106"/>
                    <a:pt x="630" y="106"/>
                    <a:pt x="630" y="106"/>
                  </a:cubicBezTo>
                  <a:cubicBezTo>
                    <a:pt x="630" y="123"/>
                    <a:pt x="630" y="123"/>
                    <a:pt x="630" y="123"/>
                  </a:cubicBezTo>
                  <a:cubicBezTo>
                    <a:pt x="559" y="123"/>
                    <a:pt x="559" y="123"/>
                    <a:pt x="559" y="123"/>
                  </a:cubicBezTo>
                  <a:cubicBezTo>
                    <a:pt x="559" y="25"/>
                    <a:pt x="559" y="25"/>
                    <a:pt x="559" y="25"/>
                  </a:cubicBezTo>
                  <a:cubicBezTo>
                    <a:pt x="630" y="25"/>
                    <a:pt x="630" y="25"/>
                    <a:pt x="630" y="25"/>
                  </a:cubicBezTo>
                  <a:cubicBezTo>
                    <a:pt x="630" y="41"/>
                    <a:pt x="630" y="41"/>
                    <a:pt x="630" y="41"/>
                  </a:cubicBezTo>
                  <a:cubicBezTo>
                    <a:pt x="579" y="41"/>
                    <a:pt x="579" y="41"/>
                    <a:pt x="579" y="41"/>
                  </a:cubicBezTo>
                  <a:cubicBezTo>
                    <a:pt x="579" y="62"/>
                    <a:pt x="579" y="62"/>
                    <a:pt x="579" y="62"/>
                  </a:cubicBezTo>
                  <a:lnTo>
                    <a:pt x="624" y="62"/>
                  </a:lnTo>
                  <a:close/>
                  <a:moveTo>
                    <a:pt x="764" y="123"/>
                  </a:moveTo>
                  <a:cubicBezTo>
                    <a:pt x="757" y="102"/>
                    <a:pt x="757" y="102"/>
                    <a:pt x="757" y="102"/>
                  </a:cubicBezTo>
                  <a:cubicBezTo>
                    <a:pt x="722" y="102"/>
                    <a:pt x="722" y="102"/>
                    <a:pt x="722" y="102"/>
                  </a:cubicBezTo>
                  <a:cubicBezTo>
                    <a:pt x="715" y="123"/>
                    <a:pt x="715" y="123"/>
                    <a:pt x="715" y="123"/>
                  </a:cubicBezTo>
                  <a:cubicBezTo>
                    <a:pt x="695" y="123"/>
                    <a:pt x="695" y="123"/>
                    <a:pt x="695" y="123"/>
                  </a:cubicBezTo>
                  <a:cubicBezTo>
                    <a:pt x="729" y="26"/>
                    <a:pt x="729" y="26"/>
                    <a:pt x="729" y="26"/>
                  </a:cubicBezTo>
                  <a:cubicBezTo>
                    <a:pt x="750" y="26"/>
                    <a:pt x="750" y="26"/>
                    <a:pt x="750" y="26"/>
                  </a:cubicBezTo>
                  <a:cubicBezTo>
                    <a:pt x="784" y="123"/>
                    <a:pt x="784" y="123"/>
                    <a:pt x="784" y="123"/>
                  </a:cubicBezTo>
                  <a:lnTo>
                    <a:pt x="764" y="123"/>
                  </a:lnTo>
                  <a:close/>
                  <a:moveTo>
                    <a:pt x="925" y="96"/>
                  </a:moveTo>
                  <a:cubicBezTo>
                    <a:pt x="924" y="104"/>
                    <a:pt x="922" y="110"/>
                    <a:pt x="916" y="115"/>
                  </a:cubicBezTo>
                  <a:cubicBezTo>
                    <a:pt x="908" y="122"/>
                    <a:pt x="897" y="125"/>
                    <a:pt x="886" y="125"/>
                  </a:cubicBezTo>
                  <a:cubicBezTo>
                    <a:pt x="885" y="125"/>
                    <a:pt x="885" y="125"/>
                    <a:pt x="885" y="125"/>
                  </a:cubicBezTo>
                  <a:cubicBezTo>
                    <a:pt x="875" y="125"/>
                    <a:pt x="864" y="122"/>
                    <a:pt x="856" y="115"/>
                  </a:cubicBezTo>
                  <a:cubicBezTo>
                    <a:pt x="849" y="110"/>
                    <a:pt x="847" y="104"/>
                    <a:pt x="847" y="96"/>
                  </a:cubicBezTo>
                  <a:cubicBezTo>
                    <a:pt x="847" y="26"/>
                    <a:pt x="847" y="26"/>
                    <a:pt x="847" y="26"/>
                  </a:cubicBezTo>
                  <a:cubicBezTo>
                    <a:pt x="867" y="26"/>
                    <a:pt x="867" y="26"/>
                    <a:pt x="867" y="26"/>
                  </a:cubicBezTo>
                  <a:cubicBezTo>
                    <a:pt x="867" y="96"/>
                    <a:pt x="867" y="96"/>
                    <a:pt x="867" y="96"/>
                  </a:cubicBezTo>
                  <a:cubicBezTo>
                    <a:pt x="867" y="102"/>
                    <a:pt x="871" y="106"/>
                    <a:pt x="876" y="108"/>
                  </a:cubicBezTo>
                  <a:cubicBezTo>
                    <a:pt x="879" y="110"/>
                    <a:pt x="882" y="110"/>
                    <a:pt x="886" y="110"/>
                  </a:cubicBezTo>
                  <a:cubicBezTo>
                    <a:pt x="889" y="110"/>
                    <a:pt x="892" y="110"/>
                    <a:pt x="895" y="108"/>
                  </a:cubicBezTo>
                  <a:cubicBezTo>
                    <a:pt x="900" y="106"/>
                    <a:pt x="904" y="102"/>
                    <a:pt x="904" y="96"/>
                  </a:cubicBezTo>
                  <a:cubicBezTo>
                    <a:pt x="904" y="26"/>
                    <a:pt x="904" y="26"/>
                    <a:pt x="904" y="26"/>
                  </a:cubicBezTo>
                  <a:cubicBezTo>
                    <a:pt x="925" y="26"/>
                    <a:pt x="925" y="26"/>
                    <a:pt x="925" y="26"/>
                  </a:cubicBezTo>
                  <a:lnTo>
                    <a:pt x="925" y="96"/>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0" name="Freeform 36">
              <a:extLst>
                <a:ext uri="{FF2B5EF4-FFF2-40B4-BE49-F238E27FC236}">
                  <a16:creationId xmlns:a16="http://schemas.microsoft.com/office/drawing/2014/main" id="{007D8FB3-DBEC-4D7F-EFF5-5E98E80D8777}"/>
                </a:ext>
              </a:extLst>
            </p:cNvPr>
            <p:cNvSpPr>
              <a:spLocks/>
            </p:cNvSpPr>
            <p:nvPr/>
          </p:nvSpPr>
          <p:spPr bwMode="auto">
            <a:xfrm>
              <a:off x="1690" y="2634"/>
              <a:ext cx="33" cy="55"/>
            </a:xfrm>
            <a:custGeom>
              <a:avLst/>
              <a:gdLst>
                <a:gd name="T0" fmla="*/ 16 w 33"/>
                <a:gd name="T1" fmla="*/ 0 h 55"/>
                <a:gd name="T2" fmla="*/ 16 w 33"/>
                <a:gd name="T3" fmla="*/ 0 h 55"/>
                <a:gd name="T4" fmla="*/ 16 w 33"/>
                <a:gd name="T5" fmla="*/ 0 h 55"/>
                <a:gd name="T6" fmla="*/ 0 w 33"/>
                <a:gd name="T7" fmla="*/ 55 h 55"/>
                <a:gd name="T8" fmla="*/ 33 w 33"/>
                <a:gd name="T9" fmla="*/ 55 h 55"/>
                <a:gd name="T10" fmla="*/ 16 w 33"/>
                <a:gd name="T11" fmla="*/ 0 h 55"/>
                <a:gd name="T12" fmla="*/ 16 w 33"/>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33" h="55">
                  <a:moveTo>
                    <a:pt x="16" y="0"/>
                  </a:moveTo>
                  <a:lnTo>
                    <a:pt x="16" y="0"/>
                  </a:lnTo>
                  <a:lnTo>
                    <a:pt x="16" y="0"/>
                  </a:lnTo>
                  <a:lnTo>
                    <a:pt x="0" y="55"/>
                  </a:lnTo>
                  <a:lnTo>
                    <a:pt x="33" y="55"/>
                  </a:lnTo>
                  <a:lnTo>
                    <a:pt x="16" y="0"/>
                  </a:lnTo>
                  <a:lnTo>
                    <a:pt x="16" y="0"/>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1" name="Freeform 37">
              <a:extLst>
                <a:ext uri="{FF2B5EF4-FFF2-40B4-BE49-F238E27FC236}">
                  <a16:creationId xmlns:a16="http://schemas.microsoft.com/office/drawing/2014/main" id="{B249ADA2-8370-52D1-5ACC-8675CB863421}"/>
                </a:ext>
              </a:extLst>
            </p:cNvPr>
            <p:cNvSpPr>
              <a:spLocks/>
            </p:cNvSpPr>
            <p:nvPr/>
          </p:nvSpPr>
          <p:spPr bwMode="auto">
            <a:xfrm>
              <a:off x="1274" y="2629"/>
              <a:ext cx="51" cy="35"/>
            </a:xfrm>
            <a:custGeom>
              <a:avLst/>
              <a:gdLst>
                <a:gd name="T0" fmla="*/ 26 w 37"/>
                <a:gd name="T1" fmla="*/ 1 h 26"/>
                <a:gd name="T2" fmla="*/ 0 w 37"/>
                <a:gd name="T3" fmla="*/ 1 h 26"/>
                <a:gd name="T4" fmla="*/ 0 w 37"/>
                <a:gd name="T5" fmla="*/ 26 h 26"/>
                <a:gd name="T6" fmla="*/ 28 w 37"/>
                <a:gd name="T7" fmla="*/ 25 h 26"/>
                <a:gd name="T8" fmla="*/ 37 w 37"/>
                <a:gd name="T9" fmla="*/ 12 h 26"/>
                <a:gd name="T10" fmla="*/ 26 w 37"/>
                <a:gd name="T11" fmla="*/ 1 h 26"/>
              </a:gdLst>
              <a:ahLst/>
              <a:cxnLst>
                <a:cxn ang="0">
                  <a:pos x="T0" y="T1"/>
                </a:cxn>
                <a:cxn ang="0">
                  <a:pos x="T2" y="T3"/>
                </a:cxn>
                <a:cxn ang="0">
                  <a:pos x="T4" y="T5"/>
                </a:cxn>
                <a:cxn ang="0">
                  <a:pos x="T6" y="T7"/>
                </a:cxn>
                <a:cxn ang="0">
                  <a:pos x="T8" y="T9"/>
                </a:cxn>
                <a:cxn ang="0">
                  <a:pos x="T10" y="T11"/>
                </a:cxn>
              </a:cxnLst>
              <a:rect l="0" t="0" r="r" b="b"/>
              <a:pathLst>
                <a:path w="37" h="26">
                  <a:moveTo>
                    <a:pt x="26" y="1"/>
                  </a:moveTo>
                  <a:cubicBezTo>
                    <a:pt x="20" y="0"/>
                    <a:pt x="10" y="1"/>
                    <a:pt x="0" y="1"/>
                  </a:cubicBezTo>
                  <a:cubicBezTo>
                    <a:pt x="0" y="26"/>
                    <a:pt x="0" y="26"/>
                    <a:pt x="0" y="26"/>
                  </a:cubicBezTo>
                  <a:cubicBezTo>
                    <a:pt x="19" y="26"/>
                    <a:pt x="22" y="26"/>
                    <a:pt x="28" y="25"/>
                  </a:cubicBezTo>
                  <a:cubicBezTo>
                    <a:pt x="33" y="25"/>
                    <a:pt x="37" y="19"/>
                    <a:pt x="37" y="12"/>
                  </a:cubicBezTo>
                  <a:cubicBezTo>
                    <a:pt x="37" y="5"/>
                    <a:pt x="32" y="1"/>
                    <a:pt x="26" y="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2" name="Freeform 38">
              <a:extLst>
                <a:ext uri="{FF2B5EF4-FFF2-40B4-BE49-F238E27FC236}">
                  <a16:creationId xmlns:a16="http://schemas.microsoft.com/office/drawing/2014/main" id="{FF21826F-F6A7-8E70-5F89-7FEED9EBD69E}"/>
                </a:ext>
              </a:extLst>
            </p:cNvPr>
            <p:cNvSpPr>
              <a:spLocks noEditPoints="1"/>
            </p:cNvSpPr>
            <p:nvPr/>
          </p:nvSpPr>
          <p:spPr bwMode="auto">
            <a:xfrm>
              <a:off x="690" y="2810"/>
              <a:ext cx="1400" cy="206"/>
            </a:xfrm>
            <a:custGeom>
              <a:avLst/>
              <a:gdLst>
                <a:gd name="T0" fmla="*/ 1019 w 1019"/>
                <a:gd name="T1" fmla="*/ 150 h 150"/>
                <a:gd name="T2" fmla="*/ 0 w 1019"/>
                <a:gd name="T3" fmla="*/ 0 h 150"/>
                <a:gd name="T4" fmla="*/ 852 w 1019"/>
                <a:gd name="T5" fmla="*/ 55 h 150"/>
                <a:gd name="T6" fmla="*/ 929 w 1019"/>
                <a:gd name="T7" fmla="*/ 53 h 150"/>
                <a:gd name="T8" fmla="*/ 892 w 1019"/>
                <a:gd name="T9" fmla="*/ 38 h 150"/>
                <a:gd name="T10" fmla="*/ 931 w 1019"/>
                <a:gd name="T11" fmla="*/ 92 h 150"/>
                <a:gd name="T12" fmla="*/ 849 w 1019"/>
                <a:gd name="T13" fmla="*/ 92 h 150"/>
                <a:gd name="T14" fmla="*/ 889 w 1019"/>
                <a:gd name="T15" fmla="*/ 110 h 150"/>
                <a:gd name="T16" fmla="*/ 852 w 1019"/>
                <a:gd name="T17" fmla="*/ 55 h 150"/>
                <a:gd name="T18" fmla="*/ 769 w 1019"/>
                <a:gd name="T19" fmla="*/ 26 h 150"/>
                <a:gd name="T20" fmla="*/ 783 w 1019"/>
                <a:gd name="T21" fmla="*/ 123 h 150"/>
                <a:gd name="T22" fmla="*/ 741 w 1019"/>
                <a:gd name="T23" fmla="*/ 102 h 150"/>
                <a:gd name="T24" fmla="*/ 714 w 1019"/>
                <a:gd name="T25" fmla="*/ 123 h 150"/>
                <a:gd name="T26" fmla="*/ 596 w 1019"/>
                <a:gd name="T27" fmla="*/ 26 h 150"/>
                <a:gd name="T28" fmla="*/ 675 w 1019"/>
                <a:gd name="T29" fmla="*/ 42 h 150"/>
                <a:gd name="T30" fmla="*/ 646 w 1019"/>
                <a:gd name="T31" fmla="*/ 123 h 150"/>
                <a:gd name="T32" fmla="*/ 626 w 1019"/>
                <a:gd name="T33" fmla="*/ 42 h 150"/>
                <a:gd name="T34" fmla="*/ 596 w 1019"/>
                <a:gd name="T35" fmla="*/ 26 h 150"/>
                <a:gd name="T36" fmla="*/ 540 w 1019"/>
                <a:gd name="T37" fmla="*/ 26 h 150"/>
                <a:gd name="T38" fmla="*/ 520 w 1019"/>
                <a:gd name="T39" fmla="*/ 123 h 150"/>
                <a:gd name="T40" fmla="*/ 370 w 1019"/>
                <a:gd name="T41" fmla="*/ 25 h 150"/>
                <a:gd name="T42" fmla="*/ 447 w 1019"/>
                <a:gd name="T43" fmla="*/ 49 h 150"/>
                <a:gd name="T44" fmla="*/ 448 w 1019"/>
                <a:gd name="T45" fmla="*/ 123 h 150"/>
                <a:gd name="T46" fmla="*/ 414 w 1019"/>
                <a:gd name="T47" fmla="*/ 83 h 150"/>
                <a:gd name="T48" fmla="*/ 390 w 1019"/>
                <a:gd name="T49" fmla="*/ 123 h 150"/>
                <a:gd name="T50" fmla="*/ 370 w 1019"/>
                <a:gd name="T51" fmla="*/ 25 h 150"/>
                <a:gd name="T52" fmla="*/ 301 w 1019"/>
                <a:gd name="T53" fmla="*/ 25 h 150"/>
                <a:gd name="T54" fmla="*/ 250 w 1019"/>
                <a:gd name="T55" fmla="*/ 42 h 150"/>
                <a:gd name="T56" fmla="*/ 295 w 1019"/>
                <a:gd name="T57" fmla="*/ 63 h 150"/>
                <a:gd name="T58" fmla="*/ 250 w 1019"/>
                <a:gd name="T59" fmla="*/ 79 h 150"/>
                <a:gd name="T60" fmla="*/ 301 w 1019"/>
                <a:gd name="T61" fmla="*/ 107 h 150"/>
                <a:gd name="T62" fmla="*/ 230 w 1019"/>
                <a:gd name="T63" fmla="*/ 123 h 150"/>
                <a:gd name="T64" fmla="*/ 108 w 1019"/>
                <a:gd name="T65" fmla="*/ 26 h 150"/>
                <a:gd name="T66" fmla="*/ 150 w 1019"/>
                <a:gd name="T67" fmla="*/ 26 h 150"/>
                <a:gd name="T68" fmla="*/ 139 w 1019"/>
                <a:gd name="T69" fmla="*/ 123 h 150"/>
                <a:gd name="T70" fmla="*/ 87 w 1019"/>
                <a:gd name="T71" fmla="*/ 2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19" h="150">
                  <a:moveTo>
                    <a:pt x="0" y="150"/>
                  </a:moveTo>
                  <a:cubicBezTo>
                    <a:pt x="1019" y="150"/>
                    <a:pt x="1019" y="150"/>
                    <a:pt x="1019" y="150"/>
                  </a:cubicBezTo>
                  <a:cubicBezTo>
                    <a:pt x="1019" y="0"/>
                    <a:pt x="1019" y="0"/>
                    <a:pt x="1019" y="0"/>
                  </a:cubicBezTo>
                  <a:cubicBezTo>
                    <a:pt x="0" y="0"/>
                    <a:pt x="0" y="0"/>
                    <a:pt x="0" y="0"/>
                  </a:cubicBezTo>
                  <a:lnTo>
                    <a:pt x="0" y="150"/>
                  </a:lnTo>
                  <a:close/>
                  <a:moveTo>
                    <a:pt x="852" y="55"/>
                  </a:moveTo>
                  <a:cubicBezTo>
                    <a:pt x="852" y="37"/>
                    <a:pt x="864" y="22"/>
                    <a:pt x="890" y="22"/>
                  </a:cubicBezTo>
                  <a:cubicBezTo>
                    <a:pt x="926" y="22"/>
                    <a:pt x="929" y="46"/>
                    <a:pt x="929" y="53"/>
                  </a:cubicBezTo>
                  <a:cubicBezTo>
                    <a:pt x="910" y="53"/>
                    <a:pt x="910" y="53"/>
                    <a:pt x="910" y="53"/>
                  </a:cubicBezTo>
                  <a:cubicBezTo>
                    <a:pt x="910" y="45"/>
                    <a:pt x="905" y="38"/>
                    <a:pt x="892" y="38"/>
                  </a:cubicBezTo>
                  <a:cubicBezTo>
                    <a:pt x="878" y="38"/>
                    <a:pt x="872" y="44"/>
                    <a:pt x="872" y="51"/>
                  </a:cubicBezTo>
                  <a:cubicBezTo>
                    <a:pt x="872" y="68"/>
                    <a:pt x="931" y="60"/>
                    <a:pt x="931" y="92"/>
                  </a:cubicBezTo>
                  <a:cubicBezTo>
                    <a:pt x="931" y="114"/>
                    <a:pt x="914" y="125"/>
                    <a:pt x="890" y="125"/>
                  </a:cubicBezTo>
                  <a:cubicBezTo>
                    <a:pt x="861" y="125"/>
                    <a:pt x="849" y="107"/>
                    <a:pt x="849" y="92"/>
                  </a:cubicBezTo>
                  <a:cubicBezTo>
                    <a:pt x="868" y="92"/>
                    <a:pt x="868" y="92"/>
                    <a:pt x="868" y="92"/>
                  </a:cubicBezTo>
                  <a:cubicBezTo>
                    <a:pt x="868" y="99"/>
                    <a:pt x="875" y="110"/>
                    <a:pt x="889" y="110"/>
                  </a:cubicBezTo>
                  <a:cubicBezTo>
                    <a:pt x="899" y="110"/>
                    <a:pt x="911" y="107"/>
                    <a:pt x="911" y="96"/>
                  </a:cubicBezTo>
                  <a:cubicBezTo>
                    <a:pt x="911" y="75"/>
                    <a:pt x="852" y="87"/>
                    <a:pt x="852" y="55"/>
                  </a:cubicBezTo>
                  <a:moveTo>
                    <a:pt x="748" y="26"/>
                  </a:moveTo>
                  <a:cubicBezTo>
                    <a:pt x="769" y="26"/>
                    <a:pt x="769" y="26"/>
                    <a:pt x="769" y="26"/>
                  </a:cubicBezTo>
                  <a:cubicBezTo>
                    <a:pt x="803" y="123"/>
                    <a:pt x="803" y="123"/>
                    <a:pt x="803" y="123"/>
                  </a:cubicBezTo>
                  <a:cubicBezTo>
                    <a:pt x="783" y="123"/>
                    <a:pt x="783" y="123"/>
                    <a:pt x="783" y="123"/>
                  </a:cubicBezTo>
                  <a:cubicBezTo>
                    <a:pt x="776" y="102"/>
                    <a:pt x="776" y="102"/>
                    <a:pt x="776" y="102"/>
                  </a:cubicBezTo>
                  <a:cubicBezTo>
                    <a:pt x="741" y="102"/>
                    <a:pt x="741" y="102"/>
                    <a:pt x="741" y="102"/>
                  </a:cubicBezTo>
                  <a:cubicBezTo>
                    <a:pt x="734" y="123"/>
                    <a:pt x="734" y="123"/>
                    <a:pt x="734" y="123"/>
                  </a:cubicBezTo>
                  <a:cubicBezTo>
                    <a:pt x="714" y="123"/>
                    <a:pt x="714" y="123"/>
                    <a:pt x="714" y="123"/>
                  </a:cubicBezTo>
                  <a:lnTo>
                    <a:pt x="748" y="26"/>
                  </a:lnTo>
                  <a:close/>
                  <a:moveTo>
                    <a:pt x="596" y="26"/>
                  </a:moveTo>
                  <a:cubicBezTo>
                    <a:pt x="675" y="26"/>
                    <a:pt x="675" y="26"/>
                    <a:pt x="675" y="26"/>
                  </a:cubicBezTo>
                  <a:cubicBezTo>
                    <a:pt x="675" y="42"/>
                    <a:pt x="675" y="42"/>
                    <a:pt x="675" y="42"/>
                  </a:cubicBezTo>
                  <a:cubicBezTo>
                    <a:pt x="646" y="42"/>
                    <a:pt x="646" y="42"/>
                    <a:pt x="646" y="42"/>
                  </a:cubicBezTo>
                  <a:cubicBezTo>
                    <a:pt x="646" y="123"/>
                    <a:pt x="646" y="123"/>
                    <a:pt x="646" y="123"/>
                  </a:cubicBezTo>
                  <a:cubicBezTo>
                    <a:pt x="626" y="123"/>
                    <a:pt x="626" y="123"/>
                    <a:pt x="626" y="123"/>
                  </a:cubicBezTo>
                  <a:cubicBezTo>
                    <a:pt x="626" y="42"/>
                    <a:pt x="626" y="42"/>
                    <a:pt x="626" y="42"/>
                  </a:cubicBezTo>
                  <a:cubicBezTo>
                    <a:pt x="596" y="42"/>
                    <a:pt x="596" y="42"/>
                    <a:pt x="596" y="42"/>
                  </a:cubicBezTo>
                  <a:lnTo>
                    <a:pt x="596" y="26"/>
                  </a:lnTo>
                  <a:close/>
                  <a:moveTo>
                    <a:pt x="520" y="26"/>
                  </a:moveTo>
                  <a:cubicBezTo>
                    <a:pt x="540" y="26"/>
                    <a:pt x="540" y="26"/>
                    <a:pt x="540" y="26"/>
                  </a:cubicBezTo>
                  <a:cubicBezTo>
                    <a:pt x="540" y="123"/>
                    <a:pt x="540" y="123"/>
                    <a:pt x="540" y="123"/>
                  </a:cubicBezTo>
                  <a:cubicBezTo>
                    <a:pt x="520" y="123"/>
                    <a:pt x="520" y="123"/>
                    <a:pt x="520" y="123"/>
                  </a:cubicBezTo>
                  <a:lnTo>
                    <a:pt x="520" y="26"/>
                  </a:lnTo>
                  <a:close/>
                  <a:moveTo>
                    <a:pt x="370" y="25"/>
                  </a:moveTo>
                  <a:cubicBezTo>
                    <a:pt x="388" y="25"/>
                    <a:pt x="399" y="26"/>
                    <a:pt x="416" y="26"/>
                  </a:cubicBezTo>
                  <a:cubicBezTo>
                    <a:pt x="431" y="26"/>
                    <a:pt x="446" y="32"/>
                    <a:pt x="447" y="49"/>
                  </a:cubicBezTo>
                  <a:cubicBezTo>
                    <a:pt x="448" y="68"/>
                    <a:pt x="437" y="72"/>
                    <a:pt x="427" y="75"/>
                  </a:cubicBezTo>
                  <a:cubicBezTo>
                    <a:pt x="450" y="80"/>
                    <a:pt x="442" y="107"/>
                    <a:pt x="448" y="123"/>
                  </a:cubicBezTo>
                  <a:cubicBezTo>
                    <a:pt x="429" y="123"/>
                    <a:pt x="429" y="123"/>
                    <a:pt x="429" y="123"/>
                  </a:cubicBezTo>
                  <a:cubicBezTo>
                    <a:pt x="424" y="123"/>
                    <a:pt x="431" y="84"/>
                    <a:pt x="414" y="83"/>
                  </a:cubicBezTo>
                  <a:cubicBezTo>
                    <a:pt x="405" y="82"/>
                    <a:pt x="399" y="83"/>
                    <a:pt x="390" y="83"/>
                  </a:cubicBezTo>
                  <a:cubicBezTo>
                    <a:pt x="390" y="123"/>
                    <a:pt x="390" y="123"/>
                    <a:pt x="390" y="123"/>
                  </a:cubicBezTo>
                  <a:cubicBezTo>
                    <a:pt x="370" y="123"/>
                    <a:pt x="370" y="123"/>
                    <a:pt x="370" y="123"/>
                  </a:cubicBezTo>
                  <a:lnTo>
                    <a:pt x="370" y="25"/>
                  </a:lnTo>
                  <a:close/>
                  <a:moveTo>
                    <a:pt x="230" y="25"/>
                  </a:moveTo>
                  <a:cubicBezTo>
                    <a:pt x="301" y="25"/>
                    <a:pt x="301" y="25"/>
                    <a:pt x="301" y="25"/>
                  </a:cubicBezTo>
                  <a:cubicBezTo>
                    <a:pt x="301" y="42"/>
                    <a:pt x="301" y="42"/>
                    <a:pt x="301" y="42"/>
                  </a:cubicBezTo>
                  <a:cubicBezTo>
                    <a:pt x="250" y="42"/>
                    <a:pt x="250" y="42"/>
                    <a:pt x="250" y="42"/>
                  </a:cubicBezTo>
                  <a:cubicBezTo>
                    <a:pt x="250" y="63"/>
                    <a:pt x="250" y="63"/>
                    <a:pt x="250" y="63"/>
                  </a:cubicBezTo>
                  <a:cubicBezTo>
                    <a:pt x="295" y="63"/>
                    <a:pt x="295" y="63"/>
                    <a:pt x="295" y="63"/>
                  </a:cubicBezTo>
                  <a:cubicBezTo>
                    <a:pt x="295" y="79"/>
                    <a:pt x="295" y="79"/>
                    <a:pt x="295" y="79"/>
                  </a:cubicBezTo>
                  <a:cubicBezTo>
                    <a:pt x="250" y="79"/>
                    <a:pt x="250" y="79"/>
                    <a:pt x="250" y="79"/>
                  </a:cubicBezTo>
                  <a:cubicBezTo>
                    <a:pt x="250" y="107"/>
                    <a:pt x="250" y="107"/>
                    <a:pt x="250" y="107"/>
                  </a:cubicBezTo>
                  <a:cubicBezTo>
                    <a:pt x="301" y="107"/>
                    <a:pt x="301" y="107"/>
                    <a:pt x="301" y="107"/>
                  </a:cubicBezTo>
                  <a:cubicBezTo>
                    <a:pt x="301" y="123"/>
                    <a:pt x="301" y="123"/>
                    <a:pt x="301" y="123"/>
                  </a:cubicBezTo>
                  <a:cubicBezTo>
                    <a:pt x="230" y="123"/>
                    <a:pt x="230" y="123"/>
                    <a:pt x="230" y="123"/>
                  </a:cubicBezTo>
                  <a:lnTo>
                    <a:pt x="230" y="25"/>
                  </a:lnTo>
                  <a:close/>
                  <a:moveTo>
                    <a:pt x="108" y="26"/>
                  </a:moveTo>
                  <a:cubicBezTo>
                    <a:pt x="115" y="50"/>
                    <a:pt x="122" y="77"/>
                    <a:pt x="129" y="98"/>
                  </a:cubicBezTo>
                  <a:cubicBezTo>
                    <a:pt x="136" y="77"/>
                    <a:pt x="144" y="50"/>
                    <a:pt x="150" y="26"/>
                  </a:cubicBezTo>
                  <a:cubicBezTo>
                    <a:pt x="171" y="26"/>
                    <a:pt x="171" y="26"/>
                    <a:pt x="171" y="26"/>
                  </a:cubicBezTo>
                  <a:cubicBezTo>
                    <a:pt x="139" y="123"/>
                    <a:pt x="139" y="123"/>
                    <a:pt x="139" y="123"/>
                  </a:cubicBezTo>
                  <a:cubicBezTo>
                    <a:pt x="120" y="123"/>
                    <a:pt x="120" y="123"/>
                    <a:pt x="120" y="123"/>
                  </a:cubicBezTo>
                  <a:cubicBezTo>
                    <a:pt x="87" y="26"/>
                    <a:pt x="87" y="26"/>
                    <a:pt x="87" y="26"/>
                  </a:cubicBezTo>
                  <a:lnTo>
                    <a:pt x="108" y="26"/>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3" name="Freeform 39">
              <a:extLst>
                <a:ext uri="{FF2B5EF4-FFF2-40B4-BE49-F238E27FC236}">
                  <a16:creationId xmlns:a16="http://schemas.microsoft.com/office/drawing/2014/main" id="{6E668E2D-73D3-5529-9C01-20BAAFB024DD}"/>
                </a:ext>
              </a:extLst>
            </p:cNvPr>
            <p:cNvSpPr>
              <a:spLocks/>
            </p:cNvSpPr>
            <p:nvPr/>
          </p:nvSpPr>
          <p:spPr bwMode="auto">
            <a:xfrm>
              <a:off x="1715" y="2872"/>
              <a:ext cx="34" cy="56"/>
            </a:xfrm>
            <a:custGeom>
              <a:avLst/>
              <a:gdLst>
                <a:gd name="T0" fmla="*/ 18 w 34"/>
                <a:gd name="T1" fmla="*/ 0 h 56"/>
                <a:gd name="T2" fmla="*/ 18 w 34"/>
                <a:gd name="T3" fmla="*/ 0 h 56"/>
                <a:gd name="T4" fmla="*/ 18 w 34"/>
                <a:gd name="T5" fmla="*/ 0 h 56"/>
                <a:gd name="T6" fmla="*/ 18 w 34"/>
                <a:gd name="T7" fmla="*/ 0 h 56"/>
                <a:gd name="T8" fmla="*/ 18 w 34"/>
                <a:gd name="T9" fmla="*/ 0 h 56"/>
                <a:gd name="T10" fmla="*/ 0 w 34"/>
                <a:gd name="T11" fmla="*/ 56 h 56"/>
                <a:gd name="T12" fmla="*/ 34 w 34"/>
                <a:gd name="T13" fmla="*/ 56 h 56"/>
                <a:gd name="T14" fmla="*/ 18 w 34"/>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56">
                  <a:moveTo>
                    <a:pt x="18" y="0"/>
                  </a:moveTo>
                  <a:lnTo>
                    <a:pt x="18" y="0"/>
                  </a:lnTo>
                  <a:lnTo>
                    <a:pt x="18" y="0"/>
                  </a:lnTo>
                  <a:lnTo>
                    <a:pt x="18" y="0"/>
                  </a:lnTo>
                  <a:lnTo>
                    <a:pt x="18" y="0"/>
                  </a:lnTo>
                  <a:lnTo>
                    <a:pt x="0" y="56"/>
                  </a:lnTo>
                  <a:lnTo>
                    <a:pt x="34" y="56"/>
                  </a:lnTo>
                  <a:lnTo>
                    <a:pt x="18" y="0"/>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4" name="Freeform 40">
              <a:extLst>
                <a:ext uri="{FF2B5EF4-FFF2-40B4-BE49-F238E27FC236}">
                  <a16:creationId xmlns:a16="http://schemas.microsoft.com/office/drawing/2014/main" id="{BB947E97-C4AF-BCC9-8DA5-C69D675F633C}"/>
                </a:ext>
              </a:extLst>
            </p:cNvPr>
            <p:cNvSpPr>
              <a:spLocks/>
            </p:cNvSpPr>
            <p:nvPr/>
          </p:nvSpPr>
          <p:spPr bwMode="auto">
            <a:xfrm>
              <a:off x="1226" y="2867"/>
              <a:ext cx="51" cy="35"/>
            </a:xfrm>
            <a:custGeom>
              <a:avLst/>
              <a:gdLst>
                <a:gd name="T0" fmla="*/ 27 w 37"/>
                <a:gd name="T1" fmla="*/ 25 h 26"/>
                <a:gd name="T2" fmla="*/ 37 w 37"/>
                <a:gd name="T3" fmla="*/ 12 h 26"/>
                <a:gd name="T4" fmla="*/ 26 w 37"/>
                <a:gd name="T5" fmla="*/ 1 h 26"/>
                <a:gd name="T6" fmla="*/ 0 w 37"/>
                <a:gd name="T7" fmla="*/ 1 h 26"/>
                <a:gd name="T8" fmla="*/ 0 w 37"/>
                <a:gd name="T9" fmla="*/ 26 h 26"/>
                <a:gd name="T10" fmla="*/ 27 w 37"/>
                <a:gd name="T11" fmla="*/ 25 h 26"/>
              </a:gdLst>
              <a:ahLst/>
              <a:cxnLst>
                <a:cxn ang="0">
                  <a:pos x="T0" y="T1"/>
                </a:cxn>
                <a:cxn ang="0">
                  <a:pos x="T2" y="T3"/>
                </a:cxn>
                <a:cxn ang="0">
                  <a:pos x="T4" y="T5"/>
                </a:cxn>
                <a:cxn ang="0">
                  <a:pos x="T6" y="T7"/>
                </a:cxn>
                <a:cxn ang="0">
                  <a:pos x="T8" y="T9"/>
                </a:cxn>
                <a:cxn ang="0">
                  <a:pos x="T10" y="T11"/>
                </a:cxn>
              </a:cxnLst>
              <a:rect l="0" t="0" r="r" b="b"/>
              <a:pathLst>
                <a:path w="37" h="26">
                  <a:moveTo>
                    <a:pt x="27" y="25"/>
                  </a:moveTo>
                  <a:cubicBezTo>
                    <a:pt x="33" y="24"/>
                    <a:pt x="37" y="19"/>
                    <a:pt x="37" y="12"/>
                  </a:cubicBezTo>
                  <a:cubicBezTo>
                    <a:pt x="37" y="5"/>
                    <a:pt x="32" y="1"/>
                    <a:pt x="26" y="1"/>
                  </a:cubicBezTo>
                  <a:cubicBezTo>
                    <a:pt x="20" y="0"/>
                    <a:pt x="10" y="1"/>
                    <a:pt x="0" y="1"/>
                  </a:cubicBezTo>
                  <a:cubicBezTo>
                    <a:pt x="0" y="26"/>
                    <a:pt x="0" y="26"/>
                    <a:pt x="0" y="26"/>
                  </a:cubicBezTo>
                  <a:cubicBezTo>
                    <a:pt x="19" y="26"/>
                    <a:pt x="22" y="26"/>
                    <a:pt x="27" y="25"/>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5" name="Freeform 41">
              <a:extLst>
                <a:ext uri="{FF2B5EF4-FFF2-40B4-BE49-F238E27FC236}">
                  <a16:creationId xmlns:a16="http://schemas.microsoft.com/office/drawing/2014/main" id="{60389A12-D797-AF35-133D-A185E6D40A3C}"/>
                </a:ext>
              </a:extLst>
            </p:cNvPr>
            <p:cNvSpPr>
              <a:spLocks/>
            </p:cNvSpPr>
            <p:nvPr/>
          </p:nvSpPr>
          <p:spPr bwMode="auto">
            <a:xfrm>
              <a:off x="847" y="2681"/>
              <a:ext cx="52" cy="38"/>
            </a:xfrm>
            <a:custGeom>
              <a:avLst/>
              <a:gdLst>
                <a:gd name="T0" fmla="*/ 26 w 38"/>
                <a:gd name="T1" fmla="*/ 1 h 28"/>
                <a:gd name="T2" fmla="*/ 1 w 38"/>
                <a:gd name="T3" fmla="*/ 0 h 28"/>
                <a:gd name="T4" fmla="*/ 1 w 38"/>
                <a:gd name="T5" fmla="*/ 0 h 28"/>
                <a:gd name="T6" fmla="*/ 0 w 38"/>
                <a:gd name="T7" fmla="*/ 28 h 28"/>
                <a:gd name="T8" fmla="*/ 28 w 38"/>
                <a:gd name="T9" fmla="*/ 27 h 28"/>
                <a:gd name="T10" fmla="*/ 38 w 38"/>
                <a:gd name="T11" fmla="*/ 14 h 28"/>
                <a:gd name="T12" fmla="*/ 26 w 38"/>
                <a:gd name="T13" fmla="*/ 1 h 28"/>
              </a:gdLst>
              <a:ahLst/>
              <a:cxnLst>
                <a:cxn ang="0">
                  <a:pos x="T0" y="T1"/>
                </a:cxn>
                <a:cxn ang="0">
                  <a:pos x="T2" y="T3"/>
                </a:cxn>
                <a:cxn ang="0">
                  <a:pos x="T4" y="T5"/>
                </a:cxn>
                <a:cxn ang="0">
                  <a:pos x="T6" y="T7"/>
                </a:cxn>
                <a:cxn ang="0">
                  <a:pos x="T8" y="T9"/>
                </a:cxn>
                <a:cxn ang="0">
                  <a:pos x="T10" y="T11"/>
                </a:cxn>
                <a:cxn ang="0">
                  <a:pos x="T12" y="T13"/>
                </a:cxn>
              </a:cxnLst>
              <a:rect l="0" t="0" r="r" b="b"/>
              <a:pathLst>
                <a:path w="38" h="28">
                  <a:moveTo>
                    <a:pt x="26" y="1"/>
                  </a:moveTo>
                  <a:cubicBezTo>
                    <a:pt x="17" y="0"/>
                    <a:pt x="8" y="0"/>
                    <a:pt x="1" y="0"/>
                  </a:cubicBezTo>
                  <a:cubicBezTo>
                    <a:pt x="1" y="0"/>
                    <a:pt x="1" y="0"/>
                    <a:pt x="1" y="0"/>
                  </a:cubicBezTo>
                  <a:cubicBezTo>
                    <a:pt x="0" y="28"/>
                    <a:pt x="0" y="28"/>
                    <a:pt x="0" y="28"/>
                  </a:cubicBezTo>
                  <a:cubicBezTo>
                    <a:pt x="21" y="27"/>
                    <a:pt x="21" y="28"/>
                    <a:pt x="28" y="27"/>
                  </a:cubicBezTo>
                  <a:cubicBezTo>
                    <a:pt x="35" y="26"/>
                    <a:pt x="38" y="20"/>
                    <a:pt x="38" y="14"/>
                  </a:cubicBezTo>
                  <a:cubicBezTo>
                    <a:pt x="38" y="8"/>
                    <a:pt x="34" y="1"/>
                    <a:pt x="26" y="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46" name="Freeform 42">
              <a:extLst>
                <a:ext uri="{FF2B5EF4-FFF2-40B4-BE49-F238E27FC236}">
                  <a16:creationId xmlns:a16="http://schemas.microsoft.com/office/drawing/2014/main" id="{CC683F8F-57CF-BC75-A28F-BA8544AFF0A6}"/>
                </a:ext>
              </a:extLst>
            </p:cNvPr>
            <p:cNvSpPr>
              <a:spLocks/>
            </p:cNvSpPr>
            <p:nvPr/>
          </p:nvSpPr>
          <p:spPr bwMode="auto">
            <a:xfrm>
              <a:off x="848" y="2629"/>
              <a:ext cx="48" cy="31"/>
            </a:xfrm>
            <a:custGeom>
              <a:avLst/>
              <a:gdLst>
                <a:gd name="T0" fmla="*/ 24 w 35"/>
                <a:gd name="T1" fmla="*/ 23 h 23"/>
                <a:gd name="T2" fmla="*/ 35 w 35"/>
                <a:gd name="T3" fmla="*/ 10 h 23"/>
                <a:gd name="T4" fmla="*/ 23 w 35"/>
                <a:gd name="T5" fmla="*/ 0 h 23"/>
                <a:gd name="T6" fmla="*/ 0 w 35"/>
                <a:gd name="T7" fmla="*/ 0 h 23"/>
                <a:gd name="T8" fmla="*/ 0 w 35"/>
                <a:gd name="T9" fmla="*/ 23 h 23"/>
                <a:gd name="T10" fmla="*/ 24 w 35"/>
                <a:gd name="T11" fmla="*/ 23 h 23"/>
              </a:gdLst>
              <a:ahLst/>
              <a:cxnLst>
                <a:cxn ang="0">
                  <a:pos x="T0" y="T1"/>
                </a:cxn>
                <a:cxn ang="0">
                  <a:pos x="T2" y="T3"/>
                </a:cxn>
                <a:cxn ang="0">
                  <a:pos x="T4" y="T5"/>
                </a:cxn>
                <a:cxn ang="0">
                  <a:pos x="T6" y="T7"/>
                </a:cxn>
                <a:cxn ang="0">
                  <a:pos x="T8" y="T9"/>
                </a:cxn>
                <a:cxn ang="0">
                  <a:pos x="T10" y="T11"/>
                </a:cxn>
              </a:cxnLst>
              <a:rect l="0" t="0" r="r" b="b"/>
              <a:pathLst>
                <a:path w="35" h="23">
                  <a:moveTo>
                    <a:pt x="24" y="23"/>
                  </a:moveTo>
                  <a:cubicBezTo>
                    <a:pt x="31" y="23"/>
                    <a:pt x="35" y="18"/>
                    <a:pt x="35" y="10"/>
                  </a:cubicBezTo>
                  <a:cubicBezTo>
                    <a:pt x="35" y="3"/>
                    <a:pt x="30" y="0"/>
                    <a:pt x="23" y="0"/>
                  </a:cubicBezTo>
                  <a:cubicBezTo>
                    <a:pt x="0" y="0"/>
                    <a:pt x="0" y="0"/>
                    <a:pt x="0" y="0"/>
                  </a:cubicBezTo>
                  <a:cubicBezTo>
                    <a:pt x="0" y="23"/>
                    <a:pt x="0" y="23"/>
                    <a:pt x="0" y="23"/>
                  </a:cubicBezTo>
                  <a:lnTo>
                    <a:pt x="24" y="23"/>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grpSp>
    </p:spTree>
    <p:extLst>
      <p:ext uri="{BB962C8B-B14F-4D97-AF65-F5344CB8AC3E}">
        <p14:creationId xmlns:p14="http://schemas.microsoft.com/office/powerpoint/2010/main" val="2605573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ontent : Chart">
    <p:bg bwMode="ltGray">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0DC43-63BA-E193-4828-AB63E86BF7C2}"/>
              </a:ext>
            </a:extLst>
          </p:cNvPr>
          <p:cNvSpPr>
            <a:spLocks noGrp="1"/>
          </p:cNvSpPr>
          <p:nvPr>
            <p:ph type="title" hasCustomPrompt="1"/>
          </p:nvPr>
        </p:nvSpPr>
        <p:spPr>
          <a:xfrm>
            <a:off x="584200" y="719018"/>
            <a:ext cx="11009627" cy="808459"/>
          </a:xfrm>
        </p:spPr>
        <p:txBody>
          <a:bodyPr/>
          <a:lstStyle/>
          <a:p>
            <a:r>
              <a:rPr lang="en-GB" dirty="0"/>
              <a:t>Insert your title here</a:t>
            </a:r>
          </a:p>
        </p:txBody>
      </p:sp>
      <p:sp>
        <p:nvSpPr>
          <p:cNvPr id="4" name="Espace réservé du pied de page 3">
            <a:extLst>
              <a:ext uri="{FF2B5EF4-FFF2-40B4-BE49-F238E27FC236}">
                <a16:creationId xmlns:a16="http://schemas.microsoft.com/office/drawing/2014/main" id="{C15250D9-B9E0-D941-6B9F-DC73764B8794}"/>
              </a:ext>
            </a:extLst>
          </p:cNvPr>
          <p:cNvSpPr>
            <a:spLocks noGrp="1"/>
          </p:cNvSpPr>
          <p:nvPr>
            <p:ph type="ftr" sz="quarter" idx="11"/>
          </p:nvPr>
        </p:nvSpPr>
        <p:spPr/>
        <p:txBody>
          <a:bodyPr vert="horz" wrap="none" lIns="91440" tIns="45720" rIns="91440" bIns="45720" rtlCol="0" anchor="b">
            <a:spAutoFit/>
          </a:bodyPr>
          <a:lstStyle>
            <a:lvl1pPr>
              <a:defRPr lang="en-GB" smtClean="0">
                <a:solidFill>
                  <a:schemeClr val="tx1">
                    <a:alpha val="60000"/>
                  </a:schemeClr>
                </a:solidFill>
              </a:defRPr>
            </a:lvl1pPr>
          </a:lstStyle>
          <a:p>
            <a:r>
              <a:rPr lang="en-US"/>
              <a:t>Corporate Presentation</a:t>
            </a:r>
            <a:endParaRPr lang="en-US" dirty="0"/>
          </a:p>
        </p:txBody>
      </p:sp>
      <p:sp>
        <p:nvSpPr>
          <p:cNvPr id="5" name="Espace réservé du numéro de diapositive 4">
            <a:extLst>
              <a:ext uri="{FF2B5EF4-FFF2-40B4-BE49-F238E27FC236}">
                <a16:creationId xmlns:a16="http://schemas.microsoft.com/office/drawing/2014/main" id="{3D928C7A-EE32-AB47-08EB-348936AD6454}"/>
              </a:ext>
            </a:extLst>
          </p:cNvPr>
          <p:cNvSpPr>
            <a:spLocks noGrp="1"/>
          </p:cNvSpPr>
          <p:nvPr>
            <p:ph type="sldNum" sz="quarter" idx="12"/>
          </p:nvPr>
        </p:nvSpPr>
        <p:spPr/>
        <p:txBody>
          <a:bodyPr/>
          <a:lstStyle/>
          <a:p>
            <a:fld id="{E46092E9-BB48-4D0B-9FEF-88367916AF73}" type="slidenum">
              <a:rPr lang="en-GB" smtClean="0"/>
              <a:pPr/>
              <a:t>‹Nº›</a:t>
            </a:fld>
            <a:endParaRPr lang="en-GB" dirty="0"/>
          </a:p>
        </p:txBody>
      </p:sp>
      <p:sp>
        <p:nvSpPr>
          <p:cNvPr id="7" name="Text Placeholder 6">
            <a:extLst>
              <a:ext uri="{FF2B5EF4-FFF2-40B4-BE49-F238E27FC236}">
                <a16:creationId xmlns:a16="http://schemas.microsoft.com/office/drawing/2014/main" id="{079E7128-F3DF-F163-5098-174BF57240B7}"/>
              </a:ext>
            </a:extLst>
          </p:cNvPr>
          <p:cNvSpPr>
            <a:spLocks noGrp="1"/>
          </p:cNvSpPr>
          <p:nvPr>
            <p:ph type="body" sz="quarter" idx="13" hasCustomPrompt="1"/>
          </p:nvPr>
        </p:nvSpPr>
        <p:spPr>
          <a:xfrm>
            <a:off x="584200" y="1939925"/>
            <a:ext cx="5156843" cy="4237038"/>
          </a:xfrm>
        </p:spPr>
        <p:txBody>
          <a:bodyPr/>
          <a:lstStyle/>
          <a:p>
            <a:pPr lvl="0"/>
            <a:r>
              <a:rPr lang="en-US" dirty="0"/>
              <a:t>Click to edit mask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Rectangle 7">
            <a:extLst>
              <a:ext uri="{FF2B5EF4-FFF2-40B4-BE49-F238E27FC236}">
                <a16:creationId xmlns:a16="http://schemas.microsoft.com/office/drawing/2014/main" id="{9247D0EB-EAB5-48DF-C7A0-B3F9D08A001B}"/>
              </a:ext>
            </a:extLst>
          </p:cNvPr>
          <p:cNvSpPr/>
          <p:nvPr/>
        </p:nvSpPr>
        <p:spPr>
          <a:xfrm>
            <a:off x="0" y="0"/>
            <a:ext cx="90000" cy="6857999"/>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Espace réservé du texte 6">
            <a:extLst>
              <a:ext uri="{FF2B5EF4-FFF2-40B4-BE49-F238E27FC236}">
                <a16:creationId xmlns:a16="http://schemas.microsoft.com/office/drawing/2014/main" id="{3FAB1402-2A8A-24F7-AC09-F19E3721B5B0}"/>
              </a:ext>
            </a:extLst>
          </p:cNvPr>
          <p:cNvSpPr>
            <a:spLocks noGrp="1"/>
          </p:cNvSpPr>
          <p:nvPr>
            <p:ph type="body" sz="quarter" idx="17" hasCustomPrompt="1"/>
          </p:nvPr>
        </p:nvSpPr>
        <p:spPr>
          <a:xfrm>
            <a:off x="584200" y="412229"/>
            <a:ext cx="1322528" cy="237757"/>
          </a:xfrm>
        </p:spPr>
        <p:txBody>
          <a:bodyPr wrap="none" lIns="36000" rIns="36000">
            <a:spAutoFit/>
          </a:bodyPr>
          <a:lstStyle>
            <a:lvl1pPr algn="l">
              <a:defRPr sz="1050" b="0" cap="all" spc="200" baseline="0">
                <a:solidFill>
                  <a:schemeClr val="tx1">
                    <a:lumMod val="25000"/>
                    <a:lumOff val="75000"/>
                  </a:schemeClr>
                </a:solidFill>
              </a:defRPr>
            </a:lvl1pPr>
          </a:lstStyle>
          <a:p>
            <a:pPr lvl="0"/>
            <a:r>
              <a:rPr lang="en-GB"/>
              <a:t>00 / Chapter</a:t>
            </a:r>
            <a:endParaRPr lang="en-GB" dirty="0"/>
          </a:p>
        </p:txBody>
      </p:sp>
      <p:sp>
        <p:nvSpPr>
          <p:cNvPr id="13" name="Chart Placeholder 11">
            <a:extLst>
              <a:ext uri="{FF2B5EF4-FFF2-40B4-BE49-F238E27FC236}">
                <a16:creationId xmlns:a16="http://schemas.microsoft.com/office/drawing/2014/main" id="{871477DF-22D8-0876-8C19-D37838A28118}"/>
              </a:ext>
            </a:extLst>
          </p:cNvPr>
          <p:cNvSpPr>
            <a:spLocks noGrp="1"/>
          </p:cNvSpPr>
          <p:nvPr>
            <p:ph type="chart" sz="quarter" idx="18" hasCustomPrompt="1"/>
          </p:nvPr>
        </p:nvSpPr>
        <p:spPr>
          <a:xfrm>
            <a:off x="6096000" y="1765666"/>
            <a:ext cx="5596094" cy="4496237"/>
          </a:xfrm>
          <a:solidFill>
            <a:schemeClr val="bg1"/>
          </a:solidFill>
          <a:effectLst>
            <a:outerShdw blurRad="317500" dist="114300" dir="5400000" algn="t" rotWithShape="0">
              <a:prstClr val="black">
                <a:alpha val="10000"/>
              </a:prstClr>
            </a:outerShdw>
          </a:effectLst>
        </p:spPr>
        <p:txBody>
          <a:bodyPr/>
          <a:lstStyle>
            <a:lvl1pPr>
              <a:defRPr/>
            </a:lvl1pPr>
          </a:lstStyle>
          <a:p>
            <a:r>
              <a:rPr lang="en-GB" dirty="0"/>
              <a:t> </a:t>
            </a:r>
          </a:p>
        </p:txBody>
      </p:sp>
      <p:grpSp>
        <p:nvGrpSpPr>
          <p:cNvPr id="6" name="Groupe 5">
            <a:extLst>
              <a:ext uri="{FF2B5EF4-FFF2-40B4-BE49-F238E27FC236}">
                <a16:creationId xmlns:a16="http://schemas.microsoft.com/office/drawing/2014/main" id="{3F84537C-50F4-C352-64BF-C89675939992}"/>
              </a:ext>
            </a:extLst>
          </p:cNvPr>
          <p:cNvGrpSpPr>
            <a:grpSpLocks noGrp="1" noUngrp="1" noRot="1" noMove="1" noResize="1"/>
          </p:cNvGrpSpPr>
          <p:nvPr/>
        </p:nvGrpSpPr>
        <p:grpSpPr>
          <a:xfrm>
            <a:off x="-2139933" y="0"/>
            <a:ext cx="1885826" cy="1835885"/>
            <a:chOff x="2689543" y="1651754"/>
            <a:chExt cx="1885826" cy="1835885"/>
          </a:xfrm>
        </p:grpSpPr>
        <p:sp>
          <p:nvSpPr>
            <p:cNvPr id="10" name="Freeform 5">
              <a:extLst>
                <a:ext uri="{FF2B5EF4-FFF2-40B4-BE49-F238E27FC236}">
                  <a16:creationId xmlns:a16="http://schemas.microsoft.com/office/drawing/2014/main" id="{FEF09CE2-23D6-E080-23E5-80485BF1C8B3}"/>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1" name="Rectangle 10">
              <a:extLst>
                <a:ext uri="{FF2B5EF4-FFF2-40B4-BE49-F238E27FC236}">
                  <a16:creationId xmlns:a16="http://schemas.microsoft.com/office/drawing/2014/main" id="{9FD5B992-9172-6E2F-997A-7B8557B355E5}"/>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Tree>
    <p:extLst>
      <p:ext uri="{BB962C8B-B14F-4D97-AF65-F5344CB8AC3E}">
        <p14:creationId xmlns:p14="http://schemas.microsoft.com/office/powerpoint/2010/main" val="1630708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ontent : Chart 2">
    <p:bg bwMode="ltGray">
      <p:bgPr>
        <a:solidFill>
          <a:schemeClr val="bg1">
            <a:lumMod val="95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3732178-3440-7001-8C85-AE6C3E89EA22}"/>
              </a:ext>
            </a:extLst>
          </p:cNvPr>
          <p:cNvSpPr/>
          <p:nvPr/>
        </p:nvSpPr>
        <p:spPr bwMode="ltGray">
          <a:xfrm>
            <a:off x="90000" y="-2"/>
            <a:ext cx="5676589" cy="685800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Espace réservé du pied de page 3">
            <a:extLst>
              <a:ext uri="{FF2B5EF4-FFF2-40B4-BE49-F238E27FC236}">
                <a16:creationId xmlns:a16="http://schemas.microsoft.com/office/drawing/2014/main" id="{C15250D9-B9E0-D941-6B9F-DC73764B8794}"/>
              </a:ext>
            </a:extLst>
          </p:cNvPr>
          <p:cNvSpPr>
            <a:spLocks noGrp="1"/>
          </p:cNvSpPr>
          <p:nvPr>
            <p:ph type="ftr" sz="quarter" idx="11"/>
          </p:nvPr>
        </p:nvSpPr>
        <p:spPr/>
        <p:txBody>
          <a:bodyPr/>
          <a:lstStyle>
            <a:lvl1pPr>
              <a:defRPr>
                <a:solidFill>
                  <a:schemeClr val="tx1">
                    <a:alpha val="60000"/>
                  </a:schemeClr>
                </a:solidFill>
              </a:defRPr>
            </a:lvl1pPr>
          </a:lstStyle>
          <a:p>
            <a:r>
              <a:rPr lang="en-GB"/>
              <a:t>Corporate Presentation</a:t>
            </a:r>
            <a:endParaRPr lang="en-GB" dirty="0"/>
          </a:p>
        </p:txBody>
      </p:sp>
      <p:sp>
        <p:nvSpPr>
          <p:cNvPr id="5" name="Espace réservé du numéro de diapositive 4">
            <a:extLst>
              <a:ext uri="{FF2B5EF4-FFF2-40B4-BE49-F238E27FC236}">
                <a16:creationId xmlns:a16="http://schemas.microsoft.com/office/drawing/2014/main" id="{3D928C7A-EE32-AB47-08EB-348936AD6454}"/>
              </a:ext>
            </a:extLst>
          </p:cNvPr>
          <p:cNvSpPr>
            <a:spLocks noGrp="1"/>
          </p:cNvSpPr>
          <p:nvPr>
            <p:ph type="sldNum" sz="quarter" idx="12"/>
          </p:nvPr>
        </p:nvSpPr>
        <p:spPr/>
        <p:txBody>
          <a:bodyPr/>
          <a:lstStyle/>
          <a:p>
            <a:fld id="{E46092E9-BB48-4D0B-9FEF-88367916AF73}" type="slidenum">
              <a:rPr lang="en-GB" smtClean="0"/>
              <a:pPr/>
              <a:t>‹Nº›</a:t>
            </a:fld>
            <a:endParaRPr lang="en-GB" dirty="0"/>
          </a:p>
        </p:txBody>
      </p:sp>
      <p:sp>
        <p:nvSpPr>
          <p:cNvPr id="8" name="Rectangle 7">
            <a:extLst>
              <a:ext uri="{FF2B5EF4-FFF2-40B4-BE49-F238E27FC236}">
                <a16:creationId xmlns:a16="http://schemas.microsoft.com/office/drawing/2014/main" id="{9247D0EB-EAB5-48DF-C7A0-B3F9D08A001B}"/>
              </a:ext>
            </a:extLst>
          </p:cNvPr>
          <p:cNvSpPr/>
          <p:nvPr/>
        </p:nvSpPr>
        <p:spPr>
          <a:xfrm>
            <a:off x="0" y="0"/>
            <a:ext cx="90000" cy="6857999"/>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itle 1">
            <a:extLst>
              <a:ext uri="{FF2B5EF4-FFF2-40B4-BE49-F238E27FC236}">
                <a16:creationId xmlns:a16="http://schemas.microsoft.com/office/drawing/2014/main" id="{45B993BF-21D9-FC43-283D-6DD3B6721597}"/>
              </a:ext>
            </a:extLst>
          </p:cNvPr>
          <p:cNvSpPr>
            <a:spLocks noGrp="1"/>
          </p:cNvSpPr>
          <p:nvPr>
            <p:ph type="title" hasCustomPrompt="1"/>
          </p:nvPr>
        </p:nvSpPr>
        <p:spPr>
          <a:xfrm>
            <a:off x="584200" y="719018"/>
            <a:ext cx="4696453" cy="1362457"/>
          </a:xfrm>
        </p:spPr>
        <p:txBody>
          <a:bodyPr>
            <a:spAutoFit/>
          </a:bodyPr>
          <a:lstStyle/>
          <a:p>
            <a:r>
              <a:rPr lang="en-GB" dirty="0"/>
              <a:t>Insert your title here</a:t>
            </a:r>
          </a:p>
        </p:txBody>
      </p:sp>
      <p:sp>
        <p:nvSpPr>
          <p:cNvPr id="12" name="Espace réservé du texte 6">
            <a:extLst>
              <a:ext uri="{FF2B5EF4-FFF2-40B4-BE49-F238E27FC236}">
                <a16:creationId xmlns:a16="http://schemas.microsoft.com/office/drawing/2014/main" id="{C703796B-9E02-BA70-C7D0-E8536651C623}"/>
              </a:ext>
            </a:extLst>
          </p:cNvPr>
          <p:cNvSpPr>
            <a:spLocks noGrp="1"/>
          </p:cNvSpPr>
          <p:nvPr>
            <p:ph type="body" sz="quarter" idx="17" hasCustomPrompt="1"/>
          </p:nvPr>
        </p:nvSpPr>
        <p:spPr>
          <a:xfrm>
            <a:off x="584200" y="412229"/>
            <a:ext cx="1322528" cy="237757"/>
          </a:xfrm>
        </p:spPr>
        <p:txBody>
          <a:bodyPr wrap="none" lIns="36000" rIns="36000">
            <a:spAutoFit/>
          </a:bodyPr>
          <a:lstStyle>
            <a:lvl1pPr algn="l">
              <a:defRPr sz="1050" b="0" cap="all" spc="200" baseline="0">
                <a:solidFill>
                  <a:schemeClr val="tx1">
                    <a:lumMod val="25000"/>
                    <a:lumOff val="75000"/>
                  </a:schemeClr>
                </a:solidFill>
              </a:defRPr>
            </a:lvl1pPr>
          </a:lstStyle>
          <a:p>
            <a:pPr lvl="0"/>
            <a:r>
              <a:rPr lang="en-GB"/>
              <a:t>00 / Chapter</a:t>
            </a:r>
            <a:endParaRPr lang="en-GB" dirty="0"/>
          </a:p>
        </p:txBody>
      </p:sp>
      <p:sp>
        <p:nvSpPr>
          <p:cNvPr id="13" name="Text Placeholder 6">
            <a:extLst>
              <a:ext uri="{FF2B5EF4-FFF2-40B4-BE49-F238E27FC236}">
                <a16:creationId xmlns:a16="http://schemas.microsoft.com/office/drawing/2014/main" id="{4AA69483-0056-BAF2-34FA-0F5B73E5E4EB}"/>
              </a:ext>
            </a:extLst>
          </p:cNvPr>
          <p:cNvSpPr>
            <a:spLocks noGrp="1"/>
          </p:cNvSpPr>
          <p:nvPr>
            <p:ph type="body" sz="quarter" idx="13" hasCustomPrompt="1"/>
          </p:nvPr>
        </p:nvSpPr>
        <p:spPr>
          <a:xfrm>
            <a:off x="584200" y="2314937"/>
            <a:ext cx="4696453" cy="3862026"/>
          </a:xfrm>
        </p:spPr>
        <p:txBody>
          <a:bodyPr/>
          <a:lstStyle/>
          <a:p>
            <a:pPr lvl="0"/>
            <a:r>
              <a:rPr lang="en-US" dirty="0"/>
              <a:t>Click to edit mask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4" name="Chart Placeholder 11">
            <a:extLst>
              <a:ext uri="{FF2B5EF4-FFF2-40B4-BE49-F238E27FC236}">
                <a16:creationId xmlns:a16="http://schemas.microsoft.com/office/drawing/2014/main" id="{BE0C4531-299B-091B-2795-D08B1E41A038}"/>
              </a:ext>
            </a:extLst>
          </p:cNvPr>
          <p:cNvSpPr>
            <a:spLocks noGrp="1"/>
          </p:cNvSpPr>
          <p:nvPr>
            <p:ph type="chart" sz="quarter" idx="18" hasCustomPrompt="1"/>
          </p:nvPr>
        </p:nvSpPr>
        <p:spPr>
          <a:xfrm>
            <a:off x="6124560" y="1192192"/>
            <a:ext cx="5469269" cy="4984771"/>
          </a:xfrm>
          <a:noFill/>
          <a:effectLst/>
        </p:spPr>
        <p:txBody>
          <a:bodyPr/>
          <a:lstStyle>
            <a:lvl1pPr>
              <a:defRPr/>
            </a:lvl1pPr>
          </a:lstStyle>
          <a:p>
            <a:r>
              <a:rPr lang="en-GB" dirty="0"/>
              <a:t> </a:t>
            </a:r>
          </a:p>
        </p:txBody>
      </p:sp>
      <p:grpSp>
        <p:nvGrpSpPr>
          <p:cNvPr id="2" name="Groupe 1">
            <a:extLst>
              <a:ext uri="{FF2B5EF4-FFF2-40B4-BE49-F238E27FC236}">
                <a16:creationId xmlns:a16="http://schemas.microsoft.com/office/drawing/2014/main" id="{A90331C9-16DD-0635-0A8D-15D1473671B6}"/>
              </a:ext>
            </a:extLst>
          </p:cNvPr>
          <p:cNvGrpSpPr>
            <a:grpSpLocks noGrp="1" noUngrp="1" noRot="1" noMove="1" noResize="1"/>
          </p:cNvGrpSpPr>
          <p:nvPr/>
        </p:nvGrpSpPr>
        <p:grpSpPr>
          <a:xfrm>
            <a:off x="-2139933" y="0"/>
            <a:ext cx="1885826" cy="1835885"/>
            <a:chOff x="2689543" y="1651754"/>
            <a:chExt cx="1885826" cy="1835885"/>
          </a:xfrm>
        </p:grpSpPr>
        <p:sp>
          <p:nvSpPr>
            <p:cNvPr id="6" name="Freeform 5">
              <a:extLst>
                <a:ext uri="{FF2B5EF4-FFF2-40B4-BE49-F238E27FC236}">
                  <a16:creationId xmlns:a16="http://schemas.microsoft.com/office/drawing/2014/main" id="{095035A5-38D8-E5D0-C2D6-C8DF692ACE71}"/>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7" name="Rectangle 6">
              <a:extLst>
                <a:ext uri="{FF2B5EF4-FFF2-40B4-BE49-F238E27FC236}">
                  <a16:creationId xmlns:a16="http://schemas.microsoft.com/office/drawing/2014/main" id="{FCFAE3C3-8660-F0DC-0CE8-A8B276375F0F}"/>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Tree>
    <p:extLst>
      <p:ext uri="{BB962C8B-B14F-4D97-AF65-F5344CB8AC3E}">
        <p14:creationId xmlns:p14="http://schemas.microsoft.com/office/powerpoint/2010/main" val="3314589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ontact x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FDFBD19-1D14-0EC9-30CA-EEE2A4CCE405}"/>
              </a:ext>
            </a:extLst>
          </p:cNvPr>
          <p:cNvSpPr>
            <a:spLocks/>
          </p:cNvSpPr>
          <p:nvPr/>
        </p:nvSpPr>
        <p:spPr bwMode="ltGray">
          <a:xfrm>
            <a:off x="90000" y="0"/>
            <a:ext cx="6809910" cy="6858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4AB0DC43-63BA-E193-4828-AB63E86BF7C2}"/>
              </a:ext>
            </a:extLst>
          </p:cNvPr>
          <p:cNvSpPr>
            <a:spLocks noGrp="1"/>
          </p:cNvSpPr>
          <p:nvPr>
            <p:ph type="title" hasCustomPrompt="1"/>
          </p:nvPr>
        </p:nvSpPr>
        <p:spPr>
          <a:xfrm>
            <a:off x="584200" y="2747771"/>
            <a:ext cx="3760640" cy="1362457"/>
          </a:xfrm>
        </p:spPr>
        <p:txBody>
          <a:bodyPr wrap="square" anchor="ctr">
            <a:spAutoFit/>
          </a:bodyPr>
          <a:lstStyle>
            <a:lvl1pPr>
              <a:defRPr/>
            </a:lvl1pPr>
          </a:lstStyle>
          <a:p>
            <a:r>
              <a:rPr lang="en-GB" dirty="0"/>
              <a:t>Insert your title here</a:t>
            </a:r>
          </a:p>
        </p:txBody>
      </p:sp>
      <p:sp>
        <p:nvSpPr>
          <p:cNvPr id="4" name="Espace réservé du pied de page 3">
            <a:extLst>
              <a:ext uri="{FF2B5EF4-FFF2-40B4-BE49-F238E27FC236}">
                <a16:creationId xmlns:a16="http://schemas.microsoft.com/office/drawing/2014/main" id="{C15250D9-B9E0-D941-6B9F-DC73764B8794}"/>
              </a:ext>
            </a:extLst>
          </p:cNvPr>
          <p:cNvSpPr>
            <a:spLocks noGrp="1"/>
          </p:cNvSpPr>
          <p:nvPr>
            <p:ph type="ftr" sz="quarter" idx="11"/>
          </p:nvPr>
        </p:nvSpPr>
        <p:spPr/>
        <p:txBody>
          <a:bodyPr/>
          <a:lstStyle/>
          <a:p>
            <a:r>
              <a:rPr lang="en-GB"/>
              <a:t>Corporate Presentation</a:t>
            </a:r>
            <a:endParaRPr lang="en-GB" dirty="0"/>
          </a:p>
        </p:txBody>
      </p:sp>
      <p:sp>
        <p:nvSpPr>
          <p:cNvPr id="5" name="Espace réservé du numéro de diapositive 4">
            <a:extLst>
              <a:ext uri="{FF2B5EF4-FFF2-40B4-BE49-F238E27FC236}">
                <a16:creationId xmlns:a16="http://schemas.microsoft.com/office/drawing/2014/main" id="{3D928C7A-EE32-AB47-08EB-348936AD6454}"/>
              </a:ext>
            </a:extLst>
          </p:cNvPr>
          <p:cNvSpPr>
            <a:spLocks noGrp="1"/>
          </p:cNvSpPr>
          <p:nvPr>
            <p:ph type="sldNum" sz="quarter" idx="12"/>
          </p:nvPr>
        </p:nvSpPr>
        <p:spPr/>
        <p:txBody>
          <a:bodyPr/>
          <a:lstStyle/>
          <a:p>
            <a:fld id="{E46092E9-BB48-4D0B-9FEF-88367916AF73}" type="slidenum">
              <a:rPr lang="en-GB" smtClean="0"/>
              <a:pPr/>
              <a:t>‹Nº›</a:t>
            </a:fld>
            <a:endParaRPr lang="en-GB" dirty="0"/>
          </a:p>
        </p:txBody>
      </p:sp>
      <p:sp>
        <p:nvSpPr>
          <p:cNvPr id="8" name="Rectangle 7">
            <a:extLst>
              <a:ext uri="{FF2B5EF4-FFF2-40B4-BE49-F238E27FC236}">
                <a16:creationId xmlns:a16="http://schemas.microsoft.com/office/drawing/2014/main" id="{9247D0EB-EAB5-48DF-C7A0-B3F9D08A001B}"/>
              </a:ext>
            </a:extLst>
          </p:cNvPr>
          <p:cNvSpPr/>
          <p:nvPr/>
        </p:nvSpPr>
        <p:spPr>
          <a:xfrm>
            <a:off x="0" y="0"/>
            <a:ext cx="90000" cy="6857999"/>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6" name="Groupe 5">
            <a:extLst>
              <a:ext uri="{FF2B5EF4-FFF2-40B4-BE49-F238E27FC236}">
                <a16:creationId xmlns:a16="http://schemas.microsoft.com/office/drawing/2014/main" id="{685253C5-5432-AE6A-B192-E4AD4ADC6D95}"/>
              </a:ext>
            </a:extLst>
          </p:cNvPr>
          <p:cNvGrpSpPr>
            <a:grpSpLocks noGrp="1" noUngrp="1" noRot="1" noMove="1" noResize="1"/>
          </p:cNvGrpSpPr>
          <p:nvPr/>
        </p:nvGrpSpPr>
        <p:grpSpPr>
          <a:xfrm>
            <a:off x="-2139933" y="0"/>
            <a:ext cx="1885826" cy="1835885"/>
            <a:chOff x="2689543" y="1651754"/>
            <a:chExt cx="1885826" cy="1835885"/>
          </a:xfrm>
        </p:grpSpPr>
        <p:sp>
          <p:nvSpPr>
            <p:cNvPr id="10" name="Freeform 5">
              <a:extLst>
                <a:ext uri="{FF2B5EF4-FFF2-40B4-BE49-F238E27FC236}">
                  <a16:creationId xmlns:a16="http://schemas.microsoft.com/office/drawing/2014/main" id="{940437C7-7F03-49DB-92F1-EC17F581D2E2}"/>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1" name="Rectangle 10">
              <a:extLst>
                <a:ext uri="{FF2B5EF4-FFF2-40B4-BE49-F238E27FC236}">
                  <a16:creationId xmlns:a16="http://schemas.microsoft.com/office/drawing/2014/main" id="{AA59624C-3C96-0BD7-9A5E-17EA496280A1}"/>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
        <p:nvSpPr>
          <p:cNvPr id="12" name="Rectangle 11">
            <a:extLst>
              <a:ext uri="{FF2B5EF4-FFF2-40B4-BE49-F238E27FC236}">
                <a16:creationId xmlns:a16="http://schemas.microsoft.com/office/drawing/2014/main" id="{2AFF4E34-05DC-3CAB-E60B-4BA25CCE1307}"/>
              </a:ext>
            </a:extLst>
          </p:cNvPr>
          <p:cNvSpPr/>
          <p:nvPr/>
        </p:nvSpPr>
        <p:spPr>
          <a:xfrm>
            <a:off x="5059680" y="1912697"/>
            <a:ext cx="5716440" cy="3011585"/>
          </a:xfrm>
          <a:prstGeom prst="rect">
            <a:avLst/>
          </a:prstGeom>
          <a:solidFill>
            <a:schemeClr val="bg1"/>
          </a:solidFill>
          <a:effectLst>
            <a:outerShdw blurRad="317500" dist="114300" dir="5400000" algn="t" rotWithShape="0">
              <a:prstClr val="black">
                <a:alpha val="10000"/>
              </a:prstClr>
            </a:outerShdw>
          </a:effectLst>
        </p:spPr>
        <p:txBody>
          <a:bodyPr vert="horz" wrap="square" lIns="72000" tIns="45720" rIns="91440" bIns="45720" rtlCol="0">
            <a:noAutofit/>
          </a:bodyPr>
          <a:lstStyle/>
          <a:p>
            <a:pPr marL="92075" lvl="0" indent="-92075">
              <a:lnSpc>
                <a:spcPct val="90000"/>
              </a:lnSpc>
              <a:spcBef>
                <a:spcPts val="1000"/>
              </a:spcBef>
              <a:buFont typeface="Century Gothic" panose="020B0502020202020204" pitchFamily="34" charset="0"/>
              <a:buChar char=" "/>
            </a:pPr>
            <a:endParaRPr lang="en-US" sz="100">
              <a:solidFill>
                <a:schemeClr val="tx1"/>
              </a:solidFill>
            </a:endParaRPr>
          </a:p>
        </p:txBody>
      </p:sp>
      <p:sp>
        <p:nvSpPr>
          <p:cNvPr id="15" name="Espace réservé pour une image  17">
            <a:extLst>
              <a:ext uri="{FF2B5EF4-FFF2-40B4-BE49-F238E27FC236}">
                <a16:creationId xmlns:a16="http://schemas.microsoft.com/office/drawing/2014/main" id="{05BB03AF-9A05-1250-7B46-1768C0946446}"/>
              </a:ext>
            </a:extLst>
          </p:cNvPr>
          <p:cNvSpPr>
            <a:spLocks noGrp="1"/>
          </p:cNvSpPr>
          <p:nvPr>
            <p:ph type="pic" sz="quarter" idx="15" hasCustomPrompt="1"/>
          </p:nvPr>
        </p:nvSpPr>
        <p:spPr>
          <a:xfrm>
            <a:off x="5447370" y="2300386"/>
            <a:ext cx="1452540" cy="2222148"/>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lumMod val="95000"/>
            </a:schemeClr>
          </a:solidFill>
          <a:effectLst/>
        </p:spPr>
        <p:txBody>
          <a:bodyPr wrap="square">
            <a:noAutofit/>
          </a:bodyPr>
          <a:lstStyle>
            <a:lvl1pPr>
              <a:defRPr sz="100"/>
            </a:lvl1pPr>
          </a:lstStyle>
          <a:p>
            <a:r>
              <a:rPr lang="en-GB" dirty="0"/>
              <a:t> </a:t>
            </a:r>
          </a:p>
        </p:txBody>
      </p:sp>
      <p:sp>
        <p:nvSpPr>
          <p:cNvPr id="21" name="Espace réservé du texte 20">
            <a:extLst>
              <a:ext uri="{FF2B5EF4-FFF2-40B4-BE49-F238E27FC236}">
                <a16:creationId xmlns:a16="http://schemas.microsoft.com/office/drawing/2014/main" id="{B111F2F7-E63F-6964-6A2B-8BD25D5978F0}"/>
              </a:ext>
            </a:extLst>
          </p:cNvPr>
          <p:cNvSpPr>
            <a:spLocks noGrp="1"/>
          </p:cNvSpPr>
          <p:nvPr>
            <p:ph type="body" sz="quarter" idx="17" hasCustomPrompt="1"/>
          </p:nvPr>
        </p:nvSpPr>
        <p:spPr>
          <a:xfrm>
            <a:off x="7157544" y="2300386"/>
            <a:ext cx="3345863" cy="313932"/>
          </a:xfrm>
        </p:spPr>
        <p:txBody>
          <a:bodyPr wrap="square">
            <a:spAutoFit/>
          </a:bodyPr>
          <a:lstStyle>
            <a:lvl1pPr marL="0" indent="0">
              <a:buNone/>
              <a:defRPr sz="1600" b="1" cap="all" baseline="0">
                <a:solidFill>
                  <a:schemeClr val="tx2"/>
                </a:solidFill>
              </a:defRPr>
            </a:lvl1pPr>
            <a:lvl2pPr marL="222250" indent="0">
              <a:buNone/>
              <a:defRPr/>
            </a:lvl2pPr>
            <a:lvl3pPr marL="492125" indent="0">
              <a:buNone/>
              <a:defRPr/>
            </a:lvl3pPr>
            <a:lvl4pPr marL="665163" indent="0">
              <a:buNone/>
              <a:defRPr/>
            </a:lvl4pPr>
            <a:lvl5pPr marL="847725" indent="0">
              <a:buNone/>
              <a:defRPr/>
            </a:lvl5pPr>
          </a:lstStyle>
          <a:p>
            <a:r>
              <a:rPr lang="en-GB" dirty="0" err="1"/>
              <a:t>Firstname</a:t>
            </a:r>
            <a:r>
              <a:rPr lang="en-GB" dirty="0"/>
              <a:t> name</a:t>
            </a:r>
          </a:p>
        </p:txBody>
      </p:sp>
      <p:sp>
        <p:nvSpPr>
          <p:cNvPr id="22" name="Espace réservé du texte 20">
            <a:extLst>
              <a:ext uri="{FF2B5EF4-FFF2-40B4-BE49-F238E27FC236}">
                <a16:creationId xmlns:a16="http://schemas.microsoft.com/office/drawing/2014/main" id="{8AE59CB3-F850-17FB-1E6E-CA55AA4C727D}"/>
              </a:ext>
            </a:extLst>
          </p:cNvPr>
          <p:cNvSpPr>
            <a:spLocks noGrp="1"/>
          </p:cNvSpPr>
          <p:nvPr>
            <p:ph type="body" sz="quarter" idx="18" hasCustomPrompt="1"/>
          </p:nvPr>
        </p:nvSpPr>
        <p:spPr>
          <a:xfrm>
            <a:off x="7157544" y="2561514"/>
            <a:ext cx="3345863" cy="286232"/>
          </a:xfrm>
        </p:spPr>
        <p:txBody>
          <a:bodyPr wrap="square">
            <a:spAutoFit/>
          </a:bodyPr>
          <a:lstStyle>
            <a:lvl1pPr marL="0" indent="0">
              <a:buNone/>
              <a:defRPr sz="1400" b="0" cap="none" baseline="0">
                <a:solidFill>
                  <a:schemeClr val="tx1"/>
                </a:solidFill>
              </a:defRPr>
            </a:lvl1pPr>
            <a:lvl2pPr marL="222250" indent="0">
              <a:buNone/>
              <a:defRPr/>
            </a:lvl2pPr>
            <a:lvl3pPr marL="492125" indent="0">
              <a:buNone/>
              <a:defRPr/>
            </a:lvl3pPr>
            <a:lvl4pPr marL="665163" indent="0">
              <a:buNone/>
              <a:defRPr/>
            </a:lvl4pPr>
            <a:lvl5pPr marL="847725" indent="0">
              <a:buNone/>
              <a:defRPr/>
            </a:lvl5pPr>
          </a:lstStyle>
          <a:p>
            <a:r>
              <a:rPr lang="en-GB" dirty="0"/>
              <a:t>Function</a:t>
            </a:r>
          </a:p>
        </p:txBody>
      </p:sp>
      <p:sp>
        <p:nvSpPr>
          <p:cNvPr id="24" name="Espace réservé du texte 20">
            <a:extLst>
              <a:ext uri="{FF2B5EF4-FFF2-40B4-BE49-F238E27FC236}">
                <a16:creationId xmlns:a16="http://schemas.microsoft.com/office/drawing/2014/main" id="{993BD422-D97B-4A44-6D56-A2BAF52CA206}"/>
              </a:ext>
            </a:extLst>
          </p:cNvPr>
          <p:cNvSpPr>
            <a:spLocks noGrp="1"/>
          </p:cNvSpPr>
          <p:nvPr>
            <p:ph type="body" sz="quarter" idx="19" hasCustomPrompt="1"/>
          </p:nvPr>
        </p:nvSpPr>
        <p:spPr>
          <a:xfrm>
            <a:off x="7157544" y="3398908"/>
            <a:ext cx="3345863" cy="286232"/>
          </a:xfrm>
        </p:spPr>
        <p:txBody>
          <a:bodyPr wrap="square" lIns="36000" anchor="ctr">
            <a:spAutoFit/>
          </a:bodyPr>
          <a:lstStyle>
            <a:lvl1pPr marL="263525" indent="-263525">
              <a:spcBef>
                <a:spcPts val="0"/>
              </a:spcBef>
              <a:buClr>
                <a:schemeClr val="tx2"/>
              </a:buClr>
              <a:buFont typeface="Arial" panose="020B0604020202020204" pitchFamily="34" charset="0"/>
              <a:buChar char="▐"/>
              <a:defRPr sz="1400" b="0" cap="none" baseline="0">
                <a:solidFill>
                  <a:schemeClr val="tx1"/>
                </a:solidFill>
              </a:defRPr>
            </a:lvl1pPr>
            <a:lvl2pPr marL="222250" indent="0">
              <a:buNone/>
              <a:defRPr/>
            </a:lvl2pPr>
            <a:lvl3pPr marL="492125" indent="0">
              <a:buNone/>
              <a:defRPr/>
            </a:lvl3pPr>
            <a:lvl4pPr marL="665163" indent="0">
              <a:buNone/>
              <a:defRPr/>
            </a:lvl4pPr>
            <a:lvl5pPr marL="847725" indent="0">
              <a:buNone/>
              <a:defRPr/>
            </a:lvl5pPr>
          </a:lstStyle>
          <a:p>
            <a:r>
              <a:rPr lang="en-GB" dirty="0"/>
              <a:t>Contact</a:t>
            </a:r>
          </a:p>
        </p:txBody>
      </p:sp>
      <p:sp>
        <p:nvSpPr>
          <p:cNvPr id="25" name="Espace réservé du texte 20">
            <a:extLst>
              <a:ext uri="{FF2B5EF4-FFF2-40B4-BE49-F238E27FC236}">
                <a16:creationId xmlns:a16="http://schemas.microsoft.com/office/drawing/2014/main" id="{9ED9E58C-6140-6454-05E9-43E2EF4268E3}"/>
              </a:ext>
            </a:extLst>
          </p:cNvPr>
          <p:cNvSpPr>
            <a:spLocks noGrp="1"/>
          </p:cNvSpPr>
          <p:nvPr>
            <p:ph type="body" sz="quarter" idx="20" hasCustomPrompt="1"/>
          </p:nvPr>
        </p:nvSpPr>
        <p:spPr>
          <a:xfrm>
            <a:off x="7157544" y="4236302"/>
            <a:ext cx="3345863" cy="286232"/>
          </a:xfrm>
        </p:spPr>
        <p:txBody>
          <a:bodyPr wrap="square">
            <a:spAutoFit/>
          </a:bodyPr>
          <a:lstStyle>
            <a:lvl1pPr marL="0" indent="0">
              <a:buNone/>
              <a:defRPr sz="1400" b="1" cap="all" baseline="0">
                <a:solidFill>
                  <a:schemeClr val="tx1"/>
                </a:solidFill>
              </a:defRPr>
            </a:lvl1pPr>
            <a:lvl2pPr marL="222250" indent="0">
              <a:buNone/>
              <a:defRPr/>
            </a:lvl2pPr>
            <a:lvl3pPr marL="492125" indent="0">
              <a:buNone/>
              <a:defRPr/>
            </a:lvl3pPr>
            <a:lvl4pPr marL="665163" indent="0">
              <a:buNone/>
              <a:defRPr/>
            </a:lvl4pPr>
            <a:lvl5pPr marL="847725" indent="0">
              <a:buNone/>
              <a:defRPr/>
            </a:lvl5pPr>
          </a:lstStyle>
          <a:p>
            <a:r>
              <a:rPr lang="en-GB" dirty="0"/>
              <a:t>BUREAU VERITAS</a:t>
            </a:r>
          </a:p>
        </p:txBody>
      </p:sp>
    </p:spTree>
    <p:extLst>
      <p:ext uri="{BB962C8B-B14F-4D97-AF65-F5344CB8AC3E}">
        <p14:creationId xmlns:p14="http://schemas.microsoft.com/office/powerpoint/2010/main" val="1101684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ontact x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FDFBD19-1D14-0EC9-30CA-EEE2A4CCE405}"/>
              </a:ext>
            </a:extLst>
          </p:cNvPr>
          <p:cNvSpPr>
            <a:spLocks/>
          </p:cNvSpPr>
          <p:nvPr/>
        </p:nvSpPr>
        <p:spPr bwMode="ltGray">
          <a:xfrm>
            <a:off x="90000" y="0"/>
            <a:ext cx="6809910" cy="6858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4AB0DC43-63BA-E193-4828-AB63E86BF7C2}"/>
              </a:ext>
            </a:extLst>
          </p:cNvPr>
          <p:cNvSpPr>
            <a:spLocks noGrp="1"/>
          </p:cNvSpPr>
          <p:nvPr>
            <p:ph type="title" hasCustomPrompt="1"/>
          </p:nvPr>
        </p:nvSpPr>
        <p:spPr>
          <a:xfrm>
            <a:off x="584200" y="2747771"/>
            <a:ext cx="3760640" cy="1362457"/>
          </a:xfrm>
        </p:spPr>
        <p:txBody>
          <a:bodyPr wrap="square" anchor="ctr">
            <a:spAutoFit/>
          </a:bodyPr>
          <a:lstStyle>
            <a:lvl1pPr>
              <a:defRPr/>
            </a:lvl1pPr>
          </a:lstStyle>
          <a:p>
            <a:r>
              <a:rPr lang="en-GB" dirty="0"/>
              <a:t>Insert your title here</a:t>
            </a:r>
          </a:p>
        </p:txBody>
      </p:sp>
      <p:sp>
        <p:nvSpPr>
          <p:cNvPr id="4" name="Espace réservé du pied de page 3">
            <a:extLst>
              <a:ext uri="{FF2B5EF4-FFF2-40B4-BE49-F238E27FC236}">
                <a16:creationId xmlns:a16="http://schemas.microsoft.com/office/drawing/2014/main" id="{C15250D9-B9E0-D941-6B9F-DC73764B8794}"/>
              </a:ext>
            </a:extLst>
          </p:cNvPr>
          <p:cNvSpPr>
            <a:spLocks noGrp="1"/>
          </p:cNvSpPr>
          <p:nvPr>
            <p:ph type="ftr" sz="quarter" idx="11"/>
          </p:nvPr>
        </p:nvSpPr>
        <p:spPr/>
        <p:txBody>
          <a:bodyPr/>
          <a:lstStyle/>
          <a:p>
            <a:r>
              <a:rPr lang="en-GB"/>
              <a:t>Corporate Presentation</a:t>
            </a:r>
            <a:endParaRPr lang="en-GB" dirty="0"/>
          </a:p>
        </p:txBody>
      </p:sp>
      <p:sp>
        <p:nvSpPr>
          <p:cNvPr id="5" name="Espace réservé du numéro de diapositive 4">
            <a:extLst>
              <a:ext uri="{FF2B5EF4-FFF2-40B4-BE49-F238E27FC236}">
                <a16:creationId xmlns:a16="http://schemas.microsoft.com/office/drawing/2014/main" id="{3D928C7A-EE32-AB47-08EB-348936AD6454}"/>
              </a:ext>
            </a:extLst>
          </p:cNvPr>
          <p:cNvSpPr>
            <a:spLocks noGrp="1"/>
          </p:cNvSpPr>
          <p:nvPr>
            <p:ph type="sldNum" sz="quarter" idx="12"/>
          </p:nvPr>
        </p:nvSpPr>
        <p:spPr/>
        <p:txBody>
          <a:bodyPr/>
          <a:lstStyle/>
          <a:p>
            <a:fld id="{E46092E9-BB48-4D0B-9FEF-88367916AF73}" type="slidenum">
              <a:rPr lang="en-GB" smtClean="0"/>
              <a:pPr/>
              <a:t>‹Nº›</a:t>
            </a:fld>
            <a:endParaRPr lang="en-GB" dirty="0"/>
          </a:p>
        </p:txBody>
      </p:sp>
      <p:sp>
        <p:nvSpPr>
          <p:cNvPr id="8" name="Rectangle 7">
            <a:extLst>
              <a:ext uri="{FF2B5EF4-FFF2-40B4-BE49-F238E27FC236}">
                <a16:creationId xmlns:a16="http://schemas.microsoft.com/office/drawing/2014/main" id="{9247D0EB-EAB5-48DF-C7A0-B3F9D08A001B}"/>
              </a:ext>
            </a:extLst>
          </p:cNvPr>
          <p:cNvSpPr/>
          <p:nvPr/>
        </p:nvSpPr>
        <p:spPr>
          <a:xfrm>
            <a:off x="0" y="0"/>
            <a:ext cx="90000" cy="6857999"/>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6" name="Groupe 5">
            <a:extLst>
              <a:ext uri="{FF2B5EF4-FFF2-40B4-BE49-F238E27FC236}">
                <a16:creationId xmlns:a16="http://schemas.microsoft.com/office/drawing/2014/main" id="{685253C5-5432-AE6A-B192-E4AD4ADC6D95}"/>
              </a:ext>
            </a:extLst>
          </p:cNvPr>
          <p:cNvGrpSpPr>
            <a:grpSpLocks noGrp="1" noUngrp="1" noRot="1" noMove="1" noResize="1"/>
          </p:cNvGrpSpPr>
          <p:nvPr/>
        </p:nvGrpSpPr>
        <p:grpSpPr>
          <a:xfrm>
            <a:off x="-2139933" y="0"/>
            <a:ext cx="1885826" cy="1835885"/>
            <a:chOff x="2689543" y="1651754"/>
            <a:chExt cx="1885826" cy="1835885"/>
          </a:xfrm>
        </p:grpSpPr>
        <p:sp>
          <p:nvSpPr>
            <p:cNvPr id="10" name="Freeform 5">
              <a:extLst>
                <a:ext uri="{FF2B5EF4-FFF2-40B4-BE49-F238E27FC236}">
                  <a16:creationId xmlns:a16="http://schemas.microsoft.com/office/drawing/2014/main" id="{940437C7-7F03-49DB-92F1-EC17F581D2E2}"/>
                </a:ext>
              </a:extLst>
            </p:cNvPr>
            <p:cNvSpPr>
              <a:spLocks noGrp="1" noRot="1" noMove="1" noResize="1" noEditPoints="1" noAdjustHandles="1" noChangeArrowheads="1" noChangeShapeType="1"/>
            </p:cNvSpPr>
            <p:nvPr/>
          </p:nvSpPr>
          <p:spPr bwMode="auto">
            <a:xfrm>
              <a:off x="3419731" y="1651754"/>
              <a:ext cx="425450" cy="42545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201 w 346"/>
                <a:gd name="T11" fmla="*/ 247 h 346"/>
                <a:gd name="T12" fmla="*/ 128 w 346"/>
                <a:gd name="T13" fmla="*/ 290 h 346"/>
                <a:gd name="T14" fmla="*/ 111 w 346"/>
                <a:gd name="T15" fmla="*/ 278 h 346"/>
                <a:gd name="T16" fmla="*/ 112 w 346"/>
                <a:gd name="T17" fmla="*/ 272 h 346"/>
                <a:gd name="T18" fmla="*/ 153 w 346"/>
                <a:gd name="T19" fmla="*/ 172 h 346"/>
                <a:gd name="T20" fmla="*/ 150 w 346"/>
                <a:gd name="T21" fmla="*/ 165 h 346"/>
                <a:gd name="T22" fmla="*/ 126 w 346"/>
                <a:gd name="T23" fmla="*/ 175 h 346"/>
                <a:gd name="T24" fmla="*/ 121 w 346"/>
                <a:gd name="T25" fmla="*/ 173 h 346"/>
                <a:gd name="T26" fmla="*/ 126 w 346"/>
                <a:gd name="T27" fmla="*/ 163 h 346"/>
                <a:gd name="T28" fmla="*/ 195 w 346"/>
                <a:gd name="T29" fmla="*/ 128 h 346"/>
                <a:gd name="T30" fmla="*/ 205 w 346"/>
                <a:gd name="T31" fmla="*/ 141 h 346"/>
                <a:gd name="T32" fmla="*/ 201 w 346"/>
                <a:gd name="T33" fmla="*/ 154 h 346"/>
                <a:gd name="T34" fmla="*/ 164 w 346"/>
                <a:gd name="T35" fmla="*/ 247 h 346"/>
                <a:gd name="T36" fmla="*/ 169 w 346"/>
                <a:gd name="T37" fmla="*/ 252 h 346"/>
                <a:gd name="T38" fmla="*/ 196 w 346"/>
                <a:gd name="T39" fmla="*/ 235 h 346"/>
                <a:gd name="T40" fmla="*/ 204 w 346"/>
                <a:gd name="T41" fmla="*/ 231 h 346"/>
                <a:gd name="T42" fmla="*/ 207 w 346"/>
                <a:gd name="T43" fmla="*/ 234 h 346"/>
                <a:gd name="T44" fmla="*/ 201 w 346"/>
                <a:gd name="T45" fmla="*/ 247 h 346"/>
                <a:gd name="T46" fmla="*/ 192 w 346"/>
                <a:gd name="T47" fmla="*/ 98 h 346"/>
                <a:gd name="T48" fmla="*/ 182 w 346"/>
                <a:gd name="T49" fmla="*/ 95 h 346"/>
                <a:gd name="T50" fmla="*/ 173 w 346"/>
                <a:gd name="T51" fmla="*/ 76 h 346"/>
                <a:gd name="T52" fmla="*/ 186 w 346"/>
                <a:gd name="T53" fmla="*/ 52 h 346"/>
                <a:gd name="T54" fmla="*/ 198 w 346"/>
                <a:gd name="T55" fmla="*/ 48 h 346"/>
                <a:gd name="T56" fmla="*/ 219 w 346"/>
                <a:gd name="T57" fmla="*/ 70 h 346"/>
                <a:gd name="T58" fmla="*/ 192 w 346"/>
                <a:gd name="T59" fmla="*/ 9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346">
                  <a:moveTo>
                    <a:pt x="173" y="0"/>
                  </a:moveTo>
                  <a:cubicBezTo>
                    <a:pt x="78" y="0"/>
                    <a:pt x="0" y="78"/>
                    <a:pt x="0" y="173"/>
                  </a:cubicBezTo>
                  <a:cubicBezTo>
                    <a:pt x="0" y="268"/>
                    <a:pt x="78" y="346"/>
                    <a:pt x="173" y="346"/>
                  </a:cubicBezTo>
                  <a:cubicBezTo>
                    <a:pt x="268" y="346"/>
                    <a:pt x="346" y="268"/>
                    <a:pt x="346" y="173"/>
                  </a:cubicBezTo>
                  <a:cubicBezTo>
                    <a:pt x="346" y="78"/>
                    <a:pt x="268" y="0"/>
                    <a:pt x="173" y="0"/>
                  </a:cubicBezTo>
                  <a:close/>
                  <a:moveTo>
                    <a:pt x="201" y="247"/>
                  </a:moveTo>
                  <a:cubicBezTo>
                    <a:pt x="182" y="270"/>
                    <a:pt x="143" y="290"/>
                    <a:pt x="128" y="290"/>
                  </a:cubicBezTo>
                  <a:cubicBezTo>
                    <a:pt x="122" y="290"/>
                    <a:pt x="111" y="284"/>
                    <a:pt x="111" y="278"/>
                  </a:cubicBezTo>
                  <a:cubicBezTo>
                    <a:pt x="111" y="276"/>
                    <a:pt x="111" y="276"/>
                    <a:pt x="112" y="272"/>
                  </a:cubicBezTo>
                  <a:cubicBezTo>
                    <a:pt x="126" y="238"/>
                    <a:pt x="138" y="213"/>
                    <a:pt x="153" y="172"/>
                  </a:cubicBezTo>
                  <a:cubicBezTo>
                    <a:pt x="154" y="169"/>
                    <a:pt x="153" y="165"/>
                    <a:pt x="150" y="165"/>
                  </a:cubicBezTo>
                  <a:cubicBezTo>
                    <a:pt x="146" y="165"/>
                    <a:pt x="136" y="169"/>
                    <a:pt x="126" y="175"/>
                  </a:cubicBezTo>
                  <a:cubicBezTo>
                    <a:pt x="125" y="177"/>
                    <a:pt x="121" y="174"/>
                    <a:pt x="121" y="173"/>
                  </a:cubicBezTo>
                  <a:cubicBezTo>
                    <a:pt x="121" y="170"/>
                    <a:pt x="123" y="167"/>
                    <a:pt x="126" y="163"/>
                  </a:cubicBezTo>
                  <a:cubicBezTo>
                    <a:pt x="134" y="154"/>
                    <a:pt x="171" y="128"/>
                    <a:pt x="195" y="128"/>
                  </a:cubicBezTo>
                  <a:cubicBezTo>
                    <a:pt x="199" y="128"/>
                    <a:pt x="205" y="137"/>
                    <a:pt x="205" y="141"/>
                  </a:cubicBezTo>
                  <a:cubicBezTo>
                    <a:pt x="205" y="144"/>
                    <a:pt x="202" y="151"/>
                    <a:pt x="201" y="154"/>
                  </a:cubicBezTo>
                  <a:cubicBezTo>
                    <a:pt x="182" y="197"/>
                    <a:pt x="176" y="218"/>
                    <a:pt x="164" y="247"/>
                  </a:cubicBezTo>
                  <a:cubicBezTo>
                    <a:pt x="163" y="251"/>
                    <a:pt x="166" y="252"/>
                    <a:pt x="169" y="252"/>
                  </a:cubicBezTo>
                  <a:cubicBezTo>
                    <a:pt x="172" y="252"/>
                    <a:pt x="182" y="247"/>
                    <a:pt x="196" y="235"/>
                  </a:cubicBezTo>
                  <a:cubicBezTo>
                    <a:pt x="201" y="231"/>
                    <a:pt x="202" y="231"/>
                    <a:pt x="204" y="231"/>
                  </a:cubicBezTo>
                  <a:cubicBezTo>
                    <a:pt x="205" y="231"/>
                    <a:pt x="207" y="232"/>
                    <a:pt x="207" y="234"/>
                  </a:cubicBezTo>
                  <a:cubicBezTo>
                    <a:pt x="207" y="237"/>
                    <a:pt x="205" y="242"/>
                    <a:pt x="201" y="247"/>
                  </a:cubicBezTo>
                  <a:close/>
                  <a:moveTo>
                    <a:pt x="192" y="98"/>
                  </a:moveTo>
                  <a:cubicBezTo>
                    <a:pt x="188" y="98"/>
                    <a:pt x="185" y="96"/>
                    <a:pt x="182" y="95"/>
                  </a:cubicBezTo>
                  <a:cubicBezTo>
                    <a:pt x="177" y="91"/>
                    <a:pt x="173" y="85"/>
                    <a:pt x="173" y="76"/>
                  </a:cubicBezTo>
                  <a:cubicBezTo>
                    <a:pt x="173" y="65"/>
                    <a:pt x="179" y="57"/>
                    <a:pt x="186" y="52"/>
                  </a:cubicBezTo>
                  <a:cubicBezTo>
                    <a:pt x="190" y="49"/>
                    <a:pt x="195" y="48"/>
                    <a:pt x="198" y="48"/>
                  </a:cubicBezTo>
                  <a:cubicBezTo>
                    <a:pt x="213" y="48"/>
                    <a:pt x="219" y="59"/>
                    <a:pt x="219" y="70"/>
                  </a:cubicBezTo>
                  <a:cubicBezTo>
                    <a:pt x="219" y="82"/>
                    <a:pt x="206" y="98"/>
                    <a:pt x="192" y="98"/>
                  </a:cubicBezTo>
                  <a:close/>
                </a:path>
              </a:pathLst>
            </a:custGeom>
            <a:solidFill>
              <a:srgbClr val="F2F2F2"/>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mj-lt"/>
                <a:ea typeface="+mn-ea"/>
                <a:cs typeface="+mn-cs"/>
              </a:endParaRPr>
            </a:p>
          </p:txBody>
        </p:sp>
        <p:sp>
          <p:nvSpPr>
            <p:cNvPr id="11" name="Rectangle 10">
              <a:extLst>
                <a:ext uri="{FF2B5EF4-FFF2-40B4-BE49-F238E27FC236}">
                  <a16:creationId xmlns:a16="http://schemas.microsoft.com/office/drawing/2014/main" id="{AA59624C-3C96-0BD7-9A5E-17EA496280A1}"/>
                </a:ext>
              </a:extLst>
            </p:cNvPr>
            <p:cNvSpPr>
              <a:spLocks noGrp="1" noRot="1" noMove="1" noResize="1" noEditPoints="1" noAdjustHandles="1" noChangeArrowheads="1" noChangeShapeType="1"/>
            </p:cNvSpPr>
            <p:nvPr/>
          </p:nvSpPr>
          <p:spPr>
            <a:xfrm>
              <a:off x="2689543" y="2010311"/>
              <a:ext cx="1885826" cy="1477328"/>
            </a:xfrm>
            <a:prstGeom prst="rect">
              <a:avLst/>
            </a:prstGeom>
            <a:solidFill>
              <a:srgbClr val="F2F2F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lvl="0"/>
              <a:r>
                <a:rPr lang="fr-FR" sz="1000" b="1" dirty="0">
                  <a:solidFill>
                    <a:schemeClr val="accent1"/>
                  </a:solidFill>
                  <a:latin typeface="+mj-lt"/>
                </a:rPr>
                <a:t>To change the </a:t>
              </a:r>
              <a:r>
                <a:rPr lang="fr-FR" sz="1000" b="1" dirty="0" err="1">
                  <a:solidFill>
                    <a:schemeClr val="accent1"/>
                  </a:solidFill>
                  <a:latin typeface="+mj-lt"/>
                </a:rPr>
                <a:t>footer</a:t>
              </a:r>
              <a:r>
                <a:rPr lang="fr-FR" sz="1000" b="1" dirty="0">
                  <a:solidFill>
                    <a:schemeClr val="accent1"/>
                  </a:solidFill>
                  <a:latin typeface="+mj-lt"/>
                </a:rPr>
                <a:t>:</a:t>
              </a:r>
            </a:p>
            <a:p>
              <a:pPr marL="171450" lvl="0" indent="-171450">
                <a:buFont typeface="Arial" panose="020B0604020202020204" pitchFamily="34" charset="0"/>
                <a:buChar char="•"/>
              </a:pPr>
              <a:r>
                <a:rPr lang="en-US" sz="1000" dirty="0">
                  <a:solidFill>
                    <a:schemeClr val="tx1"/>
                  </a:solidFill>
                </a:rPr>
                <a:t>Click on “insert”</a:t>
              </a:r>
            </a:p>
            <a:p>
              <a:pPr marL="171450" lvl="0" indent="-171450">
                <a:buFont typeface="Arial" panose="020B0604020202020204" pitchFamily="34" charset="0"/>
                <a:buChar char="•"/>
              </a:pPr>
              <a:r>
                <a:rPr lang="en-US" sz="1000" dirty="0">
                  <a:solidFill>
                    <a:schemeClr val="tx1"/>
                  </a:solidFill>
                </a:rPr>
                <a:t>Click on “Header</a:t>
              </a:r>
              <a:br>
                <a:rPr lang="en-US" sz="1000" dirty="0">
                  <a:solidFill>
                    <a:schemeClr val="tx1"/>
                  </a:solidFill>
                </a:rPr>
              </a:br>
              <a:r>
                <a:rPr lang="en-US" sz="1000" dirty="0">
                  <a:solidFill>
                    <a:schemeClr val="tx1"/>
                  </a:solidFill>
                </a:rPr>
                <a:t>&amp; Footer”</a:t>
              </a:r>
            </a:p>
            <a:p>
              <a:pPr marL="171450" lvl="0" indent="-171450">
                <a:buFont typeface="Arial" panose="020B0604020202020204" pitchFamily="34" charset="0"/>
                <a:buChar char="•"/>
              </a:pPr>
              <a:r>
                <a:rPr lang="en-US" sz="1000" dirty="0">
                  <a:solidFill>
                    <a:schemeClr val="tx1"/>
                  </a:solidFill>
                </a:rPr>
                <a:t>Check the “Slide number” box</a:t>
              </a:r>
            </a:p>
            <a:p>
              <a:pPr marL="171450" lvl="0" indent="-171450">
                <a:buFont typeface="Arial" panose="020B0604020202020204" pitchFamily="34" charset="0"/>
                <a:buChar char="•"/>
              </a:pPr>
              <a:r>
                <a:rPr lang="en-US" sz="1000" dirty="0">
                  <a:solidFill>
                    <a:schemeClr val="tx1"/>
                  </a:solidFill>
                </a:rPr>
                <a:t>Write the desired text</a:t>
              </a:r>
              <a:br>
                <a:rPr lang="en-US" sz="1000" dirty="0">
                  <a:solidFill>
                    <a:schemeClr val="tx1"/>
                  </a:solidFill>
                </a:rPr>
              </a:br>
              <a:r>
                <a:rPr lang="en-US" sz="1000" dirty="0">
                  <a:solidFill>
                    <a:schemeClr val="tx1"/>
                  </a:solidFill>
                </a:rPr>
                <a:t>in the "Footer“ box</a:t>
              </a:r>
            </a:p>
            <a:p>
              <a:pPr marL="171450" lvl="0" indent="-171450">
                <a:buFont typeface="Arial" panose="020B0604020202020204" pitchFamily="34" charset="0"/>
                <a:buChar char="•"/>
              </a:pPr>
              <a:r>
                <a:rPr lang="en-US" sz="1000" dirty="0">
                  <a:solidFill>
                    <a:schemeClr val="tx1"/>
                  </a:solidFill>
                </a:rPr>
                <a:t>Click on “Apply to all”</a:t>
              </a:r>
            </a:p>
          </p:txBody>
        </p:sp>
      </p:grpSp>
      <p:sp>
        <p:nvSpPr>
          <p:cNvPr id="12" name="Rectangle 11">
            <a:extLst>
              <a:ext uri="{FF2B5EF4-FFF2-40B4-BE49-F238E27FC236}">
                <a16:creationId xmlns:a16="http://schemas.microsoft.com/office/drawing/2014/main" id="{2AFF4E34-05DC-3CAB-E60B-4BA25CCE1307}"/>
              </a:ext>
            </a:extLst>
          </p:cNvPr>
          <p:cNvSpPr/>
          <p:nvPr/>
        </p:nvSpPr>
        <p:spPr>
          <a:xfrm>
            <a:off x="5059680" y="877659"/>
            <a:ext cx="5716440" cy="2337981"/>
          </a:xfrm>
          <a:prstGeom prst="rect">
            <a:avLst/>
          </a:prstGeom>
          <a:solidFill>
            <a:schemeClr val="bg1"/>
          </a:solidFill>
          <a:effectLst>
            <a:outerShdw blurRad="317500" dist="114300" dir="5400000" algn="t" rotWithShape="0">
              <a:prstClr val="black">
                <a:alpha val="10000"/>
              </a:prstClr>
            </a:outerShdw>
          </a:effectLst>
        </p:spPr>
        <p:txBody>
          <a:bodyPr vert="horz" wrap="square" lIns="72000" tIns="45720" rIns="91440" bIns="45720" rtlCol="0">
            <a:noAutofit/>
          </a:bodyPr>
          <a:lstStyle/>
          <a:p>
            <a:pPr marL="92075" lvl="0" indent="-92075">
              <a:lnSpc>
                <a:spcPct val="90000"/>
              </a:lnSpc>
              <a:spcBef>
                <a:spcPts val="1000"/>
              </a:spcBef>
              <a:buFont typeface="Century Gothic" panose="020B0502020202020204" pitchFamily="34" charset="0"/>
              <a:buChar char=" "/>
            </a:pPr>
            <a:endParaRPr lang="en-US" sz="100">
              <a:solidFill>
                <a:schemeClr val="tx1"/>
              </a:solidFill>
            </a:endParaRPr>
          </a:p>
        </p:txBody>
      </p:sp>
      <p:sp>
        <p:nvSpPr>
          <p:cNvPr id="13" name="Rectangle 12">
            <a:extLst>
              <a:ext uri="{FF2B5EF4-FFF2-40B4-BE49-F238E27FC236}">
                <a16:creationId xmlns:a16="http://schemas.microsoft.com/office/drawing/2014/main" id="{E657C3B8-8EF4-DA49-710C-2147C351993D}"/>
              </a:ext>
            </a:extLst>
          </p:cNvPr>
          <p:cNvSpPr/>
          <p:nvPr/>
        </p:nvSpPr>
        <p:spPr>
          <a:xfrm>
            <a:off x="5059680" y="3642361"/>
            <a:ext cx="5716440" cy="2337981"/>
          </a:xfrm>
          <a:prstGeom prst="rect">
            <a:avLst/>
          </a:prstGeom>
          <a:solidFill>
            <a:schemeClr val="bg1"/>
          </a:solidFill>
          <a:effectLst>
            <a:outerShdw blurRad="317500" dist="114300" dir="5400000" algn="t" rotWithShape="0">
              <a:prstClr val="black">
                <a:alpha val="10000"/>
              </a:prstClr>
            </a:outerShdw>
          </a:effectLst>
        </p:spPr>
        <p:txBody>
          <a:bodyPr vert="horz" wrap="square" lIns="72000" tIns="45720" rIns="91440" bIns="45720" rtlCol="0">
            <a:noAutofit/>
          </a:bodyPr>
          <a:lstStyle/>
          <a:p>
            <a:pPr marL="92075" lvl="0" indent="-92075">
              <a:lnSpc>
                <a:spcPct val="90000"/>
              </a:lnSpc>
              <a:spcBef>
                <a:spcPts val="1000"/>
              </a:spcBef>
              <a:buFont typeface="Century Gothic" panose="020B0502020202020204" pitchFamily="34" charset="0"/>
              <a:buChar char=" "/>
            </a:pPr>
            <a:endParaRPr lang="en-US" sz="100">
              <a:solidFill>
                <a:schemeClr val="tx1"/>
              </a:solidFill>
            </a:endParaRPr>
          </a:p>
        </p:txBody>
      </p:sp>
      <p:sp>
        <p:nvSpPr>
          <p:cNvPr id="15" name="Espace réservé pour une image  17">
            <a:extLst>
              <a:ext uri="{FF2B5EF4-FFF2-40B4-BE49-F238E27FC236}">
                <a16:creationId xmlns:a16="http://schemas.microsoft.com/office/drawing/2014/main" id="{05BB03AF-9A05-1250-7B46-1768C0946446}"/>
              </a:ext>
            </a:extLst>
          </p:cNvPr>
          <p:cNvSpPr>
            <a:spLocks noGrp="1"/>
          </p:cNvSpPr>
          <p:nvPr>
            <p:ph type="pic" sz="quarter" idx="15" hasCustomPrompt="1"/>
          </p:nvPr>
        </p:nvSpPr>
        <p:spPr>
          <a:xfrm>
            <a:off x="5447370" y="1265348"/>
            <a:ext cx="1452540" cy="1562602"/>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lumMod val="95000"/>
            </a:schemeClr>
          </a:solidFill>
          <a:effectLst/>
        </p:spPr>
        <p:txBody>
          <a:bodyPr wrap="square">
            <a:noAutofit/>
          </a:bodyPr>
          <a:lstStyle>
            <a:lvl1pPr>
              <a:defRPr sz="100"/>
            </a:lvl1pPr>
          </a:lstStyle>
          <a:p>
            <a:r>
              <a:rPr lang="en-GB" dirty="0"/>
              <a:t> </a:t>
            </a:r>
          </a:p>
        </p:txBody>
      </p:sp>
      <p:sp>
        <p:nvSpPr>
          <p:cNvPr id="19" name="Espace réservé pour une image  17">
            <a:extLst>
              <a:ext uri="{FF2B5EF4-FFF2-40B4-BE49-F238E27FC236}">
                <a16:creationId xmlns:a16="http://schemas.microsoft.com/office/drawing/2014/main" id="{6229C53E-1CC2-7C20-82C4-D0E6C76CD804}"/>
              </a:ext>
            </a:extLst>
          </p:cNvPr>
          <p:cNvSpPr>
            <a:spLocks noGrp="1"/>
          </p:cNvSpPr>
          <p:nvPr>
            <p:ph type="pic" sz="quarter" idx="16" hasCustomPrompt="1"/>
          </p:nvPr>
        </p:nvSpPr>
        <p:spPr>
          <a:xfrm>
            <a:off x="5447370" y="4030050"/>
            <a:ext cx="1452540" cy="1562602"/>
          </a:xfrm>
          <a:custGeom>
            <a:avLst/>
            <a:gdLst>
              <a:gd name="connsiteX0" fmla="*/ 0 w 6096001"/>
              <a:gd name="connsiteY0" fmla="*/ 0 h 6546272"/>
              <a:gd name="connsiteX1" fmla="*/ 6096001 w 6096001"/>
              <a:gd name="connsiteY1" fmla="*/ 0 h 6546272"/>
              <a:gd name="connsiteX2" fmla="*/ 6096001 w 6096001"/>
              <a:gd name="connsiteY2" fmla="*/ 6546272 h 6546272"/>
              <a:gd name="connsiteX3" fmla="*/ 0 w 6096001"/>
              <a:gd name="connsiteY3" fmla="*/ 6546272 h 6546272"/>
            </a:gdLst>
            <a:ahLst/>
            <a:cxnLst>
              <a:cxn ang="0">
                <a:pos x="connsiteX0" y="connsiteY0"/>
              </a:cxn>
              <a:cxn ang="0">
                <a:pos x="connsiteX1" y="connsiteY1"/>
              </a:cxn>
              <a:cxn ang="0">
                <a:pos x="connsiteX2" y="connsiteY2"/>
              </a:cxn>
              <a:cxn ang="0">
                <a:pos x="connsiteX3" y="connsiteY3"/>
              </a:cxn>
            </a:cxnLst>
            <a:rect l="l" t="t" r="r" b="b"/>
            <a:pathLst>
              <a:path w="6096001" h="6546272">
                <a:moveTo>
                  <a:pt x="0" y="0"/>
                </a:moveTo>
                <a:lnTo>
                  <a:pt x="6096001" y="0"/>
                </a:lnTo>
                <a:lnTo>
                  <a:pt x="6096001" y="6546272"/>
                </a:lnTo>
                <a:lnTo>
                  <a:pt x="0" y="6546272"/>
                </a:lnTo>
                <a:close/>
              </a:path>
            </a:pathLst>
          </a:custGeom>
          <a:solidFill>
            <a:schemeClr val="bg1">
              <a:lumMod val="95000"/>
            </a:schemeClr>
          </a:solidFill>
          <a:effectLst/>
        </p:spPr>
        <p:txBody>
          <a:bodyPr wrap="square">
            <a:noAutofit/>
          </a:bodyPr>
          <a:lstStyle>
            <a:lvl1pPr>
              <a:defRPr sz="100"/>
            </a:lvl1pPr>
          </a:lstStyle>
          <a:p>
            <a:r>
              <a:rPr lang="en-GB" dirty="0"/>
              <a:t> </a:t>
            </a:r>
          </a:p>
        </p:txBody>
      </p:sp>
      <p:sp>
        <p:nvSpPr>
          <p:cNvPr id="21" name="Espace réservé du texte 20">
            <a:extLst>
              <a:ext uri="{FF2B5EF4-FFF2-40B4-BE49-F238E27FC236}">
                <a16:creationId xmlns:a16="http://schemas.microsoft.com/office/drawing/2014/main" id="{B111F2F7-E63F-6964-6A2B-8BD25D5978F0}"/>
              </a:ext>
            </a:extLst>
          </p:cNvPr>
          <p:cNvSpPr>
            <a:spLocks noGrp="1"/>
          </p:cNvSpPr>
          <p:nvPr>
            <p:ph type="body" sz="quarter" idx="17" hasCustomPrompt="1"/>
          </p:nvPr>
        </p:nvSpPr>
        <p:spPr>
          <a:xfrm>
            <a:off x="7157544" y="1265348"/>
            <a:ext cx="3365675" cy="286232"/>
          </a:xfrm>
        </p:spPr>
        <p:txBody>
          <a:bodyPr wrap="square">
            <a:spAutoFit/>
          </a:bodyPr>
          <a:lstStyle>
            <a:lvl1pPr marL="0" indent="0">
              <a:buNone/>
              <a:defRPr sz="1400" b="1" cap="all" baseline="0">
                <a:solidFill>
                  <a:schemeClr val="tx2"/>
                </a:solidFill>
              </a:defRPr>
            </a:lvl1pPr>
            <a:lvl2pPr marL="222250" indent="0">
              <a:buNone/>
              <a:defRPr/>
            </a:lvl2pPr>
            <a:lvl3pPr marL="492125" indent="0">
              <a:buNone/>
              <a:defRPr/>
            </a:lvl3pPr>
            <a:lvl4pPr marL="665163" indent="0">
              <a:buNone/>
              <a:defRPr/>
            </a:lvl4pPr>
            <a:lvl5pPr marL="847725" indent="0">
              <a:buNone/>
              <a:defRPr/>
            </a:lvl5pPr>
          </a:lstStyle>
          <a:p>
            <a:r>
              <a:rPr lang="en-GB" dirty="0" err="1"/>
              <a:t>Firstname</a:t>
            </a:r>
            <a:r>
              <a:rPr lang="en-GB" dirty="0"/>
              <a:t> name</a:t>
            </a:r>
          </a:p>
        </p:txBody>
      </p:sp>
      <p:sp>
        <p:nvSpPr>
          <p:cNvPr id="22" name="Espace réservé du texte 20">
            <a:extLst>
              <a:ext uri="{FF2B5EF4-FFF2-40B4-BE49-F238E27FC236}">
                <a16:creationId xmlns:a16="http://schemas.microsoft.com/office/drawing/2014/main" id="{8AE59CB3-F850-17FB-1E6E-CA55AA4C727D}"/>
              </a:ext>
            </a:extLst>
          </p:cNvPr>
          <p:cNvSpPr>
            <a:spLocks noGrp="1"/>
          </p:cNvSpPr>
          <p:nvPr>
            <p:ph type="body" sz="quarter" idx="18" hasCustomPrompt="1"/>
          </p:nvPr>
        </p:nvSpPr>
        <p:spPr>
          <a:xfrm>
            <a:off x="7157544" y="1477404"/>
            <a:ext cx="3365675" cy="258532"/>
          </a:xfrm>
        </p:spPr>
        <p:txBody>
          <a:bodyPr wrap="square">
            <a:spAutoFit/>
          </a:bodyPr>
          <a:lstStyle>
            <a:lvl1pPr marL="0" indent="0">
              <a:buNone/>
              <a:defRPr sz="1200" b="0" cap="none" baseline="0">
                <a:solidFill>
                  <a:schemeClr val="tx1"/>
                </a:solidFill>
              </a:defRPr>
            </a:lvl1pPr>
            <a:lvl2pPr marL="222250" indent="0">
              <a:buNone/>
              <a:defRPr/>
            </a:lvl2pPr>
            <a:lvl3pPr marL="492125" indent="0">
              <a:buNone/>
              <a:defRPr/>
            </a:lvl3pPr>
            <a:lvl4pPr marL="665163" indent="0">
              <a:buNone/>
              <a:defRPr/>
            </a:lvl4pPr>
            <a:lvl5pPr marL="847725" indent="0">
              <a:buNone/>
              <a:defRPr/>
            </a:lvl5pPr>
          </a:lstStyle>
          <a:p>
            <a:r>
              <a:rPr lang="en-GB" dirty="0"/>
              <a:t>Function</a:t>
            </a:r>
          </a:p>
        </p:txBody>
      </p:sp>
      <p:sp>
        <p:nvSpPr>
          <p:cNvPr id="24" name="Espace réservé du texte 20">
            <a:extLst>
              <a:ext uri="{FF2B5EF4-FFF2-40B4-BE49-F238E27FC236}">
                <a16:creationId xmlns:a16="http://schemas.microsoft.com/office/drawing/2014/main" id="{993BD422-D97B-4A44-6D56-A2BAF52CA206}"/>
              </a:ext>
            </a:extLst>
          </p:cNvPr>
          <p:cNvSpPr>
            <a:spLocks noGrp="1"/>
          </p:cNvSpPr>
          <p:nvPr>
            <p:ph type="body" sz="quarter" idx="19" hasCustomPrompt="1"/>
          </p:nvPr>
        </p:nvSpPr>
        <p:spPr>
          <a:xfrm>
            <a:off x="7157544" y="2023411"/>
            <a:ext cx="3365675" cy="258532"/>
          </a:xfrm>
        </p:spPr>
        <p:txBody>
          <a:bodyPr wrap="square" lIns="36000" anchor="ctr">
            <a:spAutoFit/>
          </a:bodyPr>
          <a:lstStyle>
            <a:lvl1pPr marL="171450" indent="-171450">
              <a:spcBef>
                <a:spcPts val="0"/>
              </a:spcBef>
              <a:buClr>
                <a:schemeClr val="tx2"/>
              </a:buClr>
              <a:buFont typeface="Arial" panose="020B0604020202020204" pitchFamily="34" charset="0"/>
              <a:buChar char="▐"/>
              <a:defRPr sz="1200" b="0" cap="none" baseline="0">
                <a:solidFill>
                  <a:schemeClr val="tx1"/>
                </a:solidFill>
              </a:defRPr>
            </a:lvl1pPr>
            <a:lvl2pPr marL="222250" indent="0">
              <a:buNone/>
              <a:defRPr/>
            </a:lvl2pPr>
            <a:lvl3pPr marL="492125" indent="0">
              <a:buNone/>
              <a:defRPr/>
            </a:lvl3pPr>
            <a:lvl4pPr marL="665163" indent="0">
              <a:buNone/>
              <a:defRPr/>
            </a:lvl4pPr>
            <a:lvl5pPr marL="847725" indent="0">
              <a:buNone/>
              <a:defRPr/>
            </a:lvl5pPr>
          </a:lstStyle>
          <a:p>
            <a:r>
              <a:rPr lang="en-GB" dirty="0"/>
              <a:t>Contact</a:t>
            </a:r>
          </a:p>
        </p:txBody>
      </p:sp>
      <p:sp>
        <p:nvSpPr>
          <p:cNvPr id="25" name="Espace réservé du texte 20">
            <a:extLst>
              <a:ext uri="{FF2B5EF4-FFF2-40B4-BE49-F238E27FC236}">
                <a16:creationId xmlns:a16="http://schemas.microsoft.com/office/drawing/2014/main" id="{9ED9E58C-6140-6454-05E9-43E2EF4268E3}"/>
              </a:ext>
            </a:extLst>
          </p:cNvPr>
          <p:cNvSpPr>
            <a:spLocks noGrp="1"/>
          </p:cNvSpPr>
          <p:nvPr>
            <p:ph type="body" sz="quarter" idx="20" hasCustomPrompt="1"/>
          </p:nvPr>
        </p:nvSpPr>
        <p:spPr>
          <a:xfrm>
            <a:off x="7157544" y="2569418"/>
            <a:ext cx="3365675" cy="258532"/>
          </a:xfrm>
        </p:spPr>
        <p:txBody>
          <a:bodyPr wrap="square">
            <a:spAutoFit/>
          </a:bodyPr>
          <a:lstStyle>
            <a:lvl1pPr marL="0" indent="0">
              <a:buNone/>
              <a:defRPr sz="1200" b="1" cap="all" baseline="0">
                <a:solidFill>
                  <a:schemeClr val="tx1"/>
                </a:solidFill>
              </a:defRPr>
            </a:lvl1pPr>
            <a:lvl2pPr marL="222250" indent="0">
              <a:buNone/>
              <a:defRPr/>
            </a:lvl2pPr>
            <a:lvl3pPr marL="492125" indent="0">
              <a:buNone/>
              <a:defRPr/>
            </a:lvl3pPr>
            <a:lvl4pPr marL="665163" indent="0">
              <a:buNone/>
              <a:defRPr/>
            </a:lvl4pPr>
            <a:lvl5pPr marL="847725" indent="0">
              <a:buNone/>
              <a:defRPr/>
            </a:lvl5pPr>
          </a:lstStyle>
          <a:p>
            <a:r>
              <a:rPr lang="en-GB" dirty="0"/>
              <a:t>BUREAU VERITAS</a:t>
            </a:r>
          </a:p>
        </p:txBody>
      </p:sp>
      <p:sp>
        <p:nvSpPr>
          <p:cNvPr id="26" name="Espace réservé du texte 20">
            <a:extLst>
              <a:ext uri="{FF2B5EF4-FFF2-40B4-BE49-F238E27FC236}">
                <a16:creationId xmlns:a16="http://schemas.microsoft.com/office/drawing/2014/main" id="{982EDC71-6BD5-E97E-6802-49A49B0E57BB}"/>
              </a:ext>
            </a:extLst>
          </p:cNvPr>
          <p:cNvSpPr>
            <a:spLocks noGrp="1"/>
          </p:cNvSpPr>
          <p:nvPr>
            <p:ph type="body" sz="quarter" idx="21" hasCustomPrompt="1"/>
          </p:nvPr>
        </p:nvSpPr>
        <p:spPr>
          <a:xfrm>
            <a:off x="7157544" y="4030050"/>
            <a:ext cx="3365675" cy="286232"/>
          </a:xfrm>
        </p:spPr>
        <p:txBody>
          <a:bodyPr wrap="square">
            <a:spAutoFit/>
          </a:bodyPr>
          <a:lstStyle>
            <a:lvl1pPr marL="0" indent="0">
              <a:buNone/>
              <a:defRPr sz="1400" b="1" cap="all" baseline="0">
                <a:solidFill>
                  <a:schemeClr val="tx2"/>
                </a:solidFill>
              </a:defRPr>
            </a:lvl1pPr>
            <a:lvl2pPr marL="222250" indent="0">
              <a:buNone/>
              <a:defRPr/>
            </a:lvl2pPr>
            <a:lvl3pPr marL="492125" indent="0">
              <a:buNone/>
              <a:defRPr/>
            </a:lvl3pPr>
            <a:lvl4pPr marL="665163" indent="0">
              <a:buNone/>
              <a:defRPr/>
            </a:lvl4pPr>
            <a:lvl5pPr marL="847725" indent="0">
              <a:buNone/>
              <a:defRPr/>
            </a:lvl5pPr>
          </a:lstStyle>
          <a:p>
            <a:r>
              <a:rPr lang="en-GB" dirty="0" err="1"/>
              <a:t>Firstname</a:t>
            </a:r>
            <a:r>
              <a:rPr lang="en-GB" dirty="0"/>
              <a:t> name</a:t>
            </a:r>
          </a:p>
        </p:txBody>
      </p:sp>
      <p:sp>
        <p:nvSpPr>
          <p:cNvPr id="27" name="Espace réservé du texte 20">
            <a:extLst>
              <a:ext uri="{FF2B5EF4-FFF2-40B4-BE49-F238E27FC236}">
                <a16:creationId xmlns:a16="http://schemas.microsoft.com/office/drawing/2014/main" id="{04279925-3E4C-4286-0A92-3F5E9CC9617A}"/>
              </a:ext>
            </a:extLst>
          </p:cNvPr>
          <p:cNvSpPr>
            <a:spLocks noGrp="1"/>
          </p:cNvSpPr>
          <p:nvPr>
            <p:ph type="body" sz="quarter" idx="22" hasCustomPrompt="1"/>
          </p:nvPr>
        </p:nvSpPr>
        <p:spPr>
          <a:xfrm>
            <a:off x="7157544" y="4242106"/>
            <a:ext cx="3365675" cy="258532"/>
          </a:xfrm>
        </p:spPr>
        <p:txBody>
          <a:bodyPr wrap="square">
            <a:spAutoFit/>
          </a:bodyPr>
          <a:lstStyle>
            <a:lvl1pPr marL="0" indent="0">
              <a:buNone/>
              <a:defRPr sz="1200" b="0" cap="none" baseline="0">
                <a:solidFill>
                  <a:schemeClr val="tx1"/>
                </a:solidFill>
              </a:defRPr>
            </a:lvl1pPr>
            <a:lvl2pPr marL="222250" indent="0">
              <a:buNone/>
              <a:defRPr/>
            </a:lvl2pPr>
            <a:lvl3pPr marL="492125" indent="0">
              <a:buNone/>
              <a:defRPr/>
            </a:lvl3pPr>
            <a:lvl4pPr marL="665163" indent="0">
              <a:buNone/>
              <a:defRPr/>
            </a:lvl4pPr>
            <a:lvl5pPr marL="847725" indent="0">
              <a:buNone/>
              <a:defRPr/>
            </a:lvl5pPr>
          </a:lstStyle>
          <a:p>
            <a:r>
              <a:rPr lang="en-GB" dirty="0"/>
              <a:t>Function</a:t>
            </a:r>
          </a:p>
        </p:txBody>
      </p:sp>
      <p:sp>
        <p:nvSpPr>
          <p:cNvPr id="28" name="Espace réservé du texte 20">
            <a:extLst>
              <a:ext uri="{FF2B5EF4-FFF2-40B4-BE49-F238E27FC236}">
                <a16:creationId xmlns:a16="http://schemas.microsoft.com/office/drawing/2014/main" id="{F19C744D-4380-DB83-B055-C0AF66F59C75}"/>
              </a:ext>
            </a:extLst>
          </p:cNvPr>
          <p:cNvSpPr>
            <a:spLocks noGrp="1"/>
          </p:cNvSpPr>
          <p:nvPr>
            <p:ph type="body" sz="quarter" idx="23" hasCustomPrompt="1"/>
          </p:nvPr>
        </p:nvSpPr>
        <p:spPr>
          <a:xfrm>
            <a:off x="7157544" y="4788113"/>
            <a:ext cx="3365675" cy="258532"/>
          </a:xfrm>
        </p:spPr>
        <p:txBody>
          <a:bodyPr wrap="square" lIns="36000" anchor="ctr">
            <a:spAutoFit/>
          </a:bodyPr>
          <a:lstStyle>
            <a:lvl1pPr marL="171450" indent="-171450">
              <a:spcBef>
                <a:spcPts val="0"/>
              </a:spcBef>
              <a:buClr>
                <a:schemeClr val="tx2"/>
              </a:buClr>
              <a:buFont typeface="Arial" panose="020B0604020202020204" pitchFamily="34" charset="0"/>
              <a:buChar char="▐"/>
              <a:defRPr sz="1200" b="0" cap="none" baseline="0">
                <a:solidFill>
                  <a:schemeClr val="tx1"/>
                </a:solidFill>
              </a:defRPr>
            </a:lvl1pPr>
            <a:lvl2pPr marL="222250" indent="0">
              <a:buNone/>
              <a:defRPr/>
            </a:lvl2pPr>
            <a:lvl3pPr marL="492125" indent="0">
              <a:buNone/>
              <a:defRPr/>
            </a:lvl3pPr>
            <a:lvl4pPr marL="665163" indent="0">
              <a:buNone/>
              <a:defRPr/>
            </a:lvl4pPr>
            <a:lvl5pPr marL="847725" indent="0">
              <a:buNone/>
              <a:defRPr/>
            </a:lvl5pPr>
          </a:lstStyle>
          <a:p>
            <a:r>
              <a:rPr lang="en-GB" dirty="0"/>
              <a:t>Contact</a:t>
            </a:r>
          </a:p>
        </p:txBody>
      </p:sp>
      <p:sp>
        <p:nvSpPr>
          <p:cNvPr id="29" name="Espace réservé du texte 20">
            <a:extLst>
              <a:ext uri="{FF2B5EF4-FFF2-40B4-BE49-F238E27FC236}">
                <a16:creationId xmlns:a16="http://schemas.microsoft.com/office/drawing/2014/main" id="{08BE09C5-2356-8A35-2DF9-B656475F3720}"/>
              </a:ext>
            </a:extLst>
          </p:cNvPr>
          <p:cNvSpPr>
            <a:spLocks noGrp="1"/>
          </p:cNvSpPr>
          <p:nvPr>
            <p:ph type="body" sz="quarter" idx="24" hasCustomPrompt="1"/>
          </p:nvPr>
        </p:nvSpPr>
        <p:spPr>
          <a:xfrm>
            <a:off x="7157544" y="5334120"/>
            <a:ext cx="3365675" cy="258532"/>
          </a:xfrm>
        </p:spPr>
        <p:txBody>
          <a:bodyPr wrap="square">
            <a:spAutoFit/>
          </a:bodyPr>
          <a:lstStyle>
            <a:lvl1pPr marL="0" indent="0">
              <a:buNone/>
              <a:defRPr sz="1200" b="1" cap="all" baseline="0">
                <a:solidFill>
                  <a:schemeClr val="tx1"/>
                </a:solidFill>
              </a:defRPr>
            </a:lvl1pPr>
            <a:lvl2pPr marL="222250" indent="0">
              <a:buNone/>
              <a:defRPr/>
            </a:lvl2pPr>
            <a:lvl3pPr marL="492125" indent="0">
              <a:buNone/>
              <a:defRPr/>
            </a:lvl3pPr>
            <a:lvl4pPr marL="665163" indent="0">
              <a:buNone/>
              <a:defRPr/>
            </a:lvl4pPr>
            <a:lvl5pPr marL="847725" indent="0">
              <a:buNone/>
              <a:defRPr/>
            </a:lvl5pPr>
          </a:lstStyle>
          <a:p>
            <a:r>
              <a:rPr lang="en-GB" dirty="0"/>
              <a:t>BUREAU VERITAS</a:t>
            </a:r>
          </a:p>
        </p:txBody>
      </p:sp>
    </p:spTree>
    <p:extLst>
      <p:ext uri="{BB962C8B-B14F-4D97-AF65-F5344CB8AC3E}">
        <p14:creationId xmlns:p14="http://schemas.microsoft.com/office/powerpoint/2010/main" val="857786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End">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AC1A5E0-B61E-A231-333F-B9C7C09B7C4A}"/>
              </a:ext>
            </a:extLst>
          </p:cNvPr>
          <p:cNvSpPr/>
          <p:nvPr/>
        </p:nvSpPr>
        <p:spPr>
          <a:xfrm>
            <a:off x="592441" y="601979"/>
            <a:ext cx="11007118" cy="5654040"/>
          </a:xfrm>
          <a:prstGeom prst="rect">
            <a:avLst/>
          </a:prstGeom>
          <a:solidFill>
            <a:schemeClr val="bg1"/>
          </a:solidFill>
          <a:effectLst>
            <a:outerShdw blurRad="317500" dist="114300" dir="5400000" algn="t" rotWithShape="0">
              <a:prstClr val="black">
                <a:alpha val="10000"/>
              </a:prstClr>
            </a:outerShdw>
          </a:effectLst>
        </p:spPr>
        <p:txBody>
          <a:bodyPr vert="horz" wrap="square" lIns="72000" tIns="45720" rIns="91440" bIns="45720" rtlCol="0">
            <a:noAutofit/>
          </a:bodyPr>
          <a:lstStyle/>
          <a:p>
            <a:pPr marL="92075" lvl="0" indent="-92075">
              <a:lnSpc>
                <a:spcPct val="90000"/>
              </a:lnSpc>
              <a:spcBef>
                <a:spcPts val="1000"/>
              </a:spcBef>
              <a:buFont typeface="Century Gothic" panose="020B0502020202020204" pitchFamily="34" charset="0"/>
              <a:buChar char=" "/>
            </a:pPr>
            <a:endParaRPr lang="en-US" sz="100">
              <a:solidFill>
                <a:schemeClr val="tx1"/>
              </a:solidFill>
            </a:endParaRPr>
          </a:p>
        </p:txBody>
      </p:sp>
      <p:sp>
        <p:nvSpPr>
          <p:cNvPr id="17" name="Rectangle 16">
            <a:extLst>
              <a:ext uri="{FF2B5EF4-FFF2-40B4-BE49-F238E27FC236}">
                <a16:creationId xmlns:a16="http://schemas.microsoft.com/office/drawing/2014/main" id="{C02AF9CE-4DF1-4DD0-777E-FBCDFE998365}"/>
              </a:ext>
            </a:extLst>
          </p:cNvPr>
          <p:cNvSpPr/>
          <p:nvPr/>
        </p:nvSpPr>
        <p:spPr>
          <a:xfrm>
            <a:off x="592441" y="5663581"/>
            <a:ext cx="11008800" cy="592439"/>
          </a:xfrm>
          <a:prstGeom prst="rect">
            <a:avLst/>
          </a:prstGeom>
          <a:solidFill>
            <a:schemeClr val="tx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descr="Une image contenant texte&#10;&#10;Description générée automatiquement">
            <a:extLst>
              <a:ext uri="{FF2B5EF4-FFF2-40B4-BE49-F238E27FC236}">
                <a16:creationId xmlns:a16="http://schemas.microsoft.com/office/drawing/2014/main" id="{880189A6-8D4E-9F36-CF6A-293BBB4283DD}"/>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74528"/>
          <a:stretch/>
        </p:blipFill>
        <p:spPr>
          <a:xfrm>
            <a:off x="4059053" y="4010616"/>
            <a:ext cx="4073894" cy="911593"/>
          </a:xfrm>
          <a:prstGeom prst="rect">
            <a:avLst/>
          </a:prstGeom>
        </p:spPr>
      </p:pic>
      <p:pic>
        <p:nvPicPr>
          <p:cNvPr id="9" name="Graphique 8">
            <a:extLst>
              <a:ext uri="{FF2B5EF4-FFF2-40B4-BE49-F238E27FC236}">
                <a16:creationId xmlns:a16="http://schemas.microsoft.com/office/drawing/2014/main" id="{0EEBA953-1D6A-3645-ADFB-EC9311DC8A4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113374" y="5835926"/>
            <a:ext cx="238040" cy="238038"/>
          </a:xfrm>
          <a:prstGeom prst="rect">
            <a:avLst/>
          </a:prstGeom>
        </p:spPr>
      </p:pic>
      <p:pic>
        <p:nvPicPr>
          <p:cNvPr id="10" name="Graphique 9">
            <a:extLst>
              <a:ext uri="{FF2B5EF4-FFF2-40B4-BE49-F238E27FC236}">
                <a16:creationId xmlns:a16="http://schemas.microsoft.com/office/drawing/2014/main" id="{FA35F16E-8C3A-335C-D9B1-BF152893FA40}"/>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057526" y="5835926"/>
            <a:ext cx="238040" cy="238038"/>
          </a:xfrm>
          <a:prstGeom prst="rect">
            <a:avLst/>
          </a:prstGeom>
        </p:spPr>
      </p:pic>
      <p:pic>
        <p:nvPicPr>
          <p:cNvPr id="12" name="Graphique 11">
            <a:extLst>
              <a:ext uri="{FF2B5EF4-FFF2-40B4-BE49-F238E27FC236}">
                <a16:creationId xmlns:a16="http://schemas.microsoft.com/office/drawing/2014/main" id="{D1D3C366-F906-CD1A-61B6-E6AD2CB820AD}"/>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034933" y="5835926"/>
            <a:ext cx="238040" cy="238038"/>
          </a:xfrm>
          <a:prstGeom prst="rect">
            <a:avLst/>
          </a:prstGeom>
        </p:spPr>
      </p:pic>
      <p:cxnSp>
        <p:nvCxnSpPr>
          <p:cNvPr id="13" name="Connecteur droit 12">
            <a:extLst>
              <a:ext uri="{FF2B5EF4-FFF2-40B4-BE49-F238E27FC236}">
                <a16:creationId xmlns:a16="http://schemas.microsoft.com/office/drawing/2014/main" id="{88B1A079-B69A-9E1E-1687-A40AB610C54E}"/>
              </a:ext>
            </a:extLst>
          </p:cNvPr>
          <p:cNvCxnSpPr>
            <a:cxnSpLocks/>
          </p:cNvCxnSpPr>
          <p:nvPr/>
        </p:nvCxnSpPr>
        <p:spPr>
          <a:xfrm>
            <a:off x="6721097" y="5808361"/>
            <a:ext cx="0" cy="29316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A63F6DC5-DA8F-56D0-4878-67C6BE2BF8DA}"/>
              </a:ext>
            </a:extLst>
          </p:cNvPr>
          <p:cNvCxnSpPr>
            <a:cxnSpLocks/>
          </p:cNvCxnSpPr>
          <p:nvPr/>
        </p:nvCxnSpPr>
        <p:spPr>
          <a:xfrm>
            <a:off x="7687843" y="5808361"/>
            <a:ext cx="0" cy="29316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0C5417EA-852B-AC82-7BAC-AEB5EDFECE53}"/>
              </a:ext>
            </a:extLst>
          </p:cNvPr>
          <p:cNvCxnSpPr>
            <a:cxnSpLocks/>
          </p:cNvCxnSpPr>
          <p:nvPr/>
        </p:nvCxnSpPr>
        <p:spPr>
          <a:xfrm>
            <a:off x="8665249" y="5808361"/>
            <a:ext cx="0" cy="29316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6" name="Espace réservé du texte 2">
            <a:extLst>
              <a:ext uri="{FF2B5EF4-FFF2-40B4-BE49-F238E27FC236}">
                <a16:creationId xmlns:a16="http://schemas.microsoft.com/office/drawing/2014/main" id="{935A1758-4AA1-E70A-C60D-0F0E52EE4903}"/>
              </a:ext>
            </a:extLst>
          </p:cNvPr>
          <p:cNvSpPr>
            <a:spLocks noGrp="1"/>
          </p:cNvSpPr>
          <p:nvPr>
            <p:ph type="body" sz="quarter" idx="10" hasCustomPrompt="1"/>
          </p:nvPr>
        </p:nvSpPr>
        <p:spPr>
          <a:xfrm>
            <a:off x="2919027" y="5818938"/>
            <a:ext cx="3055142" cy="297756"/>
          </a:xfrm>
          <a:noFill/>
        </p:spPr>
        <p:txBody>
          <a:bodyPr wrap="square" lIns="72000" tIns="72000" rIns="72000" bIns="72000" anchor="ctr" anchorCtr="0">
            <a:spAutoFit/>
          </a:bodyPr>
          <a:lstStyle>
            <a:lvl1pPr marL="0" indent="0" algn="l">
              <a:buNone/>
              <a:defRPr sz="1100" cap="all" spc="300" baseline="0">
                <a:latin typeface="+mj-lt"/>
              </a:defRPr>
            </a:lvl1pPr>
            <a:lvl2pPr marL="90488" indent="0">
              <a:buNone/>
              <a:defRPr/>
            </a:lvl2pPr>
            <a:lvl3pPr marL="271463" indent="0">
              <a:buNone/>
              <a:defRPr/>
            </a:lvl3pPr>
            <a:lvl4pPr marL="452437" indent="0">
              <a:buNone/>
              <a:defRPr/>
            </a:lvl4pPr>
            <a:lvl5pPr marL="622300" indent="0">
              <a:buNone/>
              <a:defRPr/>
            </a:lvl5pPr>
          </a:lstStyle>
          <a:p>
            <a:pPr lvl="0"/>
            <a:r>
              <a:rPr lang="fr-FR" dirty="0"/>
              <a:t>WWW.BUREAUVERITAS.COM</a:t>
            </a:r>
          </a:p>
        </p:txBody>
      </p:sp>
      <p:cxnSp>
        <p:nvCxnSpPr>
          <p:cNvPr id="20" name="Connecteur droit 19">
            <a:extLst>
              <a:ext uri="{FF2B5EF4-FFF2-40B4-BE49-F238E27FC236}">
                <a16:creationId xmlns:a16="http://schemas.microsoft.com/office/drawing/2014/main" id="{B7521009-5DFE-611C-9F69-C764DE7ABD98}"/>
              </a:ext>
            </a:extLst>
          </p:cNvPr>
          <p:cNvCxnSpPr>
            <a:cxnSpLocks/>
          </p:cNvCxnSpPr>
          <p:nvPr/>
        </p:nvCxnSpPr>
        <p:spPr>
          <a:xfrm flipV="1">
            <a:off x="6096001" y="263406"/>
            <a:ext cx="0" cy="338574"/>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0BFCA2A0-3772-D1DE-A530-88D52FD5ED82}"/>
              </a:ext>
            </a:extLst>
          </p:cNvPr>
          <p:cNvCxnSpPr>
            <a:cxnSpLocks/>
          </p:cNvCxnSpPr>
          <p:nvPr/>
        </p:nvCxnSpPr>
        <p:spPr>
          <a:xfrm flipV="1">
            <a:off x="6096001" y="601980"/>
            <a:ext cx="0" cy="338574"/>
          </a:xfrm>
          <a:prstGeom prst="line">
            <a:avLst/>
          </a:prstGeom>
          <a:ln w="31750">
            <a:solidFill>
              <a:schemeClr val="tx2"/>
            </a:solidFill>
          </a:ln>
        </p:spPr>
        <p:style>
          <a:lnRef idx="1">
            <a:schemeClr val="accent1"/>
          </a:lnRef>
          <a:fillRef idx="0">
            <a:schemeClr val="accent1"/>
          </a:fillRef>
          <a:effectRef idx="0">
            <a:schemeClr val="accent1"/>
          </a:effectRef>
          <a:fontRef idx="minor">
            <a:schemeClr val="tx1"/>
          </a:fontRef>
        </p:style>
      </p:cxnSp>
      <p:pic>
        <p:nvPicPr>
          <p:cNvPr id="47" name="Image 46" descr="Une image contenant texte, Police, symbole, logo&#10;&#10;Description générée automatiquement">
            <a:extLst>
              <a:ext uri="{FF2B5EF4-FFF2-40B4-BE49-F238E27FC236}">
                <a16:creationId xmlns:a16="http://schemas.microsoft.com/office/drawing/2014/main" id="{42A7ED3C-BB25-1FED-3013-D4DBF2D56584}"/>
              </a:ext>
            </a:extLst>
          </p:cNvPr>
          <p:cNvPicPr>
            <a:picLocks noChangeAspect="1"/>
          </p:cNvPicPr>
          <p:nvPr/>
        </p:nvPicPr>
        <p:blipFill>
          <a:blip r:embed="rId10">
            <a:extLst>
              <a:ext uri="{BEBA8EAE-BF5A-486C-A8C5-ECC9F3942E4B}">
                <a14:imgProps xmlns:a14="http://schemas.microsoft.com/office/drawing/2010/main">
                  <a14:imgLayer r:embed="rId11">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334000" y="1852651"/>
            <a:ext cx="1524000" cy="1882590"/>
          </a:xfrm>
          <a:prstGeom prst="rect">
            <a:avLst/>
          </a:prstGeom>
        </p:spPr>
      </p:pic>
      <p:pic>
        <p:nvPicPr>
          <p:cNvPr id="49" name="Graphique 48">
            <a:extLst>
              <a:ext uri="{FF2B5EF4-FFF2-40B4-BE49-F238E27FC236}">
                <a16:creationId xmlns:a16="http://schemas.microsoft.com/office/drawing/2014/main" id="{0C67910F-22C3-A5CA-AB53-FA1B0407723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097077" y="5847079"/>
            <a:ext cx="238663" cy="215265"/>
          </a:xfrm>
          <a:prstGeom prst="rect">
            <a:avLst/>
          </a:prstGeom>
        </p:spPr>
      </p:pic>
    </p:spTree>
    <p:extLst>
      <p:ext uri="{BB962C8B-B14F-4D97-AF65-F5344CB8AC3E}">
        <p14:creationId xmlns:p14="http://schemas.microsoft.com/office/powerpoint/2010/main" val="1008394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theme" Target="../theme/theme2.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7" name="Group 12">
            <a:extLst>
              <a:ext uri="{FF2B5EF4-FFF2-40B4-BE49-F238E27FC236}">
                <a16:creationId xmlns:a16="http://schemas.microsoft.com/office/drawing/2014/main" id="{AE08B01F-69CE-76D8-004D-E701F2B5E741}"/>
              </a:ext>
            </a:extLst>
          </p:cNvPr>
          <p:cNvGrpSpPr>
            <a:grpSpLocks noChangeAspect="1"/>
          </p:cNvGrpSpPr>
          <p:nvPr/>
        </p:nvGrpSpPr>
        <p:grpSpPr bwMode="auto">
          <a:xfrm>
            <a:off x="11336351" y="232933"/>
            <a:ext cx="577406" cy="715984"/>
            <a:chOff x="690" y="1280"/>
            <a:chExt cx="1400" cy="1736"/>
          </a:xfrm>
        </p:grpSpPr>
        <p:sp>
          <p:nvSpPr>
            <p:cNvPr id="8" name="Freeform 13">
              <a:extLst>
                <a:ext uri="{FF2B5EF4-FFF2-40B4-BE49-F238E27FC236}">
                  <a16:creationId xmlns:a16="http://schemas.microsoft.com/office/drawing/2014/main" id="{7B834FCB-A4D2-9445-85E6-F9FFE8FAE676}"/>
                </a:ext>
              </a:extLst>
            </p:cNvPr>
            <p:cNvSpPr>
              <a:spLocks/>
            </p:cNvSpPr>
            <p:nvPr/>
          </p:nvSpPr>
          <p:spPr bwMode="auto">
            <a:xfrm>
              <a:off x="1194" y="1308"/>
              <a:ext cx="4" cy="1"/>
            </a:xfrm>
            <a:custGeom>
              <a:avLst/>
              <a:gdLst>
                <a:gd name="T0" fmla="*/ 1 w 3"/>
                <a:gd name="T1" fmla="*/ 1 h 1"/>
                <a:gd name="T2" fmla="*/ 1 w 3"/>
                <a:gd name="T3" fmla="*/ 1 h 1"/>
              </a:gdLst>
              <a:ahLst/>
              <a:cxnLst>
                <a:cxn ang="0">
                  <a:pos x="T0" y="T1"/>
                </a:cxn>
                <a:cxn ang="0">
                  <a:pos x="T2" y="T3"/>
                </a:cxn>
              </a:cxnLst>
              <a:rect l="0" t="0" r="r" b="b"/>
              <a:pathLst>
                <a:path w="3" h="1">
                  <a:moveTo>
                    <a:pt x="1" y="1"/>
                  </a:moveTo>
                  <a:cubicBezTo>
                    <a:pt x="3" y="0"/>
                    <a:pt x="0" y="1"/>
                    <a:pt x="1" y="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9" name="Freeform 14">
              <a:extLst>
                <a:ext uri="{FF2B5EF4-FFF2-40B4-BE49-F238E27FC236}">
                  <a16:creationId xmlns:a16="http://schemas.microsoft.com/office/drawing/2014/main" id="{1DA82AF8-1D50-4C7F-389B-7F9E37F8F99B}"/>
                </a:ext>
              </a:extLst>
            </p:cNvPr>
            <p:cNvSpPr>
              <a:spLocks noEditPoints="1"/>
            </p:cNvSpPr>
            <p:nvPr/>
          </p:nvSpPr>
          <p:spPr bwMode="auto">
            <a:xfrm>
              <a:off x="906" y="1280"/>
              <a:ext cx="976" cy="1214"/>
            </a:xfrm>
            <a:custGeom>
              <a:avLst/>
              <a:gdLst>
                <a:gd name="T0" fmla="*/ 211 w 711"/>
                <a:gd name="T1" fmla="*/ 862 h 883"/>
                <a:gd name="T2" fmla="*/ 354 w 711"/>
                <a:gd name="T3" fmla="*/ 883 h 883"/>
                <a:gd name="T4" fmla="*/ 355 w 711"/>
                <a:gd name="T5" fmla="*/ 883 h 883"/>
                <a:gd name="T6" fmla="*/ 356 w 711"/>
                <a:gd name="T7" fmla="*/ 883 h 883"/>
                <a:gd name="T8" fmla="*/ 498 w 711"/>
                <a:gd name="T9" fmla="*/ 862 h 883"/>
                <a:gd name="T10" fmla="*/ 621 w 711"/>
                <a:gd name="T11" fmla="*/ 769 h 883"/>
                <a:gd name="T12" fmla="*/ 711 w 711"/>
                <a:gd name="T13" fmla="*/ 442 h 883"/>
                <a:gd name="T14" fmla="*/ 711 w 711"/>
                <a:gd name="T15" fmla="*/ 441 h 883"/>
                <a:gd name="T16" fmla="*/ 621 w 711"/>
                <a:gd name="T17" fmla="*/ 114 h 883"/>
                <a:gd name="T18" fmla="*/ 499 w 711"/>
                <a:gd name="T19" fmla="*/ 21 h 883"/>
                <a:gd name="T20" fmla="*/ 355 w 711"/>
                <a:gd name="T21" fmla="*/ 0 h 883"/>
                <a:gd name="T22" fmla="*/ 211 w 711"/>
                <a:gd name="T23" fmla="*/ 21 h 883"/>
                <a:gd name="T24" fmla="*/ 211 w 711"/>
                <a:gd name="T25" fmla="*/ 21 h 883"/>
                <a:gd name="T26" fmla="*/ 211 w 711"/>
                <a:gd name="T27" fmla="*/ 21 h 883"/>
                <a:gd name="T28" fmla="*/ 90 w 711"/>
                <a:gd name="T29" fmla="*/ 114 h 883"/>
                <a:gd name="T30" fmla="*/ 0 w 711"/>
                <a:gd name="T31" fmla="*/ 441 h 883"/>
                <a:gd name="T32" fmla="*/ 0 w 711"/>
                <a:gd name="T33" fmla="*/ 442 h 883"/>
                <a:gd name="T34" fmla="*/ 90 w 711"/>
                <a:gd name="T35" fmla="*/ 769 h 883"/>
                <a:gd name="T36" fmla="*/ 211 w 711"/>
                <a:gd name="T37" fmla="*/ 862 h 883"/>
                <a:gd name="T38" fmla="*/ 26 w 711"/>
                <a:gd name="T39" fmla="*/ 441 h 883"/>
                <a:gd name="T40" fmla="*/ 83 w 711"/>
                <a:gd name="T41" fmla="*/ 162 h 883"/>
                <a:gd name="T42" fmla="*/ 235 w 711"/>
                <a:gd name="T43" fmla="*/ 27 h 883"/>
                <a:gd name="T44" fmla="*/ 355 w 711"/>
                <a:gd name="T45" fmla="*/ 12 h 883"/>
                <a:gd name="T46" fmla="*/ 475 w 711"/>
                <a:gd name="T47" fmla="*/ 27 h 883"/>
                <a:gd name="T48" fmla="*/ 626 w 711"/>
                <a:gd name="T49" fmla="*/ 162 h 883"/>
                <a:gd name="T50" fmla="*/ 683 w 711"/>
                <a:gd name="T51" fmla="*/ 441 h 883"/>
                <a:gd name="T52" fmla="*/ 626 w 711"/>
                <a:gd name="T53" fmla="*/ 721 h 883"/>
                <a:gd name="T54" fmla="*/ 475 w 711"/>
                <a:gd name="T55" fmla="*/ 856 h 883"/>
                <a:gd name="T56" fmla="*/ 355 w 711"/>
                <a:gd name="T57" fmla="*/ 871 h 883"/>
                <a:gd name="T58" fmla="*/ 235 w 711"/>
                <a:gd name="T59" fmla="*/ 856 h 883"/>
                <a:gd name="T60" fmla="*/ 83 w 711"/>
                <a:gd name="T61" fmla="*/ 721 h 883"/>
                <a:gd name="T62" fmla="*/ 26 w 711"/>
                <a:gd name="T63" fmla="*/ 441 h 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1" h="883">
                  <a:moveTo>
                    <a:pt x="211" y="862"/>
                  </a:moveTo>
                  <a:cubicBezTo>
                    <a:pt x="257" y="875"/>
                    <a:pt x="305" y="883"/>
                    <a:pt x="354" y="883"/>
                  </a:cubicBezTo>
                  <a:cubicBezTo>
                    <a:pt x="355" y="883"/>
                    <a:pt x="355" y="883"/>
                    <a:pt x="355" y="883"/>
                  </a:cubicBezTo>
                  <a:cubicBezTo>
                    <a:pt x="356" y="883"/>
                    <a:pt x="356" y="883"/>
                    <a:pt x="356" y="883"/>
                  </a:cubicBezTo>
                  <a:cubicBezTo>
                    <a:pt x="406" y="883"/>
                    <a:pt x="453" y="876"/>
                    <a:pt x="498" y="862"/>
                  </a:cubicBezTo>
                  <a:cubicBezTo>
                    <a:pt x="547" y="845"/>
                    <a:pt x="593" y="811"/>
                    <a:pt x="621" y="769"/>
                  </a:cubicBezTo>
                  <a:cubicBezTo>
                    <a:pt x="667" y="701"/>
                    <a:pt x="709" y="571"/>
                    <a:pt x="711" y="442"/>
                  </a:cubicBezTo>
                  <a:cubicBezTo>
                    <a:pt x="711" y="441"/>
                    <a:pt x="711" y="441"/>
                    <a:pt x="711" y="441"/>
                  </a:cubicBezTo>
                  <a:cubicBezTo>
                    <a:pt x="709" y="312"/>
                    <a:pt x="667" y="181"/>
                    <a:pt x="621" y="114"/>
                  </a:cubicBezTo>
                  <a:cubicBezTo>
                    <a:pt x="593" y="72"/>
                    <a:pt x="548" y="38"/>
                    <a:pt x="499" y="21"/>
                  </a:cubicBezTo>
                  <a:cubicBezTo>
                    <a:pt x="454" y="7"/>
                    <a:pt x="405" y="0"/>
                    <a:pt x="355" y="0"/>
                  </a:cubicBezTo>
                  <a:cubicBezTo>
                    <a:pt x="306" y="0"/>
                    <a:pt x="257" y="7"/>
                    <a:pt x="211" y="21"/>
                  </a:cubicBezTo>
                  <a:cubicBezTo>
                    <a:pt x="212" y="21"/>
                    <a:pt x="212" y="21"/>
                    <a:pt x="211" y="21"/>
                  </a:cubicBezTo>
                  <a:cubicBezTo>
                    <a:pt x="212" y="21"/>
                    <a:pt x="212" y="21"/>
                    <a:pt x="211" y="21"/>
                  </a:cubicBezTo>
                  <a:cubicBezTo>
                    <a:pt x="163" y="38"/>
                    <a:pt x="118" y="72"/>
                    <a:pt x="90" y="114"/>
                  </a:cubicBezTo>
                  <a:cubicBezTo>
                    <a:pt x="44" y="181"/>
                    <a:pt x="2" y="312"/>
                    <a:pt x="0" y="441"/>
                  </a:cubicBezTo>
                  <a:cubicBezTo>
                    <a:pt x="0" y="442"/>
                    <a:pt x="0" y="442"/>
                    <a:pt x="0" y="442"/>
                  </a:cubicBezTo>
                  <a:cubicBezTo>
                    <a:pt x="2" y="571"/>
                    <a:pt x="44" y="701"/>
                    <a:pt x="90" y="769"/>
                  </a:cubicBezTo>
                  <a:cubicBezTo>
                    <a:pt x="118" y="811"/>
                    <a:pt x="163" y="845"/>
                    <a:pt x="211" y="862"/>
                  </a:cubicBezTo>
                  <a:moveTo>
                    <a:pt x="26" y="441"/>
                  </a:moveTo>
                  <a:cubicBezTo>
                    <a:pt x="25" y="344"/>
                    <a:pt x="54" y="225"/>
                    <a:pt x="83" y="162"/>
                  </a:cubicBezTo>
                  <a:cubicBezTo>
                    <a:pt x="115" y="90"/>
                    <a:pt x="163" y="46"/>
                    <a:pt x="235" y="27"/>
                  </a:cubicBezTo>
                  <a:cubicBezTo>
                    <a:pt x="273" y="17"/>
                    <a:pt x="313" y="12"/>
                    <a:pt x="355" y="12"/>
                  </a:cubicBezTo>
                  <a:cubicBezTo>
                    <a:pt x="396" y="12"/>
                    <a:pt x="436" y="17"/>
                    <a:pt x="475" y="27"/>
                  </a:cubicBezTo>
                  <a:cubicBezTo>
                    <a:pt x="546" y="46"/>
                    <a:pt x="595" y="90"/>
                    <a:pt x="626" y="162"/>
                  </a:cubicBezTo>
                  <a:cubicBezTo>
                    <a:pt x="655" y="225"/>
                    <a:pt x="685" y="344"/>
                    <a:pt x="683" y="441"/>
                  </a:cubicBezTo>
                  <a:cubicBezTo>
                    <a:pt x="685" y="539"/>
                    <a:pt x="655" y="658"/>
                    <a:pt x="626" y="721"/>
                  </a:cubicBezTo>
                  <a:cubicBezTo>
                    <a:pt x="595" y="793"/>
                    <a:pt x="546" y="837"/>
                    <a:pt x="475" y="856"/>
                  </a:cubicBezTo>
                  <a:cubicBezTo>
                    <a:pt x="436" y="866"/>
                    <a:pt x="396" y="871"/>
                    <a:pt x="355" y="871"/>
                  </a:cubicBezTo>
                  <a:cubicBezTo>
                    <a:pt x="313" y="871"/>
                    <a:pt x="273" y="866"/>
                    <a:pt x="235" y="856"/>
                  </a:cubicBezTo>
                  <a:cubicBezTo>
                    <a:pt x="163" y="837"/>
                    <a:pt x="115" y="793"/>
                    <a:pt x="83" y="721"/>
                  </a:cubicBezTo>
                  <a:cubicBezTo>
                    <a:pt x="54" y="658"/>
                    <a:pt x="25" y="539"/>
                    <a:pt x="26" y="44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10" name="Freeform 15">
              <a:extLst>
                <a:ext uri="{FF2B5EF4-FFF2-40B4-BE49-F238E27FC236}">
                  <a16:creationId xmlns:a16="http://schemas.microsoft.com/office/drawing/2014/main" id="{F219B37C-BF32-1124-EA29-4603A799435B}"/>
                </a:ext>
              </a:extLst>
            </p:cNvPr>
            <p:cNvSpPr>
              <a:spLocks noEditPoints="1"/>
            </p:cNvSpPr>
            <p:nvPr/>
          </p:nvSpPr>
          <p:spPr bwMode="auto">
            <a:xfrm>
              <a:off x="1086" y="1440"/>
              <a:ext cx="616" cy="895"/>
            </a:xfrm>
            <a:custGeom>
              <a:avLst/>
              <a:gdLst>
                <a:gd name="T0" fmla="*/ 324 w 449"/>
                <a:gd name="T1" fmla="*/ 637 h 651"/>
                <a:gd name="T2" fmla="*/ 324 w 449"/>
                <a:gd name="T3" fmla="*/ 13 h 651"/>
                <a:gd name="T4" fmla="*/ 50 w 449"/>
                <a:gd name="T5" fmla="*/ 77 h 651"/>
                <a:gd name="T6" fmla="*/ 96 w 449"/>
                <a:gd name="T7" fmla="*/ 474 h 651"/>
                <a:gd name="T8" fmla="*/ 70 w 449"/>
                <a:gd name="T9" fmla="*/ 459 h 651"/>
                <a:gd name="T10" fmla="*/ 59 w 449"/>
                <a:gd name="T11" fmla="*/ 380 h 651"/>
                <a:gd name="T12" fmla="*/ 91 w 449"/>
                <a:gd name="T13" fmla="*/ 432 h 651"/>
                <a:gd name="T14" fmla="*/ 115 w 449"/>
                <a:gd name="T15" fmla="*/ 371 h 651"/>
                <a:gd name="T16" fmla="*/ 127 w 449"/>
                <a:gd name="T17" fmla="*/ 414 h 651"/>
                <a:gd name="T18" fmla="*/ 194 w 449"/>
                <a:gd name="T19" fmla="*/ 603 h 651"/>
                <a:gd name="T20" fmla="*/ 207 w 449"/>
                <a:gd name="T21" fmla="*/ 579 h 651"/>
                <a:gd name="T22" fmla="*/ 216 w 449"/>
                <a:gd name="T23" fmla="*/ 565 h 651"/>
                <a:gd name="T24" fmla="*/ 227 w 449"/>
                <a:gd name="T25" fmla="*/ 536 h 651"/>
                <a:gd name="T26" fmla="*/ 238 w 449"/>
                <a:gd name="T27" fmla="*/ 565 h 651"/>
                <a:gd name="T28" fmla="*/ 276 w 449"/>
                <a:gd name="T29" fmla="*/ 518 h 651"/>
                <a:gd name="T30" fmla="*/ 251 w 449"/>
                <a:gd name="T31" fmla="*/ 475 h 651"/>
                <a:gd name="T32" fmla="*/ 297 w 449"/>
                <a:gd name="T33" fmla="*/ 359 h 651"/>
                <a:gd name="T34" fmla="*/ 293 w 449"/>
                <a:gd name="T35" fmla="*/ 605 h 651"/>
                <a:gd name="T36" fmla="*/ 307 w 449"/>
                <a:gd name="T37" fmla="*/ 591 h 651"/>
                <a:gd name="T38" fmla="*/ 339 w 449"/>
                <a:gd name="T39" fmla="*/ 478 h 651"/>
                <a:gd name="T40" fmla="*/ 356 w 449"/>
                <a:gd name="T41" fmla="*/ 490 h 651"/>
                <a:gd name="T42" fmla="*/ 379 w 449"/>
                <a:gd name="T43" fmla="*/ 453 h 651"/>
                <a:gd name="T44" fmla="*/ 313 w 449"/>
                <a:gd name="T45" fmla="*/ 372 h 651"/>
                <a:gd name="T46" fmla="*/ 365 w 449"/>
                <a:gd name="T47" fmla="*/ 515 h 651"/>
                <a:gd name="T48" fmla="*/ 320 w 449"/>
                <a:gd name="T49" fmla="*/ 411 h 651"/>
                <a:gd name="T50" fmla="*/ 366 w 449"/>
                <a:gd name="T51" fmla="*/ 412 h 651"/>
                <a:gd name="T52" fmla="*/ 354 w 449"/>
                <a:gd name="T53" fmla="*/ 368 h 651"/>
                <a:gd name="T54" fmla="*/ 366 w 449"/>
                <a:gd name="T55" fmla="*/ 412 h 651"/>
                <a:gd name="T56" fmla="*/ 392 w 449"/>
                <a:gd name="T57" fmla="*/ 308 h 651"/>
                <a:gd name="T58" fmla="*/ 347 w 449"/>
                <a:gd name="T59" fmla="*/ 201 h 651"/>
                <a:gd name="T60" fmla="*/ 382 w 449"/>
                <a:gd name="T61" fmla="*/ 273 h 651"/>
                <a:gd name="T62" fmla="*/ 306 w 449"/>
                <a:gd name="T63" fmla="*/ 277 h 651"/>
                <a:gd name="T64" fmla="*/ 335 w 449"/>
                <a:gd name="T65" fmla="*/ 203 h 651"/>
                <a:gd name="T66" fmla="*/ 312 w 449"/>
                <a:gd name="T67" fmla="*/ 51 h 651"/>
                <a:gd name="T68" fmla="*/ 292 w 449"/>
                <a:gd name="T69" fmla="*/ 86 h 651"/>
                <a:gd name="T70" fmla="*/ 259 w 449"/>
                <a:gd name="T71" fmla="*/ 140 h 651"/>
                <a:gd name="T72" fmla="*/ 88 w 449"/>
                <a:gd name="T73" fmla="*/ 93 h 651"/>
                <a:gd name="T74" fmla="*/ 115 w 449"/>
                <a:gd name="T75" fmla="*/ 60 h 651"/>
                <a:gd name="T76" fmla="*/ 133 w 449"/>
                <a:gd name="T77" fmla="*/ 116 h 651"/>
                <a:gd name="T78" fmla="*/ 119 w 449"/>
                <a:gd name="T79" fmla="*/ 151 h 651"/>
                <a:gd name="T80" fmla="*/ 121 w 449"/>
                <a:gd name="T81" fmla="*/ 169 h 651"/>
                <a:gd name="T82" fmla="*/ 88 w 449"/>
                <a:gd name="T83" fmla="*/ 169 h 651"/>
                <a:gd name="T84" fmla="*/ 104 w 449"/>
                <a:gd name="T85" fmla="*/ 204 h 651"/>
                <a:gd name="T86" fmla="*/ 207 w 449"/>
                <a:gd name="T87" fmla="*/ 212 h 651"/>
                <a:gd name="T88" fmla="*/ 208 w 449"/>
                <a:gd name="T89" fmla="*/ 131 h 651"/>
                <a:gd name="T90" fmla="*/ 237 w 449"/>
                <a:gd name="T91" fmla="*/ 182 h 651"/>
                <a:gd name="T92" fmla="*/ 268 w 449"/>
                <a:gd name="T93" fmla="*/ 180 h 651"/>
                <a:gd name="T94" fmla="*/ 280 w 449"/>
                <a:gd name="T95" fmla="*/ 84 h 651"/>
                <a:gd name="T96" fmla="*/ 273 w 449"/>
                <a:gd name="T97" fmla="*/ 204 h 651"/>
                <a:gd name="T98" fmla="*/ 242 w 449"/>
                <a:gd name="T99" fmla="*/ 356 h 651"/>
                <a:gd name="T100" fmla="*/ 231 w 449"/>
                <a:gd name="T101" fmla="*/ 498 h 651"/>
                <a:gd name="T102" fmla="*/ 222 w 449"/>
                <a:gd name="T103" fmla="*/ 459 h 651"/>
                <a:gd name="T104" fmla="*/ 162 w 449"/>
                <a:gd name="T105" fmla="*/ 498 h 651"/>
                <a:gd name="T106" fmla="*/ 147 w 449"/>
                <a:gd name="T107" fmla="*/ 482 h 651"/>
                <a:gd name="T108" fmla="*/ 200 w 449"/>
                <a:gd name="T109" fmla="*/ 259 h 651"/>
                <a:gd name="T110" fmla="*/ 100 w 449"/>
                <a:gd name="T111" fmla="*/ 234 h 651"/>
                <a:gd name="T112" fmla="*/ 115 w 449"/>
                <a:gd name="T113" fmla="*/ 285 h 651"/>
                <a:gd name="T114" fmla="*/ 116 w 449"/>
                <a:gd name="T115" fmla="*/ 247 h 651"/>
                <a:gd name="T116" fmla="*/ 59 w 449"/>
                <a:gd name="T117" fmla="*/ 341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9" h="651">
                  <a:moveTo>
                    <a:pt x="124" y="637"/>
                  </a:moveTo>
                  <a:cubicBezTo>
                    <a:pt x="156" y="646"/>
                    <a:pt x="190" y="651"/>
                    <a:pt x="224" y="651"/>
                  </a:cubicBezTo>
                  <a:cubicBezTo>
                    <a:pt x="225" y="651"/>
                    <a:pt x="225" y="651"/>
                    <a:pt x="225" y="651"/>
                  </a:cubicBezTo>
                  <a:cubicBezTo>
                    <a:pt x="259" y="651"/>
                    <a:pt x="293" y="646"/>
                    <a:pt x="324" y="637"/>
                  </a:cubicBezTo>
                  <a:cubicBezTo>
                    <a:pt x="358" y="628"/>
                    <a:pt x="385" y="605"/>
                    <a:pt x="399" y="573"/>
                  </a:cubicBezTo>
                  <a:cubicBezTo>
                    <a:pt x="429" y="509"/>
                    <a:pt x="449" y="417"/>
                    <a:pt x="449" y="325"/>
                  </a:cubicBezTo>
                  <a:cubicBezTo>
                    <a:pt x="449" y="234"/>
                    <a:pt x="429" y="142"/>
                    <a:pt x="399" y="77"/>
                  </a:cubicBezTo>
                  <a:cubicBezTo>
                    <a:pt x="385" y="46"/>
                    <a:pt x="358" y="23"/>
                    <a:pt x="324" y="13"/>
                  </a:cubicBezTo>
                  <a:cubicBezTo>
                    <a:pt x="293" y="5"/>
                    <a:pt x="259" y="0"/>
                    <a:pt x="225" y="0"/>
                  </a:cubicBezTo>
                  <a:cubicBezTo>
                    <a:pt x="224" y="0"/>
                    <a:pt x="224" y="0"/>
                    <a:pt x="224" y="0"/>
                  </a:cubicBezTo>
                  <a:cubicBezTo>
                    <a:pt x="190" y="0"/>
                    <a:pt x="156" y="5"/>
                    <a:pt x="124" y="13"/>
                  </a:cubicBezTo>
                  <a:cubicBezTo>
                    <a:pt x="91" y="23"/>
                    <a:pt x="63" y="46"/>
                    <a:pt x="50" y="77"/>
                  </a:cubicBezTo>
                  <a:cubicBezTo>
                    <a:pt x="19" y="142"/>
                    <a:pt x="0" y="234"/>
                    <a:pt x="0" y="325"/>
                  </a:cubicBezTo>
                  <a:cubicBezTo>
                    <a:pt x="0" y="417"/>
                    <a:pt x="19" y="509"/>
                    <a:pt x="50" y="573"/>
                  </a:cubicBezTo>
                  <a:cubicBezTo>
                    <a:pt x="63" y="605"/>
                    <a:pt x="91" y="628"/>
                    <a:pt x="124" y="637"/>
                  </a:cubicBezTo>
                  <a:moveTo>
                    <a:pt x="96" y="474"/>
                  </a:moveTo>
                  <a:cubicBezTo>
                    <a:pt x="94" y="474"/>
                    <a:pt x="90" y="473"/>
                    <a:pt x="88" y="473"/>
                  </a:cubicBezTo>
                  <a:cubicBezTo>
                    <a:pt x="83" y="471"/>
                    <a:pt x="76" y="469"/>
                    <a:pt x="72" y="462"/>
                  </a:cubicBezTo>
                  <a:cubicBezTo>
                    <a:pt x="71" y="461"/>
                    <a:pt x="71" y="461"/>
                    <a:pt x="71" y="461"/>
                  </a:cubicBezTo>
                  <a:cubicBezTo>
                    <a:pt x="70" y="459"/>
                    <a:pt x="70" y="459"/>
                    <a:pt x="70" y="459"/>
                  </a:cubicBezTo>
                  <a:cubicBezTo>
                    <a:pt x="69" y="457"/>
                    <a:pt x="69" y="457"/>
                    <a:pt x="69" y="457"/>
                  </a:cubicBezTo>
                  <a:cubicBezTo>
                    <a:pt x="69" y="453"/>
                    <a:pt x="69" y="453"/>
                    <a:pt x="69" y="453"/>
                  </a:cubicBezTo>
                  <a:cubicBezTo>
                    <a:pt x="69" y="392"/>
                    <a:pt x="69" y="392"/>
                    <a:pt x="69" y="392"/>
                  </a:cubicBezTo>
                  <a:cubicBezTo>
                    <a:pt x="68" y="384"/>
                    <a:pt x="66" y="384"/>
                    <a:pt x="59" y="380"/>
                  </a:cubicBezTo>
                  <a:cubicBezTo>
                    <a:pt x="62" y="379"/>
                    <a:pt x="62" y="379"/>
                    <a:pt x="62" y="379"/>
                  </a:cubicBezTo>
                  <a:cubicBezTo>
                    <a:pt x="86" y="371"/>
                    <a:pt x="86" y="371"/>
                    <a:pt x="86" y="371"/>
                  </a:cubicBezTo>
                  <a:cubicBezTo>
                    <a:pt x="90" y="375"/>
                    <a:pt x="91" y="379"/>
                    <a:pt x="91" y="385"/>
                  </a:cubicBezTo>
                  <a:cubicBezTo>
                    <a:pt x="91" y="432"/>
                    <a:pt x="91" y="432"/>
                    <a:pt x="91" y="432"/>
                  </a:cubicBezTo>
                  <a:cubicBezTo>
                    <a:pt x="91" y="436"/>
                    <a:pt x="94" y="437"/>
                    <a:pt x="97" y="437"/>
                  </a:cubicBezTo>
                  <a:cubicBezTo>
                    <a:pt x="101" y="437"/>
                    <a:pt x="103" y="436"/>
                    <a:pt x="104" y="433"/>
                  </a:cubicBezTo>
                  <a:cubicBezTo>
                    <a:pt x="104" y="411"/>
                    <a:pt x="103" y="405"/>
                    <a:pt x="104" y="386"/>
                  </a:cubicBezTo>
                  <a:cubicBezTo>
                    <a:pt x="104" y="379"/>
                    <a:pt x="110" y="373"/>
                    <a:pt x="115" y="371"/>
                  </a:cubicBezTo>
                  <a:cubicBezTo>
                    <a:pt x="122" y="368"/>
                    <a:pt x="131" y="369"/>
                    <a:pt x="137" y="372"/>
                  </a:cubicBezTo>
                  <a:cubicBezTo>
                    <a:pt x="148" y="377"/>
                    <a:pt x="147" y="399"/>
                    <a:pt x="147" y="416"/>
                  </a:cubicBezTo>
                  <a:cubicBezTo>
                    <a:pt x="143" y="414"/>
                    <a:pt x="142" y="413"/>
                    <a:pt x="138" y="412"/>
                  </a:cubicBezTo>
                  <a:cubicBezTo>
                    <a:pt x="134" y="411"/>
                    <a:pt x="130" y="412"/>
                    <a:pt x="127" y="414"/>
                  </a:cubicBezTo>
                  <a:cubicBezTo>
                    <a:pt x="123" y="417"/>
                    <a:pt x="123" y="421"/>
                    <a:pt x="123" y="426"/>
                  </a:cubicBezTo>
                  <a:cubicBezTo>
                    <a:pt x="123" y="447"/>
                    <a:pt x="125" y="461"/>
                    <a:pt x="115" y="469"/>
                  </a:cubicBezTo>
                  <a:cubicBezTo>
                    <a:pt x="108" y="473"/>
                    <a:pt x="102" y="474"/>
                    <a:pt x="96" y="474"/>
                  </a:cubicBezTo>
                  <a:moveTo>
                    <a:pt x="194" y="603"/>
                  </a:moveTo>
                  <a:cubicBezTo>
                    <a:pt x="185" y="609"/>
                    <a:pt x="170" y="611"/>
                    <a:pt x="160" y="605"/>
                  </a:cubicBezTo>
                  <a:cubicBezTo>
                    <a:pt x="154" y="602"/>
                    <a:pt x="149" y="597"/>
                    <a:pt x="146" y="591"/>
                  </a:cubicBezTo>
                  <a:cubicBezTo>
                    <a:pt x="144" y="586"/>
                    <a:pt x="143" y="584"/>
                    <a:pt x="143" y="579"/>
                  </a:cubicBezTo>
                  <a:cubicBezTo>
                    <a:pt x="166" y="579"/>
                    <a:pt x="182" y="579"/>
                    <a:pt x="207" y="579"/>
                  </a:cubicBezTo>
                  <a:cubicBezTo>
                    <a:pt x="207" y="588"/>
                    <a:pt x="202" y="597"/>
                    <a:pt x="194" y="603"/>
                  </a:cubicBezTo>
                  <a:moveTo>
                    <a:pt x="238" y="605"/>
                  </a:moveTo>
                  <a:cubicBezTo>
                    <a:pt x="216" y="605"/>
                    <a:pt x="216" y="605"/>
                    <a:pt x="216" y="605"/>
                  </a:cubicBezTo>
                  <a:cubicBezTo>
                    <a:pt x="216" y="565"/>
                    <a:pt x="216" y="565"/>
                    <a:pt x="216" y="565"/>
                  </a:cubicBezTo>
                  <a:cubicBezTo>
                    <a:pt x="181" y="565"/>
                    <a:pt x="181" y="565"/>
                    <a:pt x="181" y="565"/>
                  </a:cubicBezTo>
                  <a:cubicBezTo>
                    <a:pt x="181" y="549"/>
                    <a:pt x="181" y="549"/>
                    <a:pt x="181" y="549"/>
                  </a:cubicBezTo>
                  <a:cubicBezTo>
                    <a:pt x="216" y="549"/>
                    <a:pt x="216" y="549"/>
                    <a:pt x="216" y="549"/>
                  </a:cubicBezTo>
                  <a:cubicBezTo>
                    <a:pt x="227" y="536"/>
                    <a:pt x="227" y="536"/>
                    <a:pt x="227" y="536"/>
                  </a:cubicBezTo>
                  <a:cubicBezTo>
                    <a:pt x="232" y="543"/>
                    <a:pt x="233" y="543"/>
                    <a:pt x="238" y="549"/>
                  </a:cubicBezTo>
                  <a:cubicBezTo>
                    <a:pt x="273" y="549"/>
                    <a:pt x="273" y="549"/>
                    <a:pt x="273" y="549"/>
                  </a:cubicBezTo>
                  <a:cubicBezTo>
                    <a:pt x="273" y="565"/>
                    <a:pt x="273" y="565"/>
                    <a:pt x="273" y="565"/>
                  </a:cubicBezTo>
                  <a:cubicBezTo>
                    <a:pt x="238" y="565"/>
                    <a:pt x="238" y="565"/>
                    <a:pt x="238" y="565"/>
                  </a:cubicBezTo>
                  <a:lnTo>
                    <a:pt x="238" y="605"/>
                  </a:lnTo>
                  <a:close/>
                  <a:moveTo>
                    <a:pt x="254" y="465"/>
                  </a:moveTo>
                  <a:cubicBezTo>
                    <a:pt x="265" y="465"/>
                    <a:pt x="276" y="474"/>
                    <a:pt x="280" y="485"/>
                  </a:cubicBezTo>
                  <a:cubicBezTo>
                    <a:pt x="284" y="495"/>
                    <a:pt x="283" y="509"/>
                    <a:pt x="276" y="518"/>
                  </a:cubicBezTo>
                  <a:cubicBezTo>
                    <a:pt x="267" y="528"/>
                    <a:pt x="256" y="533"/>
                    <a:pt x="242" y="531"/>
                  </a:cubicBezTo>
                  <a:cubicBezTo>
                    <a:pt x="233" y="529"/>
                    <a:pt x="225" y="524"/>
                    <a:pt x="220" y="516"/>
                  </a:cubicBezTo>
                  <a:cubicBezTo>
                    <a:pt x="227" y="513"/>
                    <a:pt x="237" y="509"/>
                    <a:pt x="239" y="502"/>
                  </a:cubicBezTo>
                  <a:cubicBezTo>
                    <a:pt x="238" y="492"/>
                    <a:pt x="246" y="483"/>
                    <a:pt x="251" y="475"/>
                  </a:cubicBezTo>
                  <a:cubicBezTo>
                    <a:pt x="254" y="471"/>
                    <a:pt x="254" y="469"/>
                    <a:pt x="254" y="465"/>
                  </a:cubicBezTo>
                  <a:moveTo>
                    <a:pt x="264" y="455"/>
                  </a:moveTo>
                  <a:cubicBezTo>
                    <a:pt x="264" y="359"/>
                    <a:pt x="264" y="359"/>
                    <a:pt x="264" y="359"/>
                  </a:cubicBezTo>
                  <a:cubicBezTo>
                    <a:pt x="278" y="358"/>
                    <a:pt x="282" y="359"/>
                    <a:pt x="297" y="359"/>
                  </a:cubicBezTo>
                  <a:cubicBezTo>
                    <a:pt x="297" y="455"/>
                    <a:pt x="297" y="455"/>
                    <a:pt x="297" y="455"/>
                  </a:cubicBezTo>
                  <a:lnTo>
                    <a:pt x="264" y="455"/>
                  </a:lnTo>
                  <a:close/>
                  <a:moveTo>
                    <a:pt x="307" y="591"/>
                  </a:moveTo>
                  <a:cubicBezTo>
                    <a:pt x="304" y="597"/>
                    <a:pt x="299" y="602"/>
                    <a:pt x="293" y="605"/>
                  </a:cubicBezTo>
                  <a:cubicBezTo>
                    <a:pt x="284" y="611"/>
                    <a:pt x="269" y="609"/>
                    <a:pt x="260" y="603"/>
                  </a:cubicBezTo>
                  <a:cubicBezTo>
                    <a:pt x="252" y="597"/>
                    <a:pt x="247" y="588"/>
                    <a:pt x="247" y="579"/>
                  </a:cubicBezTo>
                  <a:cubicBezTo>
                    <a:pt x="271" y="579"/>
                    <a:pt x="287" y="579"/>
                    <a:pt x="311" y="579"/>
                  </a:cubicBezTo>
                  <a:cubicBezTo>
                    <a:pt x="311" y="584"/>
                    <a:pt x="310" y="586"/>
                    <a:pt x="307" y="591"/>
                  </a:cubicBezTo>
                  <a:moveTo>
                    <a:pt x="356" y="507"/>
                  </a:moveTo>
                  <a:cubicBezTo>
                    <a:pt x="353" y="511"/>
                    <a:pt x="351" y="512"/>
                    <a:pt x="347" y="516"/>
                  </a:cubicBezTo>
                  <a:cubicBezTo>
                    <a:pt x="339" y="506"/>
                    <a:pt x="339" y="506"/>
                    <a:pt x="339" y="506"/>
                  </a:cubicBezTo>
                  <a:cubicBezTo>
                    <a:pt x="339" y="478"/>
                    <a:pt x="339" y="478"/>
                    <a:pt x="339" y="478"/>
                  </a:cubicBezTo>
                  <a:cubicBezTo>
                    <a:pt x="328" y="484"/>
                    <a:pt x="330" y="501"/>
                    <a:pt x="330" y="515"/>
                  </a:cubicBezTo>
                  <a:cubicBezTo>
                    <a:pt x="323" y="509"/>
                    <a:pt x="320" y="506"/>
                    <a:pt x="313" y="500"/>
                  </a:cubicBezTo>
                  <a:cubicBezTo>
                    <a:pt x="310" y="483"/>
                    <a:pt x="320" y="474"/>
                    <a:pt x="327" y="463"/>
                  </a:cubicBezTo>
                  <a:cubicBezTo>
                    <a:pt x="356" y="490"/>
                    <a:pt x="356" y="490"/>
                    <a:pt x="356" y="490"/>
                  </a:cubicBezTo>
                  <a:lnTo>
                    <a:pt x="356" y="507"/>
                  </a:lnTo>
                  <a:close/>
                  <a:moveTo>
                    <a:pt x="332" y="392"/>
                  </a:moveTo>
                  <a:cubicBezTo>
                    <a:pt x="347" y="407"/>
                    <a:pt x="360" y="420"/>
                    <a:pt x="374" y="433"/>
                  </a:cubicBezTo>
                  <a:cubicBezTo>
                    <a:pt x="379" y="439"/>
                    <a:pt x="383" y="446"/>
                    <a:pt x="379" y="453"/>
                  </a:cubicBezTo>
                  <a:cubicBezTo>
                    <a:pt x="378" y="457"/>
                    <a:pt x="376" y="460"/>
                    <a:pt x="373" y="464"/>
                  </a:cubicBezTo>
                  <a:cubicBezTo>
                    <a:pt x="373" y="457"/>
                    <a:pt x="370" y="453"/>
                    <a:pt x="367" y="449"/>
                  </a:cubicBezTo>
                  <a:cubicBezTo>
                    <a:pt x="348" y="431"/>
                    <a:pt x="317" y="406"/>
                    <a:pt x="315" y="396"/>
                  </a:cubicBezTo>
                  <a:cubicBezTo>
                    <a:pt x="312" y="389"/>
                    <a:pt x="313" y="380"/>
                    <a:pt x="313" y="372"/>
                  </a:cubicBezTo>
                  <a:cubicBezTo>
                    <a:pt x="318" y="368"/>
                    <a:pt x="322" y="364"/>
                    <a:pt x="328" y="359"/>
                  </a:cubicBezTo>
                  <a:cubicBezTo>
                    <a:pt x="328" y="372"/>
                    <a:pt x="326" y="385"/>
                    <a:pt x="332" y="392"/>
                  </a:cubicBezTo>
                  <a:moveTo>
                    <a:pt x="381" y="502"/>
                  </a:moveTo>
                  <a:cubicBezTo>
                    <a:pt x="376" y="506"/>
                    <a:pt x="371" y="510"/>
                    <a:pt x="365" y="515"/>
                  </a:cubicBezTo>
                  <a:cubicBezTo>
                    <a:pt x="365" y="502"/>
                    <a:pt x="367" y="490"/>
                    <a:pt x="361" y="482"/>
                  </a:cubicBezTo>
                  <a:cubicBezTo>
                    <a:pt x="346" y="468"/>
                    <a:pt x="333" y="454"/>
                    <a:pt x="320" y="441"/>
                  </a:cubicBezTo>
                  <a:cubicBezTo>
                    <a:pt x="315" y="436"/>
                    <a:pt x="311" y="428"/>
                    <a:pt x="314" y="421"/>
                  </a:cubicBezTo>
                  <a:cubicBezTo>
                    <a:pt x="316" y="418"/>
                    <a:pt x="318" y="414"/>
                    <a:pt x="320" y="411"/>
                  </a:cubicBezTo>
                  <a:cubicBezTo>
                    <a:pt x="320" y="418"/>
                    <a:pt x="323" y="422"/>
                    <a:pt x="327" y="425"/>
                  </a:cubicBezTo>
                  <a:cubicBezTo>
                    <a:pt x="345" y="443"/>
                    <a:pt x="376" y="468"/>
                    <a:pt x="379" y="478"/>
                  </a:cubicBezTo>
                  <a:cubicBezTo>
                    <a:pt x="381" y="486"/>
                    <a:pt x="381" y="494"/>
                    <a:pt x="381" y="502"/>
                  </a:cubicBezTo>
                  <a:moveTo>
                    <a:pt x="366" y="412"/>
                  </a:moveTo>
                  <a:cubicBezTo>
                    <a:pt x="337" y="384"/>
                    <a:pt x="337" y="384"/>
                    <a:pt x="337" y="384"/>
                  </a:cubicBezTo>
                  <a:cubicBezTo>
                    <a:pt x="337" y="368"/>
                    <a:pt x="337" y="368"/>
                    <a:pt x="337" y="368"/>
                  </a:cubicBezTo>
                  <a:cubicBezTo>
                    <a:pt x="341" y="364"/>
                    <a:pt x="342" y="362"/>
                    <a:pt x="346" y="358"/>
                  </a:cubicBezTo>
                  <a:cubicBezTo>
                    <a:pt x="354" y="368"/>
                    <a:pt x="354" y="368"/>
                    <a:pt x="354" y="368"/>
                  </a:cubicBezTo>
                  <a:cubicBezTo>
                    <a:pt x="354" y="396"/>
                    <a:pt x="354" y="396"/>
                    <a:pt x="354" y="396"/>
                  </a:cubicBezTo>
                  <a:cubicBezTo>
                    <a:pt x="366" y="390"/>
                    <a:pt x="363" y="374"/>
                    <a:pt x="363" y="359"/>
                  </a:cubicBezTo>
                  <a:cubicBezTo>
                    <a:pt x="370" y="365"/>
                    <a:pt x="373" y="368"/>
                    <a:pt x="380" y="374"/>
                  </a:cubicBezTo>
                  <a:cubicBezTo>
                    <a:pt x="384" y="391"/>
                    <a:pt x="374" y="400"/>
                    <a:pt x="366" y="412"/>
                  </a:cubicBezTo>
                  <a:moveTo>
                    <a:pt x="392" y="341"/>
                  </a:moveTo>
                  <a:cubicBezTo>
                    <a:pt x="279" y="341"/>
                    <a:pt x="279" y="341"/>
                    <a:pt x="279" y="341"/>
                  </a:cubicBezTo>
                  <a:cubicBezTo>
                    <a:pt x="279" y="308"/>
                    <a:pt x="279" y="308"/>
                    <a:pt x="279" y="308"/>
                  </a:cubicBezTo>
                  <a:cubicBezTo>
                    <a:pt x="392" y="308"/>
                    <a:pt x="392" y="308"/>
                    <a:pt x="392" y="308"/>
                  </a:cubicBezTo>
                  <a:lnTo>
                    <a:pt x="392" y="341"/>
                  </a:lnTo>
                  <a:close/>
                  <a:moveTo>
                    <a:pt x="341" y="262"/>
                  </a:moveTo>
                  <a:cubicBezTo>
                    <a:pt x="342" y="262"/>
                    <a:pt x="347" y="261"/>
                    <a:pt x="347" y="258"/>
                  </a:cubicBezTo>
                  <a:cubicBezTo>
                    <a:pt x="347" y="201"/>
                    <a:pt x="347" y="201"/>
                    <a:pt x="347" y="201"/>
                  </a:cubicBezTo>
                  <a:cubicBezTo>
                    <a:pt x="355" y="199"/>
                    <a:pt x="363" y="196"/>
                    <a:pt x="370" y="195"/>
                  </a:cubicBezTo>
                  <a:cubicBezTo>
                    <a:pt x="370" y="229"/>
                    <a:pt x="370" y="229"/>
                    <a:pt x="370" y="229"/>
                  </a:cubicBezTo>
                  <a:cubicBezTo>
                    <a:pt x="375" y="229"/>
                    <a:pt x="377" y="228"/>
                    <a:pt x="382" y="227"/>
                  </a:cubicBezTo>
                  <a:cubicBezTo>
                    <a:pt x="382" y="273"/>
                    <a:pt x="382" y="273"/>
                    <a:pt x="382" y="273"/>
                  </a:cubicBezTo>
                  <a:cubicBezTo>
                    <a:pt x="368" y="275"/>
                    <a:pt x="368" y="275"/>
                    <a:pt x="368" y="275"/>
                  </a:cubicBezTo>
                  <a:cubicBezTo>
                    <a:pt x="364" y="294"/>
                    <a:pt x="364" y="294"/>
                    <a:pt x="364" y="294"/>
                  </a:cubicBezTo>
                  <a:cubicBezTo>
                    <a:pt x="313" y="294"/>
                    <a:pt x="313" y="294"/>
                    <a:pt x="313" y="294"/>
                  </a:cubicBezTo>
                  <a:cubicBezTo>
                    <a:pt x="306" y="277"/>
                    <a:pt x="306" y="277"/>
                    <a:pt x="306" y="277"/>
                  </a:cubicBezTo>
                  <a:cubicBezTo>
                    <a:pt x="293" y="276"/>
                    <a:pt x="292" y="276"/>
                    <a:pt x="280" y="275"/>
                  </a:cubicBezTo>
                  <a:cubicBezTo>
                    <a:pt x="292" y="260"/>
                    <a:pt x="304" y="245"/>
                    <a:pt x="312" y="229"/>
                  </a:cubicBezTo>
                  <a:cubicBezTo>
                    <a:pt x="312" y="206"/>
                    <a:pt x="312" y="206"/>
                    <a:pt x="312" y="206"/>
                  </a:cubicBezTo>
                  <a:cubicBezTo>
                    <a:pt x="335" y="203"/>
                    <a:pt x="335" y="203"/>
                    <a:pt x="335" y="203"/>
                  </a:cubicBezTo>
                  <a:cubicBezTo>
                    <a:pt x="335" y="258"/>
                    <a:pt x="335" y="258"/>
                    <a:pt x="335" y="258"/>
                  </a:cubicBezTo>
                  <a:cubicBezTo>
                    <a:pt x="335" y="260"/>
                    <a:pt x="337" y="262"/>
                    <a:pt x="340" y="262"/>
                  </a:cubicBezTo>
                  <a:lnTo>
                    <a:pt x="341" y="262"/>
                  </a:lnTo>
                  <a:close/>
                  <a:moveTo>
                    <a:pt x="312" y="51"/>
                  </a:moveTo>
                  <a:cubicBezTo>
                    <a:pt x="317" y="49"/>
                    <a:pt x="325" y="50"/>
                    <a:pt x="330" y="54"/>
                  </a:cubicBezTo>
                  <a:cubicBezTo>
                    <a:pt x="336" y="59"/>
                    <a:pt x="338" y="67"/>
                    <a:pt x="337" y="74"/>
                  </a:cubicBezTo>
                  <a:cubicBezTo>
                    <a:pt x="332" y="90"/>
                    <a:pt x="314" y="93"/>
                    <a:pt x="300" y="97"/>
                  </a:cubicBezTo>
                  <a:cubicBezTo>
                    <a:pt x="292" y="86"/>
                    <a:pt x="292" y="86"/>
                    <a:pt x="292" y="86"/>
                  </a:cubicBezTo>
                  <a:cubicBezTo>
                    <a:pt x="295" y="72"/>
                    <a:pt x="297" y="56"/>
                    <a:pt x="312" y="51"/>
                  </a:cubicBezTo>
                  <a:moveTo>
                    <a:pt x="267" y="114"/>
                  </a:moveTo>
                  <a:cubicBezTo>
                    <a:pt x="273" y="124"/>
                    <a:pt x="273" y="124"/>
                    <a:pt x="273" y="124"/>
                  </a:cubicBezTo>
                  <a:cubicBezTo>
                    <a:pt x="259" y="140"/>
                    <a:pt x="259" y="140"/>
                    <a:pt x="259" y="140"/>
                  </a:cubicBezTo>
                  <a:cubicBezTo>
                    <a:pt x="255" y="137"/>
                    <a:pt x="254" y="136"/>
                    <a:pt x="251" y="132"/>
                  </a:cubicBezTo>
                  <a:cubicBezTo>
                    <a:pt x="258" y="124"/>
                    <a:pt x="259" y="124"/>
                    <a:pt x="267" y="114"/>
                  </a:cubicBezTo>
                  <a:moveTo>
                    <a:pt x="88" y="93"/>
                  </a:moveTo>
                  <a:cubicBezTo>
                    <a:pt x="88" y="93"/>
                    <a:pt x="88" y="93"/>
                    <a:pt x="88" y="93"/>
                  </a:cubicBezTo>
                  <a:cubicBezTo>
                    <a:pt x="91" y="100"/>
                    <a:pt x="95" y="106"/>
                    <a:pt x="103" y="109"/>
                  </a:cubicBezTo>
                  <a:cubicBezTo>
                    <a:pt x="102" y="105"/>
                    <a:pt x="99" y="102"/>
                    <a:pt x="97" y="97"/>
                  </a:cubicBezTo>
                  <a:cubicBezTo>
                    <a:pt x="94" y="89"/>
                    <a:pt x="94" y="77"/>
                    <a:pt x="100" y="70"/>
                  </a:cubicBezTo>
                  <a:cubicBezTo>
                    <a:pt x="104" y="64"/>
                    <a:pt x="109" y="62"/>
                    <a:pt x="115" y="60"/>
                  </a:cubicBezTo>
                  <a:cubicBezTo>
                    <a:pt x="113" y="67"/>
                    <a:pt x="112" y="75"/>
                    <a:pt x="115" y="82"/>
                  </a:cubicBezTo>
                  <a:cubicBezTo>
                    <a:pt x="119" y="79"/>
                    <a:pt x="119" y="79"/>
                    <a:pt x="122" y="76"/>
                  </a:cubicBezTo>
                  <a:cubicBezTo>
                    <a:pt x="123" y="75"/>
                    <a:pt x="124" y="74"/>
                    <a:pt x="125" y="74"/>
                  </a:cubicBezTo>
                  <a:cubicBezTo>
                    <a:pt x="130" y="86"/>
                    <a:pt x="137" y="102"/>
                    <a:pt x="133" y="116"/>
                  </a:cubicBezTo>
                  <a:cubicBezTo>
                    <a:pt x="131" y="122"/>
                    <a:pt x="131" y="122"/>
                    <a:pt x="131" y="122"/>
                  </a:cubicBezTo>
                  <a:cubicBezTo>
                    <a:pt x="130" y="112"/>
                    <a:pt x="128" y="107"/>
                    <a:pt x="122" y="104"/>
                  </a:cubicBezTo>
                  <a:cubicBezTo>
                    <a:pt x="121" y="109"/>
                    <a:pt x="124" y="114"/>
                    <a:pt x="125" y="121"/>
                  </a:cubicBezTo>
                  <a:cubicBezTo>
                    <a:pt x="128" y="133"/>
                    <a:pt x="126" y="144"/>
                    <a:pt x="119" y="151"/>
                  </a:cubicBezTo>
                  <a:cubicBezTo>
                    <a:pt x="100" y="151"/>
                    <a:pt x="100" y="151"/>
                    <a:pt x="100" y="151"/>
                  </a:cubicBezTo>
                  <a:cubicBezTo>
                    <a:pt x="86" y="136"/>
                    <a:pt x="85" y="113"/>
                    <a:pt x="88" y="93"/>
                  </a:cubicBezTo>
                  <a:moveTo>
                    <a:pt x="130" y="169"/>
                  </a:moveTo>
                  <a:cubicBezTo>
                    <a:pt x="121" y="169"/>
                    <a:pt x="121" y="169"/>
                    <a:pt x="121" y="169"/>
                  </a:cubicBezTo>
                  <a:cubicBezTo>
                    <a:pt x="116" y="204"/>
                    <a:pt x="116" y="204"/>
                    <a:pt x="116" y="204"/>
                  </a:cubicBezTo>
                  <a:cubicBezTo>
                    <a:pt x="112" y="200"/>
                    <a:pt x="107" y="197"/>
                    <a:pt x="102" y="195"/>
                  </a:cubicBezTo>
                  <a:cubicBezTo>
                    <a:pt x="100" y="181"/>
                    <a:pt x="99" y="179"/>
                    <a:pt x="98" y="169"/>
                  </a:cubicBezTo>
                  <a:cubicBezTo>
                    <a:pt x="88" y="169"/>
                    <a:pt x="88" y="169"/>
                    <a:pt x="88" y="169"/>
                  </a:cubicBezTo>
                  <a:cubicBezTo>
                    <a:pt x="88" y="158"/>
                    <a:pt x="88" y="158"/>
                    <a:pt x="88" y="158"/>
                  </a:cubicBezTo>
                  <a:cubicBezTo>
                    <a:pt x="105" y="158"/>
                    <a:pt x="114" y="158"/>
                    <a:pt x="130" y="158"/>
                  </a:cubicBezTo>
                  <a:lnTo>
                    <a:pt x="130" y="169"/>
                  </a:lnTo>
                  <a:close/>
                  <a:moveTo>
                    <a:pt x="104" y="204"/>
                  </a:moveTo>
                  <a:cubicBezTo>
                    <a:pt x="120" y="213"/>
                    <a:pt x="132" y="232"/>
                    <a:pt x="147" y="245"/>
                  </a:cubicBezTo>
                  <a:cubicBezTo>
                    <a:pt x="152" y="248"/>
                    <a:pt x="155" y="252"/>
                    <a:pt x="159" y="254"/>
                  </a:cubicBezTo>
                  <a:cubicBezTo>
                    <a:pt x="170" y="245"/>
                    <a:pt x="178" y="238"/>
                    <a:pt x="185" y="224"/>
                  </a:cubicBezTo>
                  <a:cubicBezTo>
                    <a:pt x="190" y="216"/>
                    <a:pt x="198" y="213"/>
                    <a:pt x="207" y="212"/>
                  </a:cubicBezTo>
                  <a:cubicBezTo>
                    <a:pt x="213" y="205"/>
                    <a:pt x="213" y="205"/>
                    <a:pt x="213" y="205"/>
                  </a:cubicBezTo>
                  <a:cubicBezTo>
                    <a:pt x="210" y="186"/>
                    <a:pt x="210" y="186"/>
                    <a:pt x="210" y="186"/>
                  </a:cubicBezTo>
                  <a:cubicBezTo>
                    <a:pt x="203" y="178"/>
                    <a:pt x="198" y="169"/>
                    <a:pt x="193" y="160"/>
                  </a:cubicBezTo>
                  <a:cubicBezTo>
                    <a:pt x="196" y="149"/>
                    <a:pt x="197" y="137"/>
                    <a:pt x="208" y="131"/>
                  </a:cubicBezTo>
                  <a:cubicBezTo>
                    <a:pt x="215" y="126"/>
                    <a:pt x="221" y="136"/>
                    <a:pt x="227" y="130"/>
                  </a:cubicBezTo>
                  <a:cubicBezTo>
                    <a:pt x="231" y="129"/>
                    <a:pt x="235" y="130"/>
                    <a:pt x="238" y="133"/>
                  </a:cubicBezTo>
                  <a:cubicBezTo>
                    <a:pt x="242" y="140"/>
                    <a:pt x="247" y="148"/>
                    <a:pt x="247" y="157"/>
                  </a:cubicBezTo>
                  <a:cubicBezTo>
                    <a:pt x="245" y="165"/>
                    <a:pt x="241" y="173"/>
                    <a:pt x="237" y="182"/>
                  </a:cubicBezTo>
                  <a:cubicBezTo>
                    <a:pt x="236" y="183"/>
                    <a:pt x="233" y="184"/>
                    <a:pt x="231" y="185"/>
                  </a:cubicBezTo>
                  <a:cubicBezTo>
                    <a:pt x="233" y="189"/>
                    <a:pt x="233" y="193"/>
                    <a:pt x="236" y="196"/>
                  </a:cubicBezTo>
                  <a:cubicBezTo>
                    <a:pt x="239" y="197"/>
                    <a:pt x="242" y="197"/>
                    <a:pt x="246" y="196"/>
                  </a:cubicBezTo>
                  <a:cubicBezTo>
                    <a:pt x="249" y="187"/>
                    <a:pt x="259" y="183"/>
                    <a:pt x="268" y="180"/>
                  </a:cubicBezTo>
                  <a:cubicBezTo>
                    <a:pt x="287" y="168"/>
                    <a:pt x="287" y="168"/>
                    <a:pt x="287" y="168"/>
                  </a:cubicBezTo>
                  <a:cubicBezTo>
                    <a:pt x="284" y="154"/>
                    <a:pt x="293" y="141"/>
                    <a:pt x="288" y="127"/>
                  </a:cubicBezTo>
                  <a:cubicBezTo>
                    <a:pt x="277" y="122"/>
                    <a:pt x="274" y="110"/>
                    <a:pt x="272" y="101"/>
                  </a:cubicBezTo>
                  <a:cubicBezTo>
                    <a:pt x="273" y="95"/>
                    <a:pt x="276" y="89"/>
                    <a:pt x="280" y="84"/>
                  </a:cubicBezTo>
                  <a:cubicBezTo>
                    <a:pt x="281" y="84"/>
                    <a:pt x="281" y="84"/>
                    <a:pt x="281" y="84"/>
                  </a:cubicBezTo>
                  <a:cubicBezTo>
                    <a:pt x="291" y="96"/>
                    <a:pt x="301" y="108"/>
                    <a:pt x="304" y="123"/>
                  </a:cubicBezTo>
                  <a:cubicBezTo>
                    <a:pt x="306" y="142"/>
                    <a:pt x="307" y="161"/>
                    <a:pt x="306" y="181"/>
                  </a:cubicBezTo>
                  <a:cubicBezTo>
                    <a:pt x="296" y="191"/>
                    <a:pt x="284" y="197"/>
                    <a:pt x="273" y="204"/>
                  </a:cubicBezTo>
                  <a:cubicBezTo>
                    <a:pt x="264" y="221"/>
                    <a:pt x="264" y="221"/>
                    <a:pt x="264" y="221"/>
                  </a:cubicBezTo>
                  <a:cubicBezTo>
                    <a:pt x="263" y="237"/>
                    <a:pt x="258" y="253"/>
                    <a:pt x="256" y="269"/>
                  </a:cubicBezTo>
                  <a:cubicBezTo>
                    <a:pt x="263" y="289"/>
                    <a:pt x="271" y="315"/>
                    <a:pt x="265" y="333"/>
                  </a:cubicBezTo>
                  <a:cubicBezTo>
                    <a:pt x="260" y="344"/>
                    <a:pt x="250" y="350"/>
                    <a:pt x="242" y="356"/>
                  </a:cubicBezTo>
                  <a:cubicBezTo>
                    <a:pt x="223" y="371"/>
                    <a:pt x="223" y="371"/>
                    <a:pt x="223" y="371"/>
                  </a:cubicBezTo>
                  <a:cubicBezTo>
                    <a:pt x="242" y="392"/>
                    <a:pt x="238" y="416"/>
                    <a:pt x="239" y="447"/>
                  </a:cubicBezTo>
                  <a:cubicBezTo>
                    <a:pt x="238" y="454"/>
                    <a:pt x="252" y="460"/>
                    <a:pt x="245" y="469"/>
                  </a:cubicBezTo>
                  <a:cubicBezTo>
                    <a:pt x="239" y="478"/>
                    <a:pt x="230" y="486"/>
                    <a:pt x="231" y="498"/>
                  </a:cubicBezTo>
                  <a:cubicBezTo>
                    <a:pt x="225" y="508"/>
                    <a:pt x="211" y="510"/>
                    <a:pt x="204" y="510"/>
                  </a:cubicBezTo>
                  <a:cubicBezTo>
                    <a:pt x="203" y="510"/>
                    <a:pt x="202" y="509"/>
                    <a:pt x="202" y="508"/>
                  </a:cubicBezTo>
                  <a:cubicBezTo>
                    <a:pt x="203" y="503"/>
                    <a:pt x="207" y="499"/>
                    <a:pt x="209" y="494"/>
                  </a:cubicBezTo>
                  <a:cubicBezTo>
                    <a:pt x="216" y="484"/>
                    <a:pt x="213" y="469"/>
                    <a:pt x="222" y="459"/>
                  </a:cubicBezTo>
                  <a:cubicBezTo>
                    <a:pt x="215" y="437"/>
                    <a:pt x="204" y="415"/>
                    <a:pt x="201" y="391"/>
                  </a:cubicBezTo>
                  <a:cubicBezTo>
                    <a:pt x="201" y="390"/>
                    <a:pt x="201" y="390"/>
                    <a:pt x="201" y="390"/>
                  </a:cubicBezTo>
                  <a:cubicBezTo>
                    <a:pt x="195" y="401"/>
                    <a:pt x="198" y="412"/>
                    <a:pt x="201" y="421"/>
                  </a:cubicBezTo>
                  <a:cubicBezTo>
                    <a:pt x="183" y="444"/>
                    <a:pt x="162" y="467"/>
                    <a:pt x="162" y="498"/>
                  </a:cubicBezTo>
                  <a:cubicBezTo>
                    <a:pt x="154" y="513"/>
                    <a:pt x="143" y="526"/>
                    <a:pt x="137" y="541"/>
                  </a:cubicBezTo>
                  <a:cubicBezTo>
                    <a:pt x="135" y="543"/>
                    <a:pt x="131" y="541"/>
                    <a:pt x="129" y="540"/>
                  </a:cubicBezTo>
                  <a:cubicBezTo>
                    <a:pt x="123" y="536"/>
                    <a:pt x="122" y="533"/>
                    <a:pt x="120" y="528"/>
                  </a:cubicBezTo>
                  <a:cubicBezTo>
                    <a:pt x="116" y="507"/>
                    <a:pt x="141" y="500"/>
                    <a:pt x="147" y="482"/>
                  </a:cubicBezTo>
                  <a:cubicBezTo>
                    <a:pt x="151" y="454"/>
                    <a:pt x="153" y="423"/>
                    <a:pt x="173" y="401"/>
                  </a:cubicBezTo>
                  <a:cubicBezTo>
                    <a:pt x="175" y="358"/>
                    <a:pt x="188" y="321"/>
                    <a:pt x="219" y="290"/>
                  </a:cubicBezTo>
                  <a:cubicBezTo>
                    <a:pt x="217" y="280"/>
                    <a:pt x="213" y="272"/>
                    <a:pt x="210" y="263"/>
                  </a:cubicBezTo>
                  <a:cubicBezTo>
                    <a:pt x="206" y="263"/>
                    <a:pt x="204" y="262"/>
                    <a:pt x="200" y="259"/>
                  </a:cubicBezTo>
                  <a:cubicBezTo>
                    <a:pt x="198" y="255"/>
                    <a:pt x="197" y="253"/>
                    <a:pt x="196" y="248"/>
                  </a:cubicBezTo>
                  <a:cubicBezTo>
                    <a:pt x="185" y="261"/>
                    <a:pt x="172" y="276"/>
                    <a:pt x="158" y="284"/>
                  </a:cubicBezTo>
                  <a:cubicBezTo>
                    <a:pt x="155" y="286"/>
                    <a:pt x="152" y="283"/>
                    <a:pt x="147" y="278"/>
                  </a:cubicBezTo>
                  <a:cubicBezTo>
                    <a:pt x="130" y="264"/>
                    <a:pt x="127" y="233"/>
                    <a:pt x="100" y="234"/>
                  </a:cubicBezTo>
                  <a:cubicBezTo>
                    <a:pt x="88" y="230"/>
                    <a:pt x="88" y="216"/>
                    <a:pt x="86" y="205"/>
                  </a:cubicBezTo>
                  <a:cubicBezTo>
                    <a:pt x="91" y="202"/>
                    <a:pt x="98" y="202"/>
                    <a:pt x="104" y="204"/>
                  </a:cubicBezTo>
                  <a:moveTo>
                    <a:pt x="116" y="247"/>
                  </a:moveTo>
                  <a:cubicBezTo>
                    <a:pt x="115" y="266"/>
                    <a:pt x="115" y="266"/>
                    <a:pt x="115" y="285"/>
                  </a:cubicBezTo>
                  <a:cubicBezTo>
                    <a:pt x="104" y="285"/>
                    <a:pt x="104" y="285"/>
                    <a:pt x="104" y="285"/>
                  </a:cubicBezTo>
                  <a:cubicBezTo>
                    <a:pt x="104" y="282"/>
                    <a:pt x="104" y="282"/>
                    <a:pt x="104" y="282"/>
                  </a:cubicBezTo>
                  <a:cubicBezTo>
                    <a:pt x="104" y="267"/>
                    <a:pt x="103" y="257"/>
                    <a:pt x="103" y="242"/>
                  </a:cubicBezTo>
                  <a:cubicBezTo>
                    <a:pt x="107" y="241"/>
                    <a:pt x="112" y="244"/>
                    <a:pt x="116" y="247"/>
                  </a:cubicBezTo>
                  <a:moveTo>
                    <a:pt x="59" y="308"/>
                  </a:moveTo>
                  <a:cubicBezTo>
                    <a:pt x="172" y="308"/>
                    <a:pt x="172" y="308"/>
                    <a:pt x="172" y="308"/>
                  </a:cubicBezTo>
                  <a:cubicBezTo>
                    <a:pt x="172" y="341"/>
                    <a:pt x="172" y="341"/>
                    <a:pt x="172" y="341"/>
                  </a:cubicBezTo>
                  <a:cubicBezTo>
                    <a:pt x="59" y="341"/>
                    <a:pt x="59" y="341"/>
                    <a:pt x="59" y="341"/>
                  </a:cubicBezTo>
                  <a:lnTo>
                    <a:pt x="59" y="308"/>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11" name="Freeform 16">
              <a:extLst>
                <a:ext uri="{FF2B5EF4-FFF2-40B4-BE49-F238E27FC236}">
                  <a16:creationId xmlns:a16="http://schemas.microsoft.com/office/drawing/2014/main" id="{F484626D-A875-1A6F-9D39-AC569E998A24}"/>
                </a:ext>
              </a:extLst>
            </p:cNvPr>
            <p:cNvSpPr>
              <a:spLocks/>
            </p:cNvSpPr>
            <p:nvPr/>
          </p:nvSpPr>
          <p:spPr bwMode="auto">
            <a:xfrm>
              <a:off x="1406" y="2351"/>
              <a:ext cx="70" cy="95"/>
            </a:xfrm>
            <a:custGeom>
              <a:avLst/>
              <a:gdLst>
                <a:gd name="T0" fmla="*/ 20 w 51"/>
                <a:gd name="T1" fmla="*/ 57 h 69"/>
                <a:gd name="T2" fmla="*/ 43 w 51"/>
                <a:gd name="T3" fmla="*/ 36 h 69"/>
                <a:gd name="T4" fmla="*/ 46 w 51"/>
                <a:gd name="T5" fmla="*/ 13 h 69"/>
                <a:gd name="T6" fmla="*/ 29 w 51"/>
                <a:gd name="T7" fmla="*/ 1 h 69"/>
                <a:gd name="T8" fmla="*/ 6 w 51"/>
                <a:gd name="T9" fmla="*/ 8 h 69"/>
                <a:gd name="T10" fmla="*/ 1 w 51"/>
                <a:gd name="T11" fmla="*/ 26 h 69"/>
                <a:gd name="T12" fmla="*/ 13 w 51"/>
                <a:gd name="T13" fmla="*/ 26 h 69"/>
                <a:gd name="T14" fmla="*/ 18 w 51"/>
                <a:gd name="T15" fmla="*/ 14 h 69"/>
                <a:gd name="T16" fmla="*/ 27 w 51"/>
                <a:gd name="T17" fmla="*/ 12 h 69"/>
                <a:gd name="T18" fmla="*/ 33 w 51"/>
                <a:gd name="T19" fmla="*/ 17 h 69"/>
                <a:gd name="T20" fmla="*/ 31 w 51"/>
                <a:gd name="T21" fmla="*/ 30 h 69"/>
                <a:gd name="T22" fmla="*/ 3 w 51"/>
                <a:gd name="T23" fmla="*/ 69 h 69"/>
                <a:gd name="T24" fmla="*/ 51 w 51"/>
                <a:gd name="T25" fmla="*/ 66 h 69"/>
                <a:gd name="T26" fmla="*/ 51 w 51"/>
                <a:gd name="T27" fmla="*/ 55 h 69"/>
                <a:gd name="T28" fmla="*/ 20 w 51"/>
                <a:gd name="T29" fmla="*/ 5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69">
                  <a:moveTo>
                    <a:pt x="20" y="57"/>
                  </a:moveTo>
                  <a:cubicBezTo>
                    <a:pt x="26" y="48"/>
                    <a:pt x="35" y="44"/>
                    <a:pt x="43" y="36"/>
                  </a:cubicBezTo>
                  <a:cubicBezTo>
                    <a:pt x="48" y="30"/>
                    <a:pt x="49" y="20"/>
                    <a:pt x="46" y="13"/>
                  </a:cubicBezTo>
                  <a:cubicBezTo>
                    <a:pt x="43" y="6"/>
                    <a:pt x="35" y="2"/>
                    <a:pt x="29" y="1"/>
                  </a:cubicBezTo>
                  <a:cubicBezTo>
                    <a:pt x="20" y="0"/>
                    <a:pt x="12" y="2"/>
                    <a:pt x="6" y="8"/>
                  </a:cubicBezTo>
                  <a:cubicBezTo>
                    <a:pt x="2" y="13"/>
                    <a:pt x="0" y="20"/>
                    <a:pt x="1" y="26"/>
                  </a:cubicBezTo>
                  <a:cubicBezTo>
                    <a:pt x="13" y="26"/>
                    <a:pt x="13" y="26"/>
                    <a:pt x="13" y="26"/>
                  </a:cubicBezTo>
                  <a:cubicBezTo>
                    <a:pt x="13" y="21"/>
                    <a:pt x="14" y="17"/>
                    <a:pt x="18" y="14"/>
                  </a:cubicBezTo>
                  <a:cubicBezTo>
                    <a:pt x="20" y="12"/>
                    <a:pt x="23" y="11"/>
                    <a:pt x="27" y="12"/>
                  </a:cubicBezTo>
                  <a:cubicBezTo>
                    <a:pt x="30" y="13"/>
                    <a:pt x="32" y="14"/>
                    <a:pt x="33" y="17"/>
                  </a:cubicBezTo>
                  <a:cubicBezTo>
                    <a:pt x="35" y="22"/>
                    <a:pt x="34" y="27"/>
                    <a:pt x="31" y="30"/>
                  </a:cubicBezTo>
                  <a:cubicBezTo>
                    <a:pt x="20" y="42"/>
                    <a:pt x="2" y="51"/>
                    <a:pt x="3" y="69"/>
                  </a:cubicBezTo>
                  <a:cubicBezTo>
                    <a:pt x="51" y="66"/>
                    <a:pt x="51" y="66"/>
                    <a:pt x="51" y="66"/>
                  </a:cubicBezTo>
                  <a:cubicBezTo>
                    <a:pt x="51" y="63"/>
                    <a:pt x="51" y="59"/>
                    <a:pt x="51" y="55"/>
                  </a:cubicBezTo>
                  <a:lnTo>
                    <a:pt x="20" y="57"/>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12" name="Freeform 17">
              <a:extLst>
                <a:ext uri="{FF2B5EF4-FFF2-40B4-BE49-F238E27FC236}">
                  <a16:creationId xmlns:a16="http://schemas.microsoft.com/office/drawing/2014/main" id="{92A474C3-A42D-E59F-F2A7-AF1C9AAB8EC1}"/>
                </a:ext>
              </a:extLst>
            </p:cNvPr>
            <p:cNvSpPr>
              <a:spLocks/>
            </p:cNvSpPr>
            <p:nvPr/>
          </p:nvSpPr>
          <p:spPr bwMode="auto">
            <a:xfrm>
              <a:off x="1211" y="2335"/>
              <a:ext cx="48" cy="90"/>
            </a:xfrm>
            <a:custGeom>
              <a:avLst/>
              <a:gdLst>
                <a:gd name="T0" fmla="*/ 21 w 35"/>
                <a:gd name="T1" fmla="*/ 4 h 66"/>
                <a:gd name="T2" fmla="*/ 2 w 35"/>
                <a:gd name="T3" fmla="*/ 5 h 66"/>
                <a:gd name="T4" fmla="*/ 0 w 35"/>
                <a:gd name="T5" fmla="*/ 14 h 66"/>
                <a:gd name="T6" fmla="*/ 16 w 35"/>
                <a:gd name="T7" fmla="*/ 19 h 66"/>
                <a:gd name="T8" fmla="*/ 16 w 35"/>
                <a:gd name="T9" fmla="*/ 20 h 66"/>
                <a:gd name="T10" fmla="*/ 2 w 35"/>
                <a:gd name="T11" fmla="*/ 62 h 66"/>
                <a:gd name="T12" fmla="*/ 15 w 35"/>
                <a:gd name="T13" fmla="*/ 66 h 66"/>
                <a:gd name="T14" fmla="*/ 35 w 35"/>
                <a:gd name="T15" fmla="*/ 4 h 66"/>
                <a:gd name="T16" fmla="*/ 35 w 35"/>
                <a:gd name="T17" fmla="*/ 4 h 66"/>
                <a:gd name="T18" fmla="*/ 25 w 35"/>
                <a:gd name="T19" fmla="*/ 0 h 66"/>
                <a:gd name="T20" fmla="*/ 21 w 35"/>
                <a:gd name="T21"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66">
                  <a:moveTo>
                    <a:pt x="21" y="4"/>
                  </a:moveTo>
                  <a:cubicBezTo>
                    <a:pt x="15" y="8"/>
                    <a:pt x="9" y="7"/>
                    <a:pt x="2" y="5"/>
                  </a:cubicBezTo>
                  <a:cubicBezTo>
                    <a:pt x="0" y="14"/>
                    <a:pt x="0" y="14"/>
                    <a:pt x="0" y="14"/>
                  </a:cubicBezTo>
                  <a:cubicBezTo>
                    <a:pt x="5" y="15"/>
                    <a:pt x="11" y="17"/>
                    <a:pt x="16" y="19"/>
                  </a:cubicBezTo>
                  <a:cubicBezTo>
                    <a:pt x="16" y="20"/>
                    <a:pt x="16" y="20"/>
                    <a:pt x="16" y="20"/>
                  </a:cubicBezTo>
                  <a:cubicBezTo>
                    <a:pt x="2" y="62"/>
                    <a:pt x="2" y="62"/>
                    <a:pt x="2" y="62"/>
                  </a:cubicBezTo>
                  <a:cubicBezTo>
                    <a:pt x="15" y="66"/>
                    <a:pt x="15" y="66"/>
                    <a:pt x="15" y="66"/>
                  </a:cubicBezTo>
                  <a:cubicBezTo>
                    <a:pt x="35" y="4"/>
                    <a:pt x="35" y="4"/>
                    <a:pt x="35" y="4"/>
                  </a:cubicBezTo>
                  <a:cubicBezTo>
                    <a:pt x="35" y="4"/>
                    <a:pt x="35" y="4"/>
                    <a:pt x="35" y="4"/>
                  </a:cubicBezTo>
                  <a:cubicBezTo>
                    <a:pt x="25" y="0"/>
                    <a:pt x="25" y="0"/>
                    <a:pt x="25" y="0"/>
                  </a:cubicBezTo>
                  <a:cubicBezTo>
                    <a:pt x="24" y="2"/>
                    <a:pt x="23" y="2"/>
                    <a:pt x="21" y="4"/>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14" name="Freeform 18">
              <a:extLst>
                <a:ext uri="{FF2B5EF4-FFF2-40B4-BE49-F238E27FC236}">
                  <a16:creationId xmlns:a16="http://schemas.microsoft.com/office/drawing/2014/main" id="{F92ECB3A-B830-2768-3741-8FA210854A91}"/>
                </a:ext>
              </a:extLst>
            </p:cNvPr>
            <p:cNvSpPr>
              <a:spLocks noEditPoints="1"/>
            </p:cNvSpPr>
            <p:nvPr/>
          </p:nvSpPr>
          <p:spPr bwMode="auto">
            <a:xfrm>
              <a:off x="1514" y="2329"/>
              <a:ext cx="83" cy="96"/>
            </a:xfrm>
            <a:custGeom>
              <a:avLst/>
              <a:gdLst>
                <a:gd name="T0" fmla="*/ 47 w 60"/>
                <a:gd name="T1" fmla="*/ 29 h 70"/>
                <a:gd name="T2" fmla="*/ 43 w 60"/>
                <a:gd name="T3" fmla="*/ 28 h 70"/>
                <a:gd name="T4" fmla="*/ 49 w 60"/>
                <a:gd name="T5" fmla="*/ 14 h 70"/>
                <a:gd name="T6" fmla="*/ 38 w 60"/>
                <a:gd name="T7" fmla="*/ 1 h 70"/>
                <a:gd name="T8" fmla="*/ 21 w 60"/>
                <a:gd name="T9" fmla="*/ 2 h 70"/>
                <a:gd name="T10" fmla="*/ 7 w 60"/>
                <a:gd name="T11" fmla="*/ 9 h 70"/>
                <a:gd name="T12" fmla="*/ 3 w 60"/>
                <a:gd name="T13" fmla="*/ 26 h 70"/>
                <a:gd name="T14" fmla="*/ 15 w 60"/>
                <a:gd name="T15" fmla="*/ 35 h 70"/>
                <a:gd name="T16" fmla="*/ 12 w 60"/>
                <a:gd name="T17" fmla="*/ 38 h 70"/>
                <a:gd name="T18" fmla="*/ 7 w 60"/>
                <a:gd name="T19" fmla="*/ 55 h 70"/>
                <a:gd name="T20" fmla="*/ 21 w 60"/>
                <a:gd name="T21" fmla="*/ 69 h 70"/>
                <a:gd name="T22" fmla="*/ 38 w 60"/>
                <a:gd name="T23" fmla="*/ 69 h 70"/>
                <a:gd name="T24" fmla="*/ 53 w 60"/>
                <a:gd name="T25" fmla="*/ 61 h 70"/>
                <a:gd name="T26" fmla="*/ 59 w 60"/>
                <a:gd name="T27" fmla="*/ 42 h 70"/>
                <a:gd name="T28" fmla="*/ 47 w 60"/>
                <a:gd name="T29" fmla="*/ 29 h 70"/>
                <a:gd name="T30" fmla="*/ 16 w 60"/>
                <a:gd name="T31" fmla="*/ 24 h 70"/>
                <a:gd name="T32" fmla="*/ 17 w 60"/>
                <a:gd name="T33" fmla="*/ 14 h 70"/>
                <a:gd name="T34" fmla="*/ 24 w 60"/>
                <a:gd name="T35" fmla="*/ 11 h 70"/>
                <a:gd name="T36" fmla="*/ 31 w 60"/>
                <a:gd name="T37" fmla="*/ 11 h 70"/>
                <a:gd name="T38" fmla="*/ 37 w 60"/>
                <a:gd name="T39" fmla="*/ 19 h 70"/>
                <a:gd name="T40" fmla="*/ 34 w 60"/>
                <a:gd name="T41" fmla="*/ 25 h 70"/>
                <a:gd name="T42" fmla="*/ 28 w 60"/>
                <a:gd name="T43" fmla="*/ 28 h 70"/>
                <a:gd name="T44" fmla="*/ 21 w 60"/>
                <a:gd name="T45" fmla="*/ 28 h 70"/>
                <a:gd name="T46" fmla="*/ 16 w 60"/>
                <a:gd name="T47" fmla="*/ 24 h 70"/>
                <a:gd name="T48" fmla="*/ 43 w 60"/>
                <a:gd name="T49" fmla="*/ 54 h 70"/>
                <a:gd name="T50" fmla="*/ 35 w 60"/>
                <a:gd name="T51" fmla="*/ 58 h 70"/>
                <a:gd name="T52" fmla="*/ 27 w 60"/>
                <a:gd name="T53" fmla="*/ 58 h 70"/>
                <a:gd name="T54" fmla="*/ 20 w 60"/>
                <a:gd name="T55" fmla="*/ 52 h 70"/>
                <a:gd name="T56" fmla="*/ 24 w 60"/>
                <a:gd name="T57" fmla="*/ 40 h 70"/>
                <a:gd name="T58" fmla="*/ 30 w 60"/>
                <a:gd name="T59" fmla="*/ 38 h 70"/>
                <a:gd name="T60" fmla="*/ 37 w 60"/>
                <a:gd name="T61" fmla="*/ 37 h 70"/>
                <a:gd name="T62" fmla="*/ 45 w 60"/>
                <a:gd name="T63" fmla="*/ 45 h 70"/>
                <a:gd name="T64" fmla="*/ 43 w 60"/>
                <a:gd name="T65" fmla="*/ 5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70">
                  <a:moveTo>
                    <a:pt x="47" y="29"/>
                  </a:moveTo>
                  <a:cubicBezTo>
                    <a:pt x="43" y="28"/>
                    <a:pt x="43" y="28"/>
                    <a:pt x="43" y="28"/>
                  </a:cubicBezTo>
                  <a:cubicBezTo>
                    <a:pt x="47" y="25"/>
                    <a:pt x="51" y="20"/>
                    <a:pt x="49" y="14"/>
                  </a:cubicBezTo>
                  <a:cubicBezTo>
                    <a:pt x="48" y="8"/>
                    <a:pt x="44" y="4"/>
                    <a:pt x="38" y="1"/>
                  </a:cubicBezTo>
                  <a:cubicBezTo>
                    <a:pt x="33" y="0"/>
                    <a:pt x="27" y="0"/>
                    <a:pt x="21" y="2"/>
                  </a:cubicBezTo>
                  <a:cubicBezTo>
                    <a:pt x="16" y="3"/>
                    <a:pt x="10" y="5"/>
                    <a:pt x="7" y="9"/>
                  </a:cubicBezTo>
                  <a:cubicBezTo>
                    <a:pt x="3" y="14"/>
                    <a:pt x="0" y="19"/>
                    <a:pt x="3" y="26"/>
                  </a:cubicBezTo>
                  <a:cubicBezTo>
                    <a:pt x="4" y="31"/>
                    <a:pt x="10" y="34"/>
                    <a:pt x="15" y="35"/>
                  </a:cubicBezTo>
                  <a:cubicBezTo>
                    <a:pt x="12" y="38"/>
                    <a:pt x="12" y="38"/>
                    <a:pt x="12" y="38"/>
                  </a:cubicBezTo>
                  <a:cubicBezTo>
                    <a:pt x="7" y="43"/>
                    <a:pt x="6" y="48"/>
                    <a:pt x="7" y="55"/>
                  </a:cubicBezTo>
                  <a:cubicBezTo>
                    <a:pt x="9" y="61"/>
                    <a:pt x="14" y="67"/>
                    <a:pt x="21" y="69"/>
                  </a:cubicBezTo>
                  <a:cubicBezTo>
                    <a:pt x="26" y="70"/>
                    <a:pt x="32" y="70"/>
                    <a:pt x="38" y="69"/>
                  </a:cubicBezTo>
                  <a:cubicBezTo>
                    <a:pt x="44" y="67"/>
                    <a:pt x="49" y="64"/>
                    <a:pt x="53" y="61"/>
                  </a:cubicBezTo>
                  <a:cubicBezTo>
                    <a:pt x="58" y="56"/>
                    <a:pt x="60" y="49"/>
                    <a:pt x="59" y="42"/>
                  </a:cubicBezTo>
                  <a:cubicBezTo>
                    <a:pt x="57" y="36"/>
                    <a:pt x="54" y="31"/>
                    <a:pt x="47" y="29"/>
                  </a:cubicBezTo>
                  <a:moveTo>
                    <a:pt x="16" y="24"/>
                  </a:moveTo>
                  <a:cubicBezTo>
                    <a:pt x="15" y="22"/>
                    <a:pt x="15" y="17"/>
                    <a:pt x="17" y="14"/>
                  </a:cubicBezTo>
                  <a:cubicBezTo>
                    <a:pt x="19" y="13"/>
                    <a:pt x="21" y="12"/>
                    <a:pt x="24" y="11"/>
                  </a:cubicBezTo>
                  <a:cubicBezTo>
                    <a:pt x="26" y="10"/>
                    <a:pt x="29" y="10"/>
                    <a:pt x="31" y="11"/>
                  </a:cubicBezTo>
                  <a:cubicBezTo>
                    <a:pt x="35" y="12"/>
                    <a:pt x="37" y="16"/>
                    <a:pt x="37" y="19"/>
                  </a:cubicBezTo>
                  <a:cubicBezTo>
                    <a:pt x="37" y="22"/>
                    <a:pt x="36" y="23"/>
                    <a:pt x="34" y="25"/>
                  </a:cubicBezTo>
                  <a:cubicBezTo>
                    <a:pt x="32" y="26"/>
                    <a:pt x="30" y="27"/>
                    <a:pt x="28" y="28"/>
                  </a:cubicBezTo>
                  <a:cubicBezTo>
                    <a:pt x="26" y="29"/>
                    <a:pt x="23" y="29"/>
                    <a:pt x="21" y="28"/>
                  </a:cubicBezTo>
                  <a:cubicBezTo>
                    <a:pt x="19" y="28"/>
                    <a:pt x="17" y="26"/>
                    <a:pt x="16" y="24"/>
                  </a:cubicBezTo>
                  <a:moveTo>
                    <a:pt x="43" y="54"/>
                  </a:moveTo>
                  <a:cubicBezTo>
                    <a:pt x="41" y="56"/>
                    <a:pt x="39" y="57"/>
                    <a:pt x="35" y="58"/>
                  </a:cubicBezTo>
                  <a:cubicBezTo>
                    <a:pt x="32" y="59"/>
                    <a:pt x="29" y="59"/>
                    <a:pt x="27" y="58"/>
                  </a:cubicBezTo>
                  <a:cubicBezTo>
                    <a:pt x="23" y="57"/>
                    <a:pt x="21" y="54"/>
                    <a:pt x="20" y="52"/>
                  </a:cubicBezTo>
                  <a:cubicBezTo>
                    <a:pt x="19" y="47"/>
                    <a:pt x="20" y="43"/>
                    <a:pt x="24" y="40"/>
                  </a:cubicBezTo>
                  <a:cubicBezTo>
                    <a:pt x="26" y="39"/>
                    <a:pt x="28" y="38"/>
                    <a:pt x="30" y="38"/>
                  </a:cubicBezTo>
                  <a:cubicBezTo>
                    <a:pt x="33" y="37"/>
                    <a:pt x="35" y="37"/>
                    <a:pt x="37" y="37"/>
                  </a:cubicBezTo>
                  <a:cubicBezTo>
                    <a:pt x="41" y="38"/>
                    <a:pt x="45" y="41"/>
                    <a:pt x="45" y="45"/>
                  </a:cubicBezTo>
                  <a:cubicBezTo>
                    <a:pt x="46" y="48"/>
                    <a:pt x="45" y="52"/>
                    <a:pt x="43" y="54"/>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15" name="Freeform 19">
              <a:extLst>
                <a:ext uri="{FF2B5EF4-FFF2-40B4-BE49-F238E27FC236}">
                  <a16:creationId xmlns:a16="http://schemas.microsoft.com/office/drawing/2014/main" id="{12944337-5E05-2EE2-7CB2-B3DC28ABBC44}"/>
                </a:ext>
              </a:extLst>
            </p:cNvPr>
            <p:cNvSpPr>
              <a:spLocks noEditPoints="1"/>
            </p:cNvSpPr>
            <p:nvPr/>
          </p:nvSpPr>
          <p:spPr bwMode="auto">
            <a:xfrm>
              <a:off x="1292" y="2350"/>
              <a:ext cx="74" cy="96"/>
            </a:xfrm>
            <a:custGeom>
              <a:avLst/>
              <a:gdLst>
                <a:gd name="T0" fmla="*/ 46 w 54"/>
                <a:gd name="T1" fmla="*/ 34 h 70"/>
                <a:gd name="T2" fmla="*/ 43 w 54"/>
                <a:gd name="T3" fmla="*/ 32 h 70"/>
                <a:gd name="T4" fmla="*/ 53 w 54"/>
                <a:gd name="T5" fmla="*/ 21 h 70"/>
                <a:gd name="T6" fmla="*/ 46 w 54"/>
                <a:gd name="T7" fmla="*/ 5 h 70"/>
                <a:gd name="T8" fmla="*/ 30 w 54"/>
                <a:gd name="T9" fmla="*/ 1 h 70"/>
                <a:gd name="T10" fmla="*/ 14 w 54"/>
                <a:gd name="T11" fmla="*/ 3 h 70"/>
                <a:gd name="T12" fmla="*/ 5 w 54"/>
                <a:gd name="T13" fmla="*/ 18 h 70"/>
                <a:gd name="T14" fmla="*/ 14 w 54"/>
                <a:gd name="T15" fmla="*/ 31 h 70"/>
                <a:gd name="T16" fmla="*/ 10 w 54"/>
                <a:gd name="T17" fmla="*/ 32 h 70"/>
                <a:gd name="T18" fmla="*/ 1 w 54"/>
                <a:gd name="T19" fmla="*/ 47 h 70"/>
                <a:gd name="T20" fmla="*/ 10 w 54"/>
                <a:gd name="T21" fmla="*/ 64 h 70"/>
                <a:gd name="T22" fmla="*/ 26 w 54"/>
                <a:gd name="T23" fmla="*/ 69 h 70"/>
                <a:gd name="T24" fmla="*/ 43 w 54"/>
                <a:gd name="T25" fmla="*/ 66 h 70"/>
                <a:gd name="T26" fmla="*/ 54 w 54"/>
                <a:gd name="T27" fmla="*/ 50 h 70"/>
                <a:gd name="T28" fmla="*/ 46 w 54"/>
                <a:gd name="T29" fmla="*/ 34 h 70"/>
                <a:gd name="T30" fmla="*/ 23 w 54"/>
                <a:gd name="T31" fmla="*/ 12 h 70"/>
                <a:gd name="T32" fmla="*/ 30 w 54"/>
                <a:gd name="T33" fmla="*/ 10 h 70"/>
                <a:gd name="T34" fmla="*/ 37 w 54"/>
                <a:gd name="T35" fmla="*/ 12 h 70"/>
                <a:gd name="T36" fmla="*/ 40 w 54"/>
                <a:gd name="T37" fmla="*/ 22 h 70"/>
                <a:gd name="T38" fmla="*/ 35 w 54"/>
                <a:gd name="T39" fmla="*/ 27 h 70"/>
                <a:gd name="T40" fmla="*/ 29 w 54"/>
                <a:gd name="T41" fmla="*/ 28 h 70"/>
                <a:gd name="T42" fmla="*/ 22 w 54"/>
                <a:gd name="T43" fmla="*/ 26 h 70"/>
                <a:gd name="T44" fmla="*/ 18 w 54"/>
                <a:gd name="T45" fmla="*/ 21 h 70"/>
                <a:gd name="T46" fmla="*/ 23 w 54"/>
                <a:gd name="T47" fmla="*/ 12 h 70"/>
                <a:gd name="T48" fmla="*/ 35 w 54"/>
                <a:gd name="T49" fmla="*/ 57 h 70"/>
                <a:gd name="T50" fmla="*/ 27 w 54"/>
                <a:gd name="T51" fmla="*/ 59 h 70"/>
                <a:gd name="T52" fmla="*/ 18 w 54"/>
                <a:gd name="T53" fmla="*/ 56 h 70"/>
                <a:gd name="T54" fmla="*/ 14 w 54"/>
                <a:gd name="T55" fmla="*/ 48 h 70"/>
                <a:gd name="T56" fmla="*/ 21 w 54"/>
                <a:gd name="T57" fmla="*/ 38 h 70"/>
                <a:gd name="T58" fmla="*/ 28 w 54"/>
                <a:gd name="T59" fmla="*/ 38 h 70"/>
                <a:gd name="T60" fmla="*/ 35 w 54"/>
                <a:gd name="T61" fmla="*/ 39 h 70"/>
                <a:gd name="T62" fmla="*/ 40 w 54"/>
                <a:gd name="T63" fmla="*/ 50 h 70"/>
                <a:gd name="T64" fmla="*/ 35 w 54"/>
                <a:gd name="T65" fmla="*/ 5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 h="70">
                  <a:moveTo>
                    <a:pt x="46" y="34"/>
                  </a:moveTo>
                  <a:cubicBezTo>
                    <a:pt x="43" y="32"/>
                    <a:pt x="43" y="32"/>
                    <a:pt x="43" y="32"/>
                  </a:cubicBezTo>
                  <a:cubicBezTo>
                    <a:pt x="48" y="31"/>
                    <a:pt x="53" y="26"/>
                    <a:pt x="53" y="21"/>
                  </a:cubicBezTo>
                  <a:cubicBezTo>
                    <a:pt x="54" y="14"/>
                    <a:pt x="51" y="9"/>
                    <a:pt x="46" y="5"/>
                  </a:cubicBezTo>
                  <a:cubicBezTo>
                    <a:pt x="42" y="2"/>
                    <a:pt x="36" y="1"/>
                    <a:pt x="30" y="1"/>
                  </a:cubicBezTo>
                  <a:cubicBezTo>
                    <a:pt x="24" y="0"/>
                    <a:pt x="19" y="1"/>
                    <a:pt x="14" y="3"/>
                  </a:cubicBezTo>
                  <a:cubicBezTo>
                    <a:pt x="9" y="7"/>
                    <a:pt x="5" y="11"/>
                    <a:pt x="5" y="18"/>
                  </a:cubicBezTo>
                  <a:cubicBezTo>
                    <a:pt x="5" y="23"/>
                    <a:pt x="9" y="28"/>
                    <a:pt x="14" y="31"/>
                  </a:cubicBezTo>
                  <a:cubicBezTo>
                    <a:pt x="10" y="32"/>
                    <a:pt x="10" y="32"/>
                    <a:pt x="10" y="32"/>
                  </a:cubicBezTo>
                  <a:cubicBezTo>
                    <a:pt x="4" y="35"/>
                    <a:pt x="1" y="41"/>
                    <a:pt x="1" y="47"/>
                  </a:cubicBezTo>
                  <a:cubicBezTo>
                    <a:pt x="0" y="54"/>
                    <a:pt x="4" y="61"/>
                    <a:pt x="10" y="64"/>
                  </a:cubicBezTo>
                  <a:cubicBezTo>
                    <a:pt x="14" y="67"/>
                    <a:pt x="20" y="69"/>
                    <a:pt x="26" y="69"/>
                  </a:cubicBezTo>
                  <a:cubicBezTo>
                    <a:pt x="32" y="70"/>
                    <a:pt x="38" y="69"/>
                    <a:pt x="43" y="66"/>
                  </a:cubicBezTo>
                  <a:cubicBezTo>
                    <a:pt x="49" y="63"/>
                    <a:pt x="53" y="57"/>
                    <a:pt x="54" y="50"/>
                  </a:cubicBezTo>
                  <a:cubicBezTo>
                    <a:pt x="54" y="44"/>
                    <a:pt x="52" y="38"/>
                    <a:pt x="46" y="34"/>
                  </a:cubicBezTo>
                  <a:moveTo>
                    <a:pt x="23" y="12"/>
                  </a:moveTo>
                  <a:cubicBezTo>
                    <a:pt x="25" y="10"/>
                    <a:pt x="27" y="10"/>
                    <a:pt x="30" y="10"/>
                  </a:cubicBezTo>
                  <a:cubicBezTo>
                    <a:pt x="32" y="10"/>
                    <a:pt x="35" y="11"/>
                    <a:pt x="37" y="12"/>
                  </a:cubicBezTo>
                  <a:cubicBezTo>
                    <a:pt x="40" y="15"/>
                    <a:pt x="41" y="19"/>
                    <a:pt x="40" y="22"/>
                  </a:cubicBezTo>
                  <a:cubicBezTo>
                    <a:pt x="39" y="24"/>
                    <a:pt x="37" y="26"/>
                    <a:pt x="35" y="27"/>
                  </a:cubicBezTo>
                  <a:cubicBezTo>
                    <a:pt x="33" y="27"/>
                    <a:pt x="31" y="28"/>
                    <a:pt x="29" y="28"/>
                  </a:cubicBezTo>
                  <a:cubicBezTo>
                    <a:pt x="26" y="28"/>
                    <a:pt x="24" y="27"/>
                    <a:pt x="22" y="26"/>
                  </a:cubicBezTo>
                  <a:cubicBezTo>
                    <a:pt x="20" y="25"/>
                    <a:pt x="19" y="23"/>
                    <a:pt x="18" y="21"/>
                  </a:cubicBezTo>
                  <a:cubicBezTo>
                    <a:pt x="18" y="18"/>
                    <a:pt x="19" y="13"/>
                    <a:pt x="23" y="12"/>
                  </a:cubicBezTo>
                  <a:moveTo>
                    <a:pt x="35" y="57"/>
                  </a:moveTo>
                  <a:cubicBezTo>
                    <a:pt x="33" y="58"/>
                    <a:pt x="30" y="59"/>
                    <a:pt x="27" y="59"/>
                  </a:cubicBezTo>
                  <a:cubicBezTo>
                    <a:pt x="24" y="59"/>
                    <a:pt x="20" y="58"/>
                    <a:pt x="18" y="56"/>
                  </a:cubicBezTo>
                  <a:cubicBezTo>
                    <a:pt x="16" y="54"/>
                    <a:pt x="14" y="51"/>
                    <a:pt x="14" y="48"/>
                  </a:cubicBezTo>
                  <a:cubicBezTo>
                    <a:pt x="15" y="44"/>
                    <a:pt x="17" y="40"/>
                    <a:pt x="21" y="38"/>
                  </a:cubicBezTo>
                  <a:cubicBezTo>
                    <a:pt x="23" y="38"/>
                    <a:pt x="25" y="37"/>
                    <a:pt x="28" y="38"/>
                  </a:cubicBezTo>
                  <a:cubicBezTo>
                    <a:pt x="31" y="38"/>
                    <a:pt x="33" y="38"/>
                    <a:pt x="35" y="39"/>
                  </a:cubicBezTo>
                  <a:cubicBezTo>
                    <a:pt x="39" y="41"/>
                    <a:pt x="41" y="45"/>
                    <a:pt x="40" y="50"/>
                  </a:cubicBezTo>
                  <a:cubicBezTo>
                    <a:pt x="40" y="52"/>
                    <a:pt x="38" y="55"/>
                    <a:pt x="35" y="57"/>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16" name="Freeform 20">
              <a:extLst>
                <a:ext uri="{FF2B5EF4-FFF2-40B4-BE49-F238E27FC236}">
                  <a16:creationId xmlns:a16="http://schemas.microsoft.com/office/drawing/2014/main" id="{2B7F036C-B703-1A69-B16F-0B288F1948B5}"/>
                </a:ext>
              </a:extLst>
            </p:cNvPr>
            <p:cNvSpPr>
              <a:spLocks/>
            </p:cNvSpPr>
            <p:nvPr/>
          </p:nvSpPr>
          <p:spPr bwMode="auto">
            <a:xfrm>
              <a:off x="1675" y="1540"/>
              <a:ext cx="89" cy="54"/>
            </a:xfrm>
            <a:custGeom>
              <a:avLst/>
              <a:gdLst>
                <a:gd name="T0" fmla="*/ 7 w 89"/>
                <a:gd name="T1" fmla="*/ 54 h 54"/>
                <a:gd name="T2" fmla="*/ 89 w 89"/>
                <a:gd name="T3" fmla="*/ 18 h 54"/>
                <a:gd name="T4" fmla="*/ 82 w 89"/>
                <a:gd name="T5" fmla="*/ 0 h 54"/>
                <a:gd name="T6" fmla="*/ 0 w 89"/>
                <a:gd name="T7" fmla="*/ 36 h 54"/>
                <a:gd name="T8" fmla="*/ 7 w 89"/>
                <a:gd name="T9" fmla="*/ 54 h 54"/>
              </a:gdLst>
              <a:ahLst/>
              <a:cxnLst>
                <a:cxn ang="0">
                  <a:pos x="T0" y="T1"/>
                </a:cxn>
                <a:cxn ang="0">
                  <a:pos x="T2" y="T3"/>
                </a:cxn>
                <a:cxn ang="0">
                  <a:pos x="T4" y="T5"/>
                </a:cxn>
                <a:cxn ang="0">
                  <a:pos x="T6" y="T7"/>
                </a:cxn>
                <a:cxn ang="0">
                  <a:pos x="T8" y="T9"/>
                </a:cxn>
              </a:cxnLst>
              <a:rect l="0" t="0" r="r" b="b"/>
              <a:pathLst>
                <a:path w="89" h="54">
                  <a:moveTo>
                    <a:pt x="7" y="54"/>
                  </a:moveTo>
                  <a:lnTo>
                    <a:pt x="89" y="18"/>
                  </a:lnTo>
                  <a:lnTo>
                    <a:pt x="82" y="0"/>
                  </a:lnTo>
                  <a:lnTo>
                    <a:pt x="0" y="36"/>
                  </a:lnTo>
                  <a:lnTo>
                    <a:pt x="7" y="54"/>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17" name="Freeform 21">
              <a:extLst>
                <a:ext uri="{FF2B5EF4-FFF2-40B4-BE49-F238E27FC236}">
                  <a16:creationId xmlns:a16="http://schemas.microsoft.com/office/drawing/2014/main" id="{1317EA30-7F78-62E5-A16B-2FEBB8AABD5D}"/>
                </a:ext>
              </a:extLst>
            </p:cNvPr>
            <p:cNvSpPr>
              <a:spLocks/>
            </p:cNvSpPr>
            <p:nvPr/>
          </p:nvSpPr>
          <p:spPr bwMode="auto">
            <a:xfrm>
              <a:off x="1433" y="1323"/>
              <a:ext cx="77" cy="94"/>
            </a:xfrm>
            <a:custGeom>
              <a:avLst/>
              <a:gdLst>
                <a:gd name="T0" fmla="*/ 27 w 56"/>
                <a:gd name="T1" fmla="*/ 68 h 68"/>
                <a:gd name="T2" fmla="*/ 56 w 56"/>
                <a:gd name="T3" fmla="*/ 6 h 68"/>
                <a:gd name="T4" fmla="*/ 42 w 56"/>
                <a:gd name="T5" fmla="*/ 4 h 68"/>
                <a:gd name="T6" fmla="*/ 23 w 56"/>
                <a:gd name="T7" fmla="*/ 51 h 68"/>
                <a:gd name="T8" fmla="*/ 14 w 56"/>
                <a:gd name="T9" fmla="*/ 1 h 68"/>
                <a:gd name="T10" fmla="*/ 0 w 56"/>
                <a:gd name="T11" fmla="*/ 0 h 68"/>
                <a:gd name="T12" fmla="*/ 15 w 56"/>
                <a:gd name="T13" fmla="*/ 67 h 68"/>
                <a:gd name="T14" fmla="*/ 27 w 56"/>
                <a:gd name="T15" fmla="*/ 68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68">
                  <a:moveTo>
                    <a:pt x="27" y="68"/>
                  </a:moveTo>
                  <a:cubicBezTo>
                    <a:pt x="56" y="6"/>
                    <a:pt x="56" y="6"/>
                    <a:pt x="56" y="6"/>
                  </a:cubicBezTo>
                  <a:cubicBezTo>
                    <a:pt x="42" y="4"/>
                    <a:pt x="42" y="4"/>
                    <a:pt x="42" y="4"/>
                  </a:cubicBezTo>
                  <a:cubicBezTo>
                    <a:pt x="36" y="20"/>
                    <a:pt x="29" y="38"/>
                    <a:pt x="23" y="51"/>
                  </a:cubicBezTo>
                  <a:cubicBezTo>
                    <a:pt x="20" y="37"/>
                    <a:pt x="17" y="18"/>
                    <a:pt x="14" y="1"/>
                  </a:cubicBezTo>
                  <a:cubicBezTo>
                    <a:pt x="0" y="0"/>
                    <a:pt x="0" y="0"/>
                    <a:pt x="0" y="0"/>
                  </a:cubicBezTo>
                  <a:cubicBezTo>
                    <a:pt x="15" y="67"/>
                    <a:pt x="15" y="67"/>
                    <a:pt x="15" y="67"/>
                  </a:cubicBezTo>
                  <a:lnTo>
                    <a:pt x="27" y="68"/>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18" name="Freeform 22">
              <a:extLst>
                <a:ext uri="{FF2B5EF4-FFF2-40B4-BE49-F238E27FC236}">
                  <a16:creationId xmlns:a16="http://schemas.microsoft.com/office/drawing/2014/main" id="{B122C8D7-1962-3CF1-77E8-2A2B8D890407}"/>
                </a:ext>
              </a:extLst>
            </p:cNvPr>
            <p:cNvSpPr>
              <a:spLocks/>
            </p:cNvSpPr>
            <p:nvPr/>
          </p:nvSpPr>
          <p:spPr bwMode="auto">
            <a:xfrm>
              <a:off x="1044" y="1447"/>
              <a:ext cx="110" cy="101"/>
            </a:xfrm>
            <a:custGeom>
              <a:avLst/>
              <a:gdLst>
                <a:gd name="T0" fmla="*/ 110 w 110"/>
                <a:gd name="T1" fmla="*/ 44 h 101"/>
                <a:gd name="T2" fmla="*/ 98 w 110"/>
                <a:gd name="T3" fmla="*/ 35 h 101"/>
                <a:gd name="T4" fmla="*/ 75 w 110"/>
                <a:gd name="T5" fmla="*/ 77 h 101"/>
                <a:gd name="T6" fmla="*/ 53 w 110"/>
                <a:gd name="T7" fmla="*/ 64 h 101"/>
                <a:gd name="T8" fmla="*/ 72 w 110"/>
                <a:gd name="T9" fmla="*/ 29 h 101"/>
                <a:gd name="T10" fmla="*/ 58 w 110"/>
                <a:gd name="T11" fmla="*/ 22 h 101"/>
                <a:gd name="T12" fmla="*/ 39 w 110"/>
                <a:gd name="T13" fmla="*/ 57 h 101"/>
                <a:gd name="T14" fmla="*/ 22 w 110"/>
                <a:gd name="T15" fmla="*/ 48 h 101"/>
                <a:gd name="T16" fmla="*/ 44 w 110"/>
                <a:gd name="T17" fmla="*/ 7 h 101"/>
                <a:gd name="T18" fmla="*/ 32 w 110"/>
                <a:gd name="T19" fmla="*/ 0 h 101"/>
                <a:gd name="T20" fmla="*/ 0 w 110"/>
                <a:gd name="T21" fmla="*/ 57 h 101"/>
                <a:gd name="T22" fmla="*/ 79 w 110"/>
                <a:gd name="T23" fmla="*/ 101 h 101"/>
                <a:gd name="T24" fmla="*/ 110 w 110"/>
                <a:gd name="T25" fmla="*/ 4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 h="101">
                  <a:moveTo>
                    <a:pt x="110" y="44"/>
                  </a:moveTo>
                  <a:lnTo>
                    <a:pt x="98" y="35"/>
                  </a:lnTo>
                  <a:lnTo>
                    <a:pt x="75" y="77"/>
                  </a:lnTo>
                  <a:lnTo>
                    <a:pt x="53" y="64"/>
                  </a:lnTo>
                  <a:lnTo>
                    <a:pt x="72" y="29"/>
                  </a:lnTo>
                  <a:lnTo>
                    <a:pt x="58" y="22"/>
                  </a:lnTo>
                  <a:lnTo>
                    <a:pt x="39" y="57"/>
                  </a:lnTo>
                  <a:lnTo>
                    <a:pt x="22" y="48"/>
                  </a:lnTo>
                  <a:lnTo>
                    <a:pt x="44" y="7"/>
                  </a:lnTo>
                  <a:lnTo>
                    <a:pt x="32" y="0"/>
                  </a:lnTo>
                  <a:lnTo>
                    <a:pt x="0" y="57"/>
                  </a:lnTo>
                  <a:lnTo>
                    <a:pt x="79" y="101"/>
                  </a:lnTo>
                  <a:lnTo>
                    <a:pt x="110" y="44"/>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19" name="Freeform 23">
              <a:extLst>
                <a:ext uri="{FF2B5EF4-FFF2-40B4-BE49-F238E27FC236}">
                  <a16:creationId xmlns:a16="http://schemas.microsoft.com/office/drawing/2014/main" id="{8CD04450-AB41-C494-148A-B5B2A856E8B2}"/>
                </a:ext>
              </a:extLst>
            </p:cNvPr>
            <p:cNvSpPr>
              <a:spLocks noEditPoints="1"/>
            </p:cNvSpPr>
            <p:nvPr/>
          </p:nvSpPr>
          <p:spPr bwMode="auto">
            <a:xfrm>
              <a:off x="967" y="1837"/>
              <a:ext cx="92" cy="73"/>
            </a:xfrm>
            <a:custGeom>
              <a:avLst/>
              <a:gdLst>
                <a:gd name="T0" fmla="*/ 64 w 67"/>
                <a:gd name="T1" fmla="*/ 10 h 53"/>
                <a:gd name="T2" fmla="*/ 45 w 67"/>
                <a:gd name="T3" fmla="*/ 0 h 53"/>
                <a:gd name="T4" fmla="*/ 31 w 67"/>
                <a:gd name="T5" fmla="*/ 12 h 53"/>
                <a:gd name="T6" fmla="*/ 20 w 67"/>
                <a:gd name="T7" fmla="*/ 2 h 53"/>
                <a:gd name="T8" fmla="*/ 4 w 67"/>
                <a:gd name="T9" fmla="*/ 9 h 53"/>
                <a:gd name="T10" fmla="*/ 1 w 67"/>
                <a:gd name="T11" fmla="*/ 53 h 53"/>
                <a:gd name="T12" fmla="*/ 66 w 67"/>
                <a:gd name="T13" fmla="*/ 53 h 53"/>
                <a:gd name="T14" fmla="*/ 66 w 67"/>
                <a:gd name="T15" fmla="*/ 48 h 53"/>
                <a:gd name="T16" fmla="*/ 64 w 67"/>
                <a:gd name="T17" fmla="*/ 10 h 53"/>
                <a:gd name="T18" fmla="*/ 27 w 67"/>
                <a:gd name="T19" fmla="*/ 39 h 53"/>
                <a:gd name="T20" fmla="*/ 11 w 67"/>
                <a:gd name="T21" fmla="*/ 39 h 53"/>
                <a:gd name="T22" fmla="*/ 18 w 67"/>
                <a:gd name="T23" fmla="*/ 15 h 53"/>
                <a:gd name="T24" fmla="*/ 26 w 67"/>
                <a:gd name="T25" fmla="*/ 19 h 53"/>
                <a:gd name="T26" fmla="*/ 27 w 67"/>
                <a:gd name="T27" fmla="*/ 39 h 53"/>
                <a:gd name="T28" fmla="*/ 55 w 67"/>
                <a:gd name="T29" fmla="*/ 39 h 53"/>
                <a:gd name="T30" fmla="*/ 37 w 67"/>
                <a:gd name="T31" fmla="*/ 39 h 53"/>
                <a:gd name="T32" fmla="*/ 37 w 67"/>
                <a:gd name="T33" fmla="*/ 39 h 53"/>
                <a:gd name="T34" fmla="*/ 44 w 67"/>
                <a:gd name="T35" fmla="*/ 14 h 53"/>
                <a:gd name="T36" fmla="*/ 53 w 67"/>
                <a:gd name="T37" fmla="*/ 16 h 53"/>
                <a:gd name="T38" fmla="*/ 55 w 67"/>
                <a:gd name="T39" fmla="*/ 3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 h="53">
                  <a:moveTo>
                    <a:pt x="64" y="10"/>
                  </a:moveTo>
                  <a:cubicBezTo>
                    <a:pt x="61" y="3"/>
                    <a:pt x="53" y="0"/>
                    <a:pt x="45" y="0"/>
                  </a:cubicBezTo>
                  <a:cubicBezTo>
                    <a:pt x="39" y="1"/>
                    <a:pt x="34" y="5"/>
                    <a:pt x="31" y="12"/>
                  </a:cubicBezTo>
                  <a:cubicBezTo>
                    <a:pt x="30" y="8"/>
                    <a:pt x="26" y="3"/>
                    <a:pt x="20" y="2"/>
                  </a:cubicBezTo>
                  <a:cubicBezTo>
                    <a:pt x="13" y="2"/>
                    <a:pt x="7" y="3"/>
                    <a:pt x="4" y="9"/>
                  </a:cubicBezTo>
                  <a:cubicBezTo>
                    <a:pt x="0" y="14"/>
                    <a:pt x="2" y="39"/>
                    <a:pt x="1" y="53"/>
                  </a:cubicBezTo>
                  <a:cubicBezTo>
                    <a:pt x="66" y="53"/>
                    <a:pt x="66" y="53"/>
                    <a:pt x="66" y="53"/>
                  </a:cubicBezTo>
                  <a:cubicBezTo>
                    <a:pt x="66" y="48"/>
                    <a:pt x="66" y="48"/>
                    <a:pt x="66" y="48"/>
                  </a:cubicBezTo>
                  <a:cubicBezTo>
                    <a:pt x="66" y="22"/>
                    <a:pt x="67" y="19"/>
                    <a:pt x="64" y="10"/>
                  </a:cubicBezTo>
                  <a:moveTo>
                    <a:pt x="27" y="39"/>
                  </a:moveTo>
                  <a:cubicBezTo>
                    <a:pt x="11" y="39"/>
                    <a:pt x="11" y="39"/>
                    <a:pt x="11" y="39"/>
                  </a:cubicBezTo>
                  <a:cubicBezTo>
                    <a:pt x="11" y="24"/>
                    <a:pt x="9" y="16"/>
                    <a:pt x="18" y="15"/>
                  </a:cubicBezTo>
                  <a:cubicBezTo>
                    <a:pt x="24" y="15"/>
                    <a:pt x="25" y="16"/>
                    <a:pt x="26" y="19"/>
                  </a:cubicBezTo>
                  <a:cubicBezTo>
                    <a:pt x="27" y="23"/>
                    <a:pt x="27" y="26"/>
                    <a:pt x="27" y="39"/>
                  </a:cubicBezTo>
                  <a:moveTo>
                    <a:pt x="55" y="39"/>
                  </a:moveTo>
                  <a:cubicBezTo>
                    <a:pt x="37" y="39"/>
                    <a:pt x="37" y="39"/>
                    <a:pt x="37" y="39"/>
                  </a:cubicBezTo>
                  <a:cubicBezTo>
                    <a:pt x="37" y="39"/>
                    <a:pt x="37" y="39"/>
                    <a:pt x="37" y="39"/>
                  </a:cubicBezTo>
                  <a:cubicBezTo>
                    <a:pt x="37" y="25"/>
                    <a:pt x="35" y="16"/>
                    <a:pt x="44" y="14"/>
                  </a:cubicBezTo>
                  <a:cubicBezTo>
                    <a:pt x="47" y="14"/>
                    <a:pt x="50" y="14"/>
                    <a:pt x="53" y="16"/>
                  </a:cubicBezTo>
                  <a:cubicBezTo>
                    <a:pt x="56" y="20"/>
                    <a:pt x="55" y="26"/>
                    <a:pt x="55" y="39"/>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0" name="Freeform 24">
              <a:extLst>
                <a:ext uri="{FF2B5EF4-FFF2-40B4-BE49-F238E27FC236}">
                  <a16:creationId xmlns:a16="http://schemas.microsoft.com/office/drawing/2014/main" id="{4A334A2C-810E-126A-4438-5796FA8DD2AB}"/>
                </a:ext>
              </a:extLst>
            </p:cNvPr>
            <p:cNvSpPr>
              <a:spLocks/>
            </p:cNvSpPr>
            <p:nvPr/>
          </p:nvSpPr>
          <p:spPr bwMode="auto">
            <a:xfrm>
              <a:off x="1700" y="1605"/>
              <a:ext cx="97" cy="73"/>
            </a:xfrm>
            <a:custGeom>
              <a:avLst/>
              <a:gdLst>
                <a:gd name="T0" fmla="*/ 0 w 97"/>
                <a:gd name="T1" fmla="*/ 48 h 73"/>
                <a:gd name="T2" fmla="*/ 5 w 97"/>
                <a:gd name="T3" fmla="*/ 66 h 73"/>
                <a:gd name="T4" fmla="*/ 76 w 97"/>
                <a:gd name="T5" fmla="*/ 48 h 73"/>
                <a:gd name="T6" fmla="*/ 83 w 97"/>
                <a:gd name="T7" fmla="*/ 73 h 73"/>
                <a:gd name="T8" fmla="*/ 97 w 97"/>
                <a:gd name="T9" fmla="*/ 70 h 73"/>
                <a:gd name="T10" fmla="*/ 79 w 97"/>
                <a:gd name="T11" fmla="*/ 0 h 73"/>
                <a:gd name="T12" fmla="*/ 65 w 97"/>
                <a:gd name="T13" fmla="*/ 3 h 73"/>
                <a:gd name="T14" fmla="*/ 72 w 97"/>
                <a:gd name="T15" fmla="*/ 29 h 73"/>
                <a:gd name="T16" fmla="*/ 0 w 97"/>
                <a:gd name="T17" fmla="*/ 4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73">
                  <a:moveTo>
                    <a:pt x="0" y="48"/>
                  </a:moveTo>
                  <a:lnTo>
                    <a:pt x="5" y="66"/>
                  </a:lnTo>
                  <a:lnTo>
                    <a:pt x="76" y="48"/>
                  </a:lnTo>
                  <a:lnTo>
                    <a:pt x="83" y="73"/>
                  </a:lnTo>
                  <a:lnTo>
                    <a:pt x="97" y="70"/>
                  </a:lnTo>
                  <a:lnTo>
                    <a:pt x="79" y="0"/>
                  </a:lnTo>
                  <a:lnTo>
                    <a:pt x="65" y="3"/>
                  </a:lnTo>
                  <a:lnTo>
                    <a:pt x="72" y="29"/>
                  </a:lnTo>
                  <a:lnTo>
                    <a:pt x="0" y="48"/>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1" name="Freeform 25">
              <a:extLst>
                <a:ext uri="{FF2B5EF4-FFF2-40B4-BE49-F238E27FC236}">
                  <a16:creationId xmlns:a16="http://schemas.microsoft.com/office/drawing/2014/main" id="{0D6F6229-B066-08B2-0A78-DB30BC4141AE}"/>
                </a:ext>
              </a:extLst>
            </p:cNvPr>
            <p:cNvSpPr>
              <a:spLocks/>
            </p:cNvSpPr>
            <p:nvPr/>
          </p:nvSpPr>
          <p:spPr bwMode="auto">
            <a:xfrm>
              <a:off x="1261" y="1333"/>
              <a:ext cx="51" cy="89"/>
            </a:xfrm>
            <a:custGeom>
              <a:avLst/>
              <a:gdLst>
                <a:gd name="T0" fmla="*/ 16 w 37"/>
                <a:gd name="T1" fmla="*/ 61 h 65"/>
                <a:gd name="T2" fmla="*/ 37 w 37"/>
                <a:gd name="T3" fmla="*/ 64 h 65"/>
                <a:gd name="T4" fmla="*/ 35 w 37"/>
                <a:gd name="T5" fmla="*/ 54 h 65"/>
                <a:gd name="T6" fmla="*/ 29 w 37"/>
                <a:gd name="T7" fmla="*/ 54 h 65"/>
                <a:gd name="T8" fmla="*/ 21 w 37"/>
                <a:gd name="T9" fmla="*/ 47 h 65"/>
                <a:gd name="T10" fmla="*/ 14 w 37"/>
                <a:gd name="T11" fmla="*/ 0 h 65"/>
                <a:gd name="T12" fmla="*/ 0 w 37"/>
                <a:gd name="T13" fmla="*/ 2 h 65"/>
                <a:gd name="T14" fmla="*/ 8 w 37"/>
                <a:gd name="T15" fmla="*/ 49 h 65"/>
                <a:gd name="T16" fmla="*/ 16 w 37"/>
                <a:gd name="T17" fmla="*/ 6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65">
                  <a:moveTo>
                    <a:pt x="16" y="61"/>
                  </a:moveTo>
                  <a:cubicBezTo>
                    <a:pt x="22" y="64"/>
                    <a:pt x="29" y="65"/>
                    <a:pt x="37" y="64"/>
                  </a:cubicBezTo>
                  <a:cubicBezTo>
                    <a:pt x="35" y="54"/>
                    <a:pt x="35" y="54"/>
                    <a:pt x="35" y="54"/>
                  </a:cubicBezTo>
                  <a:cubicBezTo>
                    <a:pt x="33" y="54"/>
                    <a:pt x="31" y="54"/>
                    <a:pt x="29" y="54"/>
                  </a:cubicBezTo>
                  <a:cubicBezTo>
                    <a:pt x="25" y="53"/>
                    <a:pt x="22" y="51"/>
                    <a:pt x="21" y="47"/>
                  </a:cubicBezTo>
                  <a:cubicBezTo>
                    <a:pt x="14" y="0"/>
                    <a:pt x="14" y="0"/>
                    <a:pt x="14" y="0"/>
                  </a:cubicBezTo>
                  <a:cubicBezTo>
                    <a:pt x="0" y="2"/>
                    <a:pt x="0" y="2"/>
                    <a:pt x="0" y="2"/>
                  </a:cubicBezTo>
                  <a:cubicBezTo>
                    <a:pt x="8" y="49"/>
                    <a:pt x="8" y="49"/>
                    <a:pt x="8" y="49"/>
                  </a:cubicBezTo>
                  <a:cubicBezTo>
                    <a:pt x="9" y="54"/>
                    <a:pt x="11" y="58"/>
                    <a:pt x="16" y="6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2" name="Freeform 26">
              <a:extLst>
                <a:ext uri="{FF2B5EF4-FFF2-40B4-BE49-F238E27FC236}">
                  <a16:creationId xmlns:a16="http://schemas.microsoft.com/office/drawing/2014/main" id="{C7DC7DB4-6B0B-C8FB-3E2A-C141E361EB87}"/>
                </a:ext>
              </a:extLst>
            </p:cNvPr>
            <p:cNvSpPr>
              <a:spLocks/>
            </p:cNvSpPr>
            <p:nvPr/>
          </p:nvSpPr>
          <p:spPr bwMode="auto">
            <a:xfrm>
              <a:off x="1309" y="1324"/>
              <a:ext cx="35" cy="97"/>
            </a:xfrm>
            <a:custGeom>
              <a:avLst/>
              <a:gdLst>
                <a:gd name="T0" fmla="*/ 21 w 25"/>
                <a:gd name="T1" fmla="*/ 60 h 70"/>
                <a:gd name="T2" fmla="*/ 25 w 25"/>
                <a:gd name="T3" fmla="*/ 47 h 70"/>
                <a:gd name="T4" fmla="*/ 17 w 25"/>
                <a:gd name="T5" fmla="*/ 0 h 70"/>
                <a:gd name="T6" fmla="*/ 4 w 25"/>
                <a:gd name="T7" fmla="*/ 2 h 70"/>
                <a:gd name="T8" fmla="*/ 11 w 25"/>
                <a:gd name="T9" fmla="*/ 49 h 70"/>
                <a:gd name="T10" fmla="*/ 6 w 25"/>
                <a:gd name="T11" fmla="*/ 58 h 70"/>
                <a:gd name="T12" fmla="*/ 0 w 25"/>
                <a:gd name="T13" fmla="*/ 60 h 70"/>
                <a:gd name="T14" fmla="*/ 2 w 25"/>
                <a:gd name="T15" fmla="*/ 70 h 70"/>
                <a:gd name="T16" fmla="*/ 21 w 25"/>
                <a:gd name="T17" fmla="*/ 6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70">
                  <a:moveTo>
                    <a:pt x="21" y="60"/>
                  </a:moveTo>
                  <a:cubicBezTo>
                    <a:pt x="25" y="56"/>
                    <a:pt x="25" y="52"/>
                    <a:pt x="25" y="47"/>
                  </a:cubicBezTo>
                  <a:cubicBezTo>
                    <a:pt x="17" y="0"/>
                    <a:pt x="17" y="0"/>
                    <a:pt x="17" y="0"/>
                  </a:cubicBezTo>
                  <a:cubicBezTo>
                    <a:pt x="4" y="2"/>
                    <a:pt x="4" y="2"/>
                    <a:pt x="4" y="2"/>
                  </a:cubicBezTo>
                  <a:cubicBezTo>
                    <a:pt x="11" y="49"/>
                    <a:pt x="11" y="49"/>
                    <a:pt x="11" y="49"/>
                  </a:cubicBezTo>
                  <a:cubicBezTo>
                    <a:pt x="12" y="52"/>
                    <a:pt x="9" y="56"/>
                    <a:pt x="6" y="58"/>
                  </a:cubicBezTo>
                  <a:cubicBezTo>
                    <a:pt x="4" y="59"/>
                    <a:pt x="2" y="60"/>
                    <a:pt x="0" y="60"/>
                  </a:cubicBezTo>
                  <a:cubicBezTo>
                    <a:pt x="2" y="70"/>
                    <a:pt x="2" y="70"/>
                    <a:pt x="2" y="70"/>
                  </a:cubicBezTo>
                  <a:cubicBezTo>
                    <a:pt x="9" y="69"/>
                    <a:pt x="16" y="66"/>
                    <a:pt x="21" y="60"/>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3" name="Freeform 27">
              <a:extLst>
                <a:ext uri="{FF2B5EF4-FFF2-40B4-BE49-F238E27FC236}">
                  <a16:creationId xmlns:a16="http://schemas.microsoft.com/office/drawing/2014/main" id="{5B3BE800-67F6-122E-47BE-5E12CB2C3141}"/>
                </a:ext>
              </a:extLst>
            </p:cNvPr>
            <p:cNvSpPr>
              <a:spLocks noEditPoints="1"/>
            </p:cNvSpPr>
            <p:nvPr/>
          </p:nvSpPr>
          <p:spPr bwMode="auto">
            <a:xfrm>
              <a:off x="1713" y="1716"/>
              <a:ext cx="96" cy="83"/>
            </a:xfrm>
            <a:custGeom>
              <a:avLst/>
              <a:gdLst>
                <a:gd name="T0" fmla="*/ 3 w 96"/>
                <a:gd name="T1" fmla="*/ 19 h 83"/>
                <a:gd name="T2" fmla="*/ 24 w 96"/>
                <a:gd name="T3" fmla="*/ 22 h 83"/>
                <a:gd name="T4" fmla="*/ 28 w 96"/>
                <a:gd name="T5" fmla="*/ 55 h 83"/>
                <a:gd name="T6" fmla="*/ 10 w 96"/>
                <a:gd name="T7" fmla="*/ 63 h 83"/>
                <a:gd name="T8" fmla="*/ 11 w 96"/>
                <a:gd name="T9" fmla="*/ 83 h 83"/>
                <a:gd name="T10" fmla="*/ 96 w 96"/>
                <a:gd name="T11" fmla="*/ 39 h 83"/>
                <a:gd name="T12" fmla="*/ 94 w 96"/>
                <a:gd name="T13" fmla="*/ 19 h 83"/>
                <a:gd name="T14" fmla="*/ 0 w 96"/>
                <a:gd name="T15" fmla="*/ 0 h 83"/>
                <a:gd name="T16" fmla="*/ 3 w 96"/>
                <a:gd name="T17" fmla="*/ 19 h 83"/>
                <a:gd name="T18" fmla="*/ 77 w 96"/>
                <a:gd name="T19" fmla="*/ 32 h 83"/>
                <a:gd name="T20" fmla="*/ 77 w 96"/>
                <a:gd name="T21" fmla="*/ 32 h 83"/>
                <a:gd name="T22" fmla="*/ 77 w 96"/>
                <a:gd name="T23" fmla="*/ 32 h 83"/>
                <a:gd name="T24" fmla="*/ 77 w 96"/>
                <a:gd name="T25" fmla="*/ 32 h 83"/>
                <a:gd name="T26" fmla="*/ 77 w 96"/>
                <a:gd name="T27" fmla="*/ 32 h 83"/>
                <a:gd name="T28" fmla="*/ 77 w 96"/>
                <a:gd name="T29" fmla="*/ 32 h 83"/>
                <a:gd name="T30" fmla="*/ 41 w 96"/>
                <a:gd name="T31" fmla="*/ 48 h 83"/>
                <a:gd name="T32" fmla="*/ 39 w 96"/>
                <a:gd name="T33" fmla="*/ 25 h 83"/>
                <a:gd name="T34" fmla="*/ 77 w 96"/>
                <a:gd name="T35" fmla="*/ 3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83">
                  <a:moveTo>
                    <a:pt x="3" y="19"/>
                  </a:moveTo>
                  <a:lnTo>
                    <a:pt x="24" y="22"/>
                  </a:lnTo>
                  <a:lnTo>
                    <a:pt x="28" y="55"/>
                  </a:lnTo>
                  <a:lnTo>
                    <a:pt x="10" y="63"/>
                  </a:lnTo>
                  <a:lnTo>
                    <a:pt x="11" y="83"/>
                  </a:lnTo>
                  <a:lnTo>
                    <a:pt x="96" y="39"/>
                  </a:lnTo>
                  <a:lnTo>
                    <a:pt x="94" y="19"/>
                  </a:lnTo>
                  <a:lnTo>
                    <a:pt x="0" y="0"/>
                  </a:lnTo>
                  <a:lnTo>
                    <a:pt x="3" y="19"/>
                  </a:lnTo>
                  <a:close/>
                  <a:moveTo>
                    <a:pt x="77" y="32"/>
                  </a:moveTo>
                  <a:lnTo>
                    <a:pt x="77" y="32"/>
                  </a:lnTo>
                  <a:lnTo>
                    <a:pt x="77" y="32"/>
                  </a:lnTo>
                  <a:lnTo>
                    <a:pt x="77" y="32"/>
                  </a:lnTo>
                  <a:lnTo>
                    <a:pt x="77" y="32"/>
                  </a:lnTo>
                  <a:lnTo>
                    <a:pt x="77" y="32"/>
                  </a:lnTo>
                  <a:lnTo>
                    <a:pt x="41" y="48"/>
                  </a:lnTo>
                  <a:lnTo>
                    <a:pt x="39" y="25"/>
                  </a:lnTo>
                  <a:lnTo>
                    <a:pt x="77" y="32"/>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4" name="Freeform 28">
              <a:extLst>
                <a:ext uri="{FF2B5EF4-FFF2-40B4-BE49-F238E27FC236}">
                  <a16:creationId xmlns:a16="http://schemas.microsoft.com/office/drawing/2014/main" id="{62C753DA-1F8B-68E8-ED9B-4A0CE63210DB}"/>
                </a:ext>
              </a:extLst>
            </p:cNvPr>
            <p:cNvSpPr>
              <a:spLocks/>
            </p:cNvSpPr>
            <p:nvPr/>
          </p:nvSpPr>
          <p:spPr bwMode="auto">
            <a:xfrm>
              <a:off x="1723" y="1834"/>
              <a:ext cx="99" cy="77"/>
            </a:xfrm>
            <a:custGeom>
              <a:avLst/>
              <a:gdLst>
                <a:gd name="T0" fmla="*/ 43 w 72"/>
                <a:gd name="T1" fmla="*/ 3 h 56"/>
                <a:gd name="T2" fmla="*/ 34 w 72"/>
                <a:gd name="T3" fmla="*/ 13 h 56"/>
                <a:gd name="T4" fmla="*/ 24 w 72"/>
                <a:gd name="T5" fmla="*/ 41 h 56"/>
                <a:gd name="T6" fmla="*/ 16 w 72"/>
                <a:gd name="T7" fmla="*/ 40 h 56"/>
                <a:gd name="T8" fmla="*/ 14 w 72"/>
                <a:gd name="T9" fmla="*/ 19 h 56"/>
                <a:gd name="T10" fmla="*/ 24 w 72"/>
                <a:gd name="T11" fmla="*/ 13 h 56"/>
                <a:gd name="T12" fmla="*/ 23 w 72"/>
                <a:gd name="T13" fmla="*/ 0 h 56"/>
                <a:gd name="T14" fmla="*/ 7 w 72"/>
                <a:gd name="T15" fmla="*/ 9 h 56"/>
                <a:gd name="T16" fmla="*/ 6 w 72"/>
                <a:gd name="T17" fmla="*/ 46 h 56"/>
                <a:gd name="T18" fmla="*/ 26 w 72"/>
                <a:gd name="T19" fmla="*/ 55 h 56"/>
                <a:gd name="T20" fmla="*/ 47 w 72"/>
                <a:gd name="T21" fmla="*/ 17 h 56"/>
                <a:gd name="T22" fmla="*/ 54 w 72"/>
                <a:gd name="T23" fmla="*/ 15 h 56"/>
                <a:gd name="T24" fmla="*/ 60 w 72"/>
                <a:gd name="T25" fmla="*/ 27 h 56"/>
                <a:gd name="T26" fmla="*/ 55 w 72"/>
                <a:gd name="T27" fmla="*/ 39 h 56"/>
                <a:gd name="T28" fmla="*/ 54 w 72"/>
                <a:gd name="T29" fmla="*/ 40 h 56"/>
                <a:gd name="T30" fmla="*/ 52 w 72"/>
                <a:gd name="T31" fmla="*/ 40 h 56"/>
                <a:gd name="T32" fmla="*/ 51 w 72"/>
                <a:gd name="T33" fmla="*/ 40 h 56"/>
                <a:gd name="T34" fmla="*/ 50 w 72"/>
                <a:gd name="T35" fmla="*/ 40 h 56"/>
                <a:gd name="T36" fmla="*/ 51 w 72"/>
                <a:gd name="T37" fmla="*/ 53 h 56"/>
                <a:gd name="T38" fmla="*/ 68 w 72"/>
                <a:gd name="T39" fmla="*/ 41 h 56"/>
                <a:gd name="T40" fmla="*/ 63 w 72"/>
                <a:gd name="T41" fmla="*/ 7 h 56"/>
                <a:gd name="T42" fmla="*/ 43 w 72"/>
                <a:gd name="T43" fmla="*/ 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 h="56">
                  <a:moveTo>
                    <a:pt x="43" y="3"/>
                  </a:moveTo>
                  <a:cubicBezTo>
                    <a:pt x="39" y="5"/>
                    <a:pt x="35" y="9"/>
                    <a:pt x="34" y="13"/>
                  </a:cubicBezTo>
                  <a:cubicBezTo>
                    <a:pt x="30" y="22"/>
                    <a:pt x="32" y="35"/>
                    <a:pt x="24" y="41"/>
                  </a:cubicBezTo>
                  <a:cubicBezTo>
                    <a:pt x="22" y="42"/>
                    <a:pt x="18" y="42"/>
                    <a:pt x="16" y="40"/>
                  </a:cubicBezTo>
                  <a:cubicBezTo>
                    <a:pt x="11" y="36"/>
                    <a:pt x="11" y="26"/>
                    <a:pt x="14" y="19"/>
                  </a:cubicBezTo>
                  <a:cubicBezTo>
                    <a:pt x="15" y="15"/>
                    <a:pt x="19" y="13"/>
                    <a:pt x="24" y="13"/>
                  </a:cubicBezTo>
                  <a:cubicBezTo>
                    <a:pt x="23" y="0"/>
                    <a:pt x="23" y="0"/>
                    <a:pt x="23" y="0"/>
                  </a:cubicBezTo>
                  <a:cubicBezTo>
                    <a:pt x="16" y="0"/>
                    <a:pt x="11" y="4"/>
                    <a:pt x="7" y="9"/>
                  </a:cubicBezTo>
                  <a:cubicBezTo>
                    <a:pt x="0" y="19"/>
                    <a:pt x="0" y="36"/>
                    <a:pt x="6" y="46"/>
                  </a:cubicBezTo>
                  <a:cubicBezTo>
                    <a:pt x="10" y="53"/>
                    <a:pt x="18" y="56"/>
                    <a:pt x="26" y="55"/>
                  </a:cubicBezTo>
                  <a:cubicBezTo>
                    <a:pt x="45" y="51"/>
                    <a:pt x="40" y="28"/>
                    <a:pt x="47" y="17"/>
                  </a:cubicBezTo>
                  <a:cubicBezTo>
                    <a:pt x="49" y="15"/>
                    <a:pt x="52" y="15"/>
                    <a:pt x="54" y="15"/>
                  </a:cubicBezTo>
                  <a:cubicBezTo>
                    <a:pt x="59" y="17"/>
                    <a:pt x="60" y="22"/>
                    <a:pt x="60" y="27"/>
                  </a:cubicBezTo>
                  <a:cubicBezTo>
                    <a:pt x="60" y="31"/>
                    <a:pt x="59" y="37"/>
                    <a:pt x="55" y="39"/>
                  </a:cubicBezTo>
                  <a:cubicBezTo>
                    <a:pt x="54" y="40"/>
                    <a:pt x="54" y="40"/>
                    <a:pt x="54" y="40"/>
                  </a:cubicBezTo>
                  <a:cubicBezTo>
                    <a:pt x="52" y="40"/>
                    <a:pt x="52" y="40"/>
                    <a:pt x="52" y="40"/>
                  </a:cubicBezTo>
                  <a:cubicBezTo>
                    <a:pt x="51" y="40"/>
                    <a:pt x="51" y="40"/>
                    <a:pt x="51" y="40"/>
                  </a:cubicBezTo>
                  <a:cubicBezTo>
                    <a:pt x="50" y="40"/>
                    <a:pt x="50" y="40"/>
                    <a:pt x="50" y="40"/>
                  </a:cubicBezTo>
                  <a:cubicBezTo>
                    <a:pt x="51" y="53"/>
                    <a:pt x="51" y="53"/>
                    <a:pt x="51" y="53"/>
                  </a:cubicBezTo>
                  <a:cubicBezTo>
                    <a:pt x="59" y="52"/>
                    <a:pt x="66" y="48"/>
                    <a:pt x="68" y="41"/>
                  </a:cubicBezTo>
                  <a:cubicBezTo>
                    <a:pt x="72" y="31"/>
                    <a:pt x="72" y="15"/>
                    <a:pt x="63" y="7"/>
                  </a:cubicBezTo>
                  <a:cubicBezTo>
                    <a:pt x="58" y="1"/>
                    <a:pt x="49" y="0"/>
                    <a:pt x="43" y="3"/>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5" name="Freeform 29">
              <a:extLst>
                <a:ext uri="{FF2B5EF4-FFF2-40B4-BE49-F238E27FC236}">
                  <a16:creationId xmlns:a16="http://schemas.microsoft.com/office/drawing/2014/main" id="{C73E08CB-5D0C-AD22-184B-2E9C50A68433}"/>
                </a:ext>
              </a:extLst>
            </p:cNvPr>
            <p:cNvSpPr>
              <a:spLocks/>
            </p:cNvSpPr>
            <p:nvPr/>
          </p:nvSpPr>
          <p:spPr bwMode="auto">
            <a:xfrm>
              <a:off x="974" y="1752"/>
              <a:ext cx="96" cy="34"/>
            </a:xfrm>
            <a:custGeom>
              <a:avLst/>
              <a:gdLst>
                <a:gd name="T0" fmla="*/ 49 w 70"/>
                <a:gd name="T1" fmla="*/ 11 h 25"/>
                <a:gd name="T2" fmla="*/ 2 w 70"/>
                <a:gd name="T3" fmla="*/ 4 h 25"/>
                <a:gd name="T4" fmla="*/ 0 w 70"/>
                <a:gd name="T5" fmla="*/ 17 h 25"/>
                <a:gd name="T6" fmla="*/ 47 w 70"/>
                <a:gd name="T7" fmla="*/ 24 h 25"/>
                <a:gd name="T8" fmla="*/ 60 w 70"/>
                <a:gd name="T9" fmla="*/ 20 h 25"/>
                <a:gd name="T10" fmla="*/ 70 w 70"/>
                <a:gd name="T11" fmla="*/ 2 h 25"/>
                <a:gd name="T12" fmla="*/ 60 w 70"/>
                <a:gd name="T13" fmla="*/ 0 h 25"/>
                <a:gd name="T14" fmla="*/ 58 w 70"/>
                <a:gd name="T15" fmla="*/ 6 h 25"/>
                <a:gd name="T16" fmla="*/ 49 w 70"/>
                <a:gd name="T17"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25">
                  <a:moveTo>
                    <a:pt x="49" y="11"/>
                  </a:moveTo>
                  <a:cubicBezTo>
                    <a:pt x="2" y="4"/>
                    <a:pt x="2" y="4"/>
                    <a:pt x="2" y="4"/>
                  </a:cubicBezTo>
                  <a:cubicBezTo>
                    <a:pt x="0" y="17"/>
                    <a:pt x="0" y="17"/>
                    <a:pt x="0" y="17"/>
                  </a:cubicBezTo>
                  <a:cubicBezTo>
                    <a:pt x="47" y="24"/>
                    <a:pt x="47" y="24"/>
                    <a:pt x="47" y="24"/>
                  </a:cubicBezTo>
                  <a:cubicBezTo>
                    <a:pt x="52" y="25"/>
                    <a:pt x="56" y="24"/>
                    <a:pt x="60" y="20"/>
                  </a:cubicBezTo>
                  <a:cubicBezTo>
                    <a:pt x="66" y="16"/>
                    <a:pt x="69" y="9"/>
                    <a:pt x="70" y="2"/>
                  </a:cubicBezTo>
                  <a:cubicBezTo>
                    <a:pt x="60" y="0"/>
                    <a:pt x="60" y="0"/>
                    <a:pt x="60" y="0"/>
                  </a:cubicBezTo>
                  <a:cubicBezTo>
                    <a:pt x="60" y="2"/>
                    <a:pt x="59" y="4"/>
                    <a:pt x="58" y="6"/>
                  </a:cubicBezTo>
                  <a:cubicBezTo>
                    <a:pt x="56" y="9"/>
                    <a:pt x="53" y="12"/>
                    <a:pt x="49" y="1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6" name="Freeform 30">
              <a:extLst>
                <a:ext uri="{FF2B5EF4-FFF2-40B4-BE49-F238E27FC236}">
                  <a16:creationId xmlns:a16="http://schemas.microsoft.com/office/drawing/2014/main" id="{1C41DA61-1FE7-FFC8-CA57-E4E18914E68A}"/>
                </a:ext>
              </a:extLst>
            </p:cNvPr>
            <p:cNvSpPr>
              <a:spLocks/>
            </p:cNvSpPr>
            <p:nvPr/>
          </p:nvSpPr>
          <p:spPr bwMode="auto">
            <a:xfrm>
              <a:off x="983" y="1704"/>
              <a:ext cx="89" cy="51"/>
            </a:xfrm>
            <a:custGeom>
              <a:avLst/>
              <a:gdLst>
                <a:gd name="T0" fmla="*/ 49 w 65"/>
                <a:gd name="T1" fmla="*/ 8 h 37"/>
                <a:gd name="T2" fmla="*/ 2 w 65"/>
                <a:gd name="T3" fmla="*/ 0 h 37"/>
                <a:gd name="T4" fmla="*/ 0 w 65"/>
                <a:gd name="T5" fmla="*/ 14 h 37"/>
                <a:gd name="T6" fmla="*/ 47 w 65"/>
                <a:gd name="T7" fmla="*/ 21 h 37"/>
                <a:gd name="T8" fmla="*/ 54 w 65"/>
                <a:gd name="T9" fmla="*/ 29 h 37"/>
                <a:gd name="T10" fmla="*/ 54 w 65"/>
                <a:gd name="T11" fmla="*/ 35 h 37"/>
                <a:gd name="T12" fmla="*/ 64 w 65"/>
                <a:gd name="T13" fmla="*/ 37 h 37"/>
                <a:gd name="T14" fmla="*/ 61 w 65"/>
                <a:gd name="T15" fmla="*/ 16 h 37"/>
                <a:gd name="T16" fmla="*/ 49 w 65"/>
                <a:gd name="T1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37">
                  <a:moveTo>
                    <a:pt x="49" y="8"/>
                  </a:moveTo>
                  <a:cubicBezTo>
                    <a:pt x="2" y="0"/>
                    <a:pt x="2" y="0"/>
                    <a:pt x="2" y="0"/>
                  </a:cubicBezTo>
                  <a:cubicBezTo>
                    <a:pt x="0" y="14"/>
                    <a:pt x="0" y="14"/>
                    <a:pt x="0" y="14"/>
                  </a:cubicBezTo>
                  <a:cubicBezTo>
                    <a:pt x="47" y="21"/>
                    <a:pt x="47" y="21"/>
                    <a:pt x="47" y="21"/>
                  </a:cubicBezTo>
                  <a:cubicBezTo>
                    <a:pt x="50" y="22"/>
                    <a:pt x="53" y="25"/>
                    <a:pt x="54" y="29"/>
                  </a:cubicBezTo>
                  <a:cubicBezTo>
                    <a:pt x="54" y="31"/>
                    <a:pt x="54" y="33"/>
                    <a:pt x="54" y="35"/>
                  </a:cubicBezTo>
                  <a:cubicBezTo>
                    <a:pt x="64" y="37"/>
                    <a:pt x="64" y="37"/>
                    <a:pt x="64" y="37"/>
                  </a:cubicBezTo>
                  <a:cubicBezTo>
                    <a:pt x="65" y="29"/>
                    <a:pt x="64" y="22"/>
                    <a:pt x="61" y="16"/>
                  </a:cubicBezTo>
                  <a:cubicBezTo>
                    <a:pt x="58" y="11"/>
                    <a:pt x="54" y="9"/>
                    <a:pt x="49" y="8"/>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7" name="Freeform 31">
              <a:extLst>
                <a:ext uri="{FF2B5EF4-FFF2-40B4-BE49-F238E27FC236}">
                  <a16:creationId xmlns:a16="http://schemas.microsoft.com/office/drawing/2014/main" id="{242E80E1-2FE5-28EA-37EA-3F1B5F45913E}"/>
                </a:ext>
              </a:extLst>
            </p:cNvPr>
            <p:cNvSpPr>
              <a:spLocks noEditPoints="1"/>
            </p:cNvSpPr>
            <p:nvPr/>
          </p:nvSpPr>
          <p:spPr bwMode="auto">
            <a:xfrm>
              <a:off x="1154" y="1370"/>
              <a:ext cx="90" cy="103"/>
            </a:xfrm>
            <a:custGeom>
              <a:avLst/>
              <a:gdLst>
                <a:gd name="T0" fmla="*/ 35 w 90"/>
                <a:gd name="T1" fmla="*/ 93 h 103"/>
                <a:gd name="T2" fmla="*/ 30 w 90"/>
                <a:gd name="T3" fmla="*/ 74 h 103"/>
                <a:gd name="T4" fmla="*/ 58 w 90"/>
                <a:gd name="T5" fmla="*/ 56 h 103"/>
                <a:gd name="T6" fmla="*/ 74 w 90"/>
                <a:gd name="T7" fmla="*/ 70 h 103"/>
                <a:gd name="T8" fmla="*/ 90 w 90"/>
                <a:gd name="T9" fmla="*/ 60 h 103"/>
                <a:gd name="T10" fmla="*/ 15 w 90"/>
                <a:gd name="T11" fmla="*/ 0 h 103"/>
                <a:gd name="T12" fmla="*/ 0 w 90"/>
                <a:gd name="T13" fmla="*/ 9 h 103"/>
                <a:gd name="T14" fmla="*/ 19 w 90"/>
                <a:gd name="T15" fmla="*/ 103 h 103"/>
                <a:gd name="T16" fmla="*/ 35 w 90"/>
                <a:gd name="T17" fmla="*/ 93 h 103"/>
                <a:gd name="T18" fmla="*/ 17 w 90"/>
                <a:gd name="T19" fmla="*/ 20 h 103"/>
                <a:gd name="T20" fmla="*/ 17 w 90"/>
                <a:gd name="T21" fmla="*/ 20 h 103"/>
                <a:gd name="T22" fmla="*/ 17 w 90"/>
                <a:gd name="T23" fmla="*/ 20 h 103"/>
                <a:gd name="T24" fmla="*/ 17 w 90"/>
                <a:gd name="T25" fmla="*/ 20 h 103"/>
                <a:gd name="T26" fmla="*/ 46 w 90"/>
                <a:gd name="T27" fmla="*/ 47 h 103"/>
                <a:gd name="T28" fmla="*/ 26 w 90"/>
                <a:gd name="T29" fmla="*/ 58 h 103"/>
                <a:gd name="T30" fmla="*/ 17 w 90"/>
                <a:gd name="T31" fmla="*/ 20 h 103"/>
                <a:gd name="T32" fmla="*/ 17 w 90"/>
                <a:gd name="T33"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03">
                  <a:moveTo>
                    <a:pt x="35" y="93"/>
                  </a:moveTo>
                  <a:lnTo>
                    <a:pt x="30" y="74"/>
                  </a:lnTo>
                  <a:lnTo>
                    <a:pt x="58" y="56"/>
                  </a:lnTo>
                  <a:lnTo>
                    <a:pt x="74" y="70"/>
                  </a:lnTo>
                  <a:lnTo>
                    <a:pt x="90" y="60"/>
                  </a:lnTo>
                  <a:lnTo>
                    <a:pt x="15" y="0"/>
                  </a:lnTo>
                  <a:lnTo>
                    <a:pt x="0" y="9"/>
                  </a:lnTo>
                  <a:lnTo>
                    <a:pt x="19" y="103"/>
                  </a:lnTo>
                  <a:lnTo>
                    <a:pt x="35" y="93"/>
                  </a:lnTo>
                  <a:close/>
                  <a:moveTo>
                    <a:pt x="17" y="20"/>
                  </a:moveTo>
                  <a:lnTo>
                    <a:pt x="17" y="20"/>
                  </a:lnTo>
                  <a:lnTo>
                    <a:pt x="17" y="20"/>
                  </a:lnTo>
                  <a:lnTo>
                    <a:pt x="17" y="20"/>
                  </a:lnTo>
                  <a:lnTo>
                    <a:pt x="46" y="47"/>
                  </a:lnTo>
                  <a:lnTo>
                    <a:pt x="26" y="58"/>
                  </a:lnTo>
                  <a:lnTo>
                    <a:pt x="17" y="20"/>
                  </a:lnTo>
                  <a:lnTo>
                    <a:pt x="17" y="20"/>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8" name="Freeform 32">
              <a:extLst>
                <a:ext uri="{FF2B5EF4-FFF2-40B4-BE49-F238E27FC236}">
                  <a16:creationId xmlns:a16="http://schemas.microsoft.com/office/drawing/2014/main" id="{64C8FDD0-7540-8E7D-FB8B-3B3AB8CB3A17}"/>
                </a:ext>
              </a:extLst>
            </p:cNvPr>
            <p:cNvSpPr>
              <a:spLocks/>
            </p:cNvSpPr>
            <p:nvPr/>
          </p:nvSpPr>
          <p:spPr bwMode="auto">
            <a:xfrm>
              <a:off x="1529" y="1345"/>
              <a:ext cx="96" cy="107"/>
            </a:xfrm>
            <a:custGeom>
              <a:avLst/>
              <a:gdLst>
                <a:gd name="T0" fmla="*/ 68 w 96"/>
                <a:gd name="T1" fmla="*/ 94 h 107"/>
                <a:gd name="T2" fmla="*/ 24 w 96"/>
                <a:gd name="T3" fmla="*/ 76 h 107"/>
                <a:gd name="T4" fmla="*/ 33 w 96"/>
                <a:gd name="T5" fmla="*/ 52 h 107"/>
                <a:gd name="T6" fmla="*/ 72 w 96"/>
                <a:gd name="T7" fmla="*/ 69 h 107"/>
                <a:gd name="T8" fmla="*/ 77 w 96"/>
                <a:gd name="T9" fmla="*/ 54 h 107"/>
                <a:gd name="T10" fmla="*/ 39 w 96"/>
                <a:gd name="T11" fmla="*/ 39 h 107"/>
                <a:gd name="T12" fmla="*/ 47 w 96"/>
                <a:gd name="T13" fmla="*/ 21 h 107"/>
                <a:gd name="T14" fmla="*/ 90 w 96"/>
                <a:gd name="T15" fmla="*/ 39 h 107"/>
                <a:gd name="T16" fmla="*/ 96 w 96"/>
                <a:gd name="T17" fmla="*/ 25 h 107"/>
                <a:gd name="T18" fmla="*/ 35 w 96"/>
                <a:gd name="T19" fmla="*/ 0 h 107"/>
                <a:gd name="T20" fmla="*/ 0 w 96"/>
                <a:gd name="T21" fmla="*/ 83 h 107"/>
                <a:gd name="T22" fmla="*/ 61 w 96"/>
                <a:gd name="T23" fmla="*/ 107 h 107"/>
                <a:gd name="T24" fmla="*/ 68 w 96"/>
                <a:gd name="T25" fmla="*/ 9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07">
                  <a:moveTo>
                    <a:pt x="68" y="94"/>
                  </a:moveTo>
                  <a:lnTo>
                    <a:pt x="24" y="76"/>
                  </a:lnTo>
                  <a:lnTo>
                    <a:pt x="33" y="52"/>
                  </a:lnTo>
                  <a:lnTo>
                    <a:pt x="72" y="69"/>
                  </a:lnTo>
                  <a:lnTo>
                    <a:pt x="77" y="54"/>
                  </a:lnTo>
                  <a:lnTo>
                    <a:pt x="39" y="39"/>
                  </a:lnTo>
                  <a:lnTo>
                    <a:pt x="47" y="21"/>
                  </a:lnTo>
                  <a:lnTo>
                    <a:pt x="90" y="39"/>
                  </a:lnTo>
                  <a:lnTo>
                    <a:pt x="96" y="25"/>
                  </a:lnTo>
                  <a:lnTo>
                    <a:pt x="35" y="0"/>
                  </a:lnTo>
                  <a:lnTo>
                    <a:pt x="0" y="83"/>
                  </a:lnTo>
                  <a:lnTo>
                    <a:pt x="61" y="107"/>
                  </a:lnTo>
                  <a:lnTo>
                    <a:pt x="68" y="94"/>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9" name="Freeform 33">
              <a:extLst>
                <a:ext uri="{FF2B5EF4-FFF2-40B4-BE49-F238E27FC236}">
                  <a16:creationId xmlns:a16="http://schemas.microsoft.com/office/drawing/2014/main" id="{71586D68-BDF2-C9F3-0294-1F4B72131149}"/>
                </a:ext>
              </a:extLst>
            </p:cNvPr>
            <p:cNvSpPr>
              <a:spLocks noEditPoints="1"/>
            </p:cNvSpPr>
            <p:nvPr/>
          </p:nvSpPr>
          <p:spPr bwMode="auto">
            <a:xfrm>
              <a:off x="999" y="1575"/>
              <a:ext cx="107" cy="89"/>
            </a:xfrm>
            <a:custGeom>
              <a:avLst/>
              <a:gdLst>
                <a:gd name="T0" fmla="*/ 67 w 78"/>
                <a:gd name="T1" fmla="*/ 51 h 65"/>
                <a:gd name="T2" fmla="*/ 42 w 78"/>
                <a:gd name="T3" fmla="*/ 44 h 65"/>
                <a:gd name="T4" fmla="*/ 41 w 78"/>
                <a:gd name="T5" fmla="*/ 44 h 65"/>
                <a:gd name="T6" fmla="*/ 46 w 78"/>
                <a:gd name="T7" fmla="*/ 28 h 65"/>
                <a:gd name="T8" fmla="*/ 74 w 78"/>
                <a:gd name="T9" fmla="*/ 27 h 65"/>
                <a:gd name="T10" fmla="*/ 78 w 78"/>
                <a:gd name="T11" fmla="*/ 14 h 65"/>
                <a:gd name="T12" fmla="*/ 44 w 78"/>
                <a:gd name="T13" fmla="*/ 17 h 65"/>
                <a:gd name="T14" fmla="*/ 40 w 78"/>
                <a:gd name="T15" fmla="*/ 5 h 65"/>
                <a:gd name="T16" fmla="*/ 25 w 78"/>
                <a:gd name="T17" fmla="*/ 0 h 65"/>
                <a:gd name="T18" fmla="*/ 0 w 78"/>
                <a:gd name="T19" fmla="*/ 46 h 65"/>
                <a:gd name="T20" fmla="*/ 63 w 78"/>
                <a:gd name="T21" fmla="*/ 65 h 65"/>
                <a:gd name="T22" fmla="*/ 67 w 78"/>
                <a:gd name="T23" fmla="*/ 51 h 65"/>
                <a:gd name="T24" fmla="*/ 31 w 78"/>
                <a:gd name="T25" fmla="*/ 41 h 65"/>
                <a:gd name="T26" fmla="*/ 14 w 78"/>
                <a:gd name="T27" fmla="*/ 36 h 65"/>
                <a:gd name="T28" fmla="*/ 27 w 78"/>
                <a:gd name="T29" fmla="*/ 14 h 65"/>
                <a:gd name="T30" fmla="*/ 35 w 78"/>
                <a:gd name="T31" fmla="*/ 18 h 65"/>
                <a:gd name="T32" fmla="*/ 31 w 78"/>
                <a:gd name="T33" fmla="*/ 4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65">
                  <a:moveTo>
                    <a:pt x="67" y="51"/>
                  </a:moveTo>
                  <a:cubicBezTo>
                    <a:pt x="42" y="44"/>
                    <a:pt x="42" y="44"/>
                    <a:pt x="42" y="44"/>
                  </a:cubicBezTo>
                  <a:cubicBezTo>
                    <a:pt x="41" y="44"/>
                    <a:pt x="41" y="44"/>
                    <a:pt x="41" y="44"/>
                  </a:cubicBezTo>
                  <a:cubicBezTo>
                    <a:pt x="43" y="38"/>
                    <a:pt x="45" y="30"/>
                    <a:pt x="46" y="28"/>
                  </a:cubicBezTo>
                  <a:cubicBezTo>
                    <a:pt x="51" y="18"/>
                    <a:pt x="67" y="28"/>
                    <a:pt x="74" y="27"/>
                  </a:cubicBezTo>
                  <a:cubicBezTo>
                    <a:pt x="78" y="14"/>
                    <a:pt x="78" y="14"/>
                    <a:pt x="78" y="14"/>
                  </a:cubicBezTo>
                  <a:cubicBezTo>
                    <a:pt x="67" y="15"/>
                    <a:pt x="52" y="5"/>
                    <a:pt x="44" y="17"/>
                  </a:cubicBezTo>
                  <a:cubicBezTo>
                    <a:pt x="44" y="13"/>
                    <a:pt x="43" y="9"/>
                    <a:pt x="40" y="5"/>
                  </a:cubicBezTo>
                  <a:cubicBezTo>
                    <a:pt x="36" y="2"/>
                    <a:pt x="30" y="0"/>
                    <a:pt x="25" y="0"/>
                  </a:cubicBezTo>
                  <a:cubicBezTo>
                    <a:pt x="10" y="3"/>
                    <a:pt x="8" y="19"/>
                    <a:pt x="0" y="46"/>
                  </a:cubicBezTo>
                  <a:cubicBezTo>
                    <a:pt x="63" y="65"/>
                    <a:pt x="63" y="65"/>
                    <a:pt x="63" y="65"/>
                  </a:cubicBezTo>
                  <a:lnTo>
                    <a:pt x="67" y="51"/>
                  </a:lnTo>
                  <a:close/>
                  <a:moveTo>
                    <a:pt x="31" y="41"/>
                  </a:moveTo>
                  <a:cubicBezTo>
                    <a:pt x="14" y="36"/>
                    <a:pt x="14" y="36"/>
                    <a:pt x="14" y="36"/>
                  </a:cubicBezTo>
                  <a:cubicBezTo>
                    <a:pt x="18" y="25"/>
                    <a:pt x="20" y="13"/>
                    <a:pt x="27" y="14"/>
                  </a:cubicBezTo>
                  <a:cubicBezTo>
                    <a:pt x="31" y="15"/>
                    <a:pt x="33" y="15"/>
                    <a:pt x="35" y="18"/>
                  </a:cubicBezTo>
                  <a:cubicBezTo>
                    <a:pt x="38" y="21"/>
                    <a:pt x="34" y="30"/>
                    <a:pt x="31" y="4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0" name="Freeform 34">
              <a:extLst>
                <a:ext uri="{FF2B5EF4-FFF2-40B4-BE49-F238E27FC236}">
                  <a16:creationId xmlns:a16="http://schemas.microsoft.com/office/drawing/2014/main" id="{E889A2E1-6EE1-7DC9-FBC9-0D378365A925}"/>
                </a:ext>
              </a:extLst>
            </p:cNvPr>
            <p:cNvSpPr>
              <a:spLocks noEditPoints="1"/>
            </p:cNvSpPr>
            <p:nvPr/>
          </p:nvSpPr>
          <p:spPr bwMode="auto">
            <a:xfrm>
              <a:off x="1616" y="1419"/>
              <a:ext cx="111" cy="112"/>
            </a:xfrm>
            <a:custGeom>
              <a:avLst/>
              <a:gdLst>
                <a:gd name="T0" fmla="*/ 8 w 81"/>
                <a:gd name="T1" fmla="*/ 51 h 81"/>
                <a:gd name="T2" fmla="*/ 29 w 81"/>
                <a:gd name="T3" fmla="*/ 35 h 81"/>
                <a:gd name="T4" fmla="*/ 29 w 81"/>
                <a:gd name="T5" fmla="*/ 34 h 81"/>
                <a:gd name="T6" fmla="*/ 39 w 81"/>
                <a:gd name="T7" fmla="*/ 48 h 81"/>
                <a:gd name="T8" fmla="*/ 23 w 81"/>
                <a:gd name="T9" fmla="*/ 71 h 81"/>
                <a:gd name="T10" fmla="*/ 32 w 81"/>
                <a:gd name="T11" fmla="*/ 81 h 81"/>
                <a:gd name="T12" fmla="*/ 49 w 81"/>
                <a:gd name="T13" fmla="*/ 52 h 81"/>
                <a:gd name="T14" fmla="*/ 61 w 81"/>
                <a:gd name="T15" fmla="*/ 56 h 81"/>
                <a:gd name="T16" fmla="*/ 74 w 81"/>
                <a:gd name="T17" fmla="*/ 47 h 81"/>
                <a:gd name="T18" fmla="*/ 52 w 81"/>
                <a:gd name="T19" fmla="*/ 0 h 81"/>
                <a:gd name="T20" fmla="*/ 0 w 81"/>
                <a:gd name="T21" fmla="*/ 40 h 81"/>
                <a:gd name="T22" fmla="*/ 8 w 81"/>
                <a:gd name="T23" fmla="*/ 51 h 81"/>
                <a:gd name="T24" fmla="*/ 52 w 81"/>
                <a:gd name="T25" fmla="*/ 17 h 81"/>
                <a:gd name="T26" fmla="*/ 61 w 81"/>
                <a:gd name="T27" fmla="*/ 41 h 81"/>
                <a:gd name="T28" fmla="*/ 54 w 81"/>
                <a:gd name="T29" fmla="*/ 44 h 81"/>
                <a:gd name="T30" fmla="*/ 38 w 81"/>
                <a:gd name="T31" fmla="*/ 28 h 81"/>
                <a:gd name="T32" fmla="*/ 52 w 81"/>
                <a:gd name="T33"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81">
                  <a:moveTo>
                    <a:pt x="8" y="51"/>
                  </a:moveTo>
                  <a:cubicBezTo>
                    <a:pt x="29" y="35"/>
                    <a:pt x="29" y="35"/>
                    <a:pt x="29" y="35"/>
                  </a:cubicBezTo>
                  <a:cubicBezTo>
                    <a:pt x="29" y="34"/>
                    <a:pt x="29" y="34"/>
                    <a:pt x="29" y="34"/>
                  </a:cubicBezTo>
                  <a:cubicBezTo>
                    <a:pt x="33" y="39"/>
                    <a:pt x="38" y="46"/>
                    <a:pt x="39" y="48"/>
                  </a:cubicBezTo>
                  <a:cubicBezTo>
                    <a:pt x="44" y="57"/>
                    <a:pt x="26" y="65"/>
                    <a:pt x="23" y="71"/>
                  </a:cubicBezTo>
                  <a:cubicBezTo>
                    <a:pt x="32" y="81"/>
                    <a:pt x="32" y="81"/>
                    <a:pt x="32" y="81"/>
                  </a:cubicBezTo>
                  <a:cubicBezTo>
                    <a:pt x="38" y="72"/>
                    <a:pt x="55" y="66"/>
                    <a:pt x="49" y="52"/>
                  </a:cubicBezTo>
                  <a:cubicBezTo>
                    <a:pt x="53" y="55"/>
                    <a:pt x="56" y="57"/>
                    <a:pt x="61" y="56"/>
                  </a:cubicBezTo>
                  <a:cubicBezTo>
                    <a:pt x="66" y="55"/>
                    <a:pt x="71" y="51"/>
                    <a:pt x="74" y="47"/>
                  </a:cubicBezTo>
                  <a:cubicBezTo>
                    <a:pt x="81" y="34"/>
                    <a:pt x="68" y="22"/>
                    <a:pt x="52" y="0"/>
                  </a:cubicBezTo>
                  <a:cubicBezTo>
                    <a:pt x="0" y="40"/>
                    <a:pt x="0" y="40"/>
                    <a:pt x="0" y="40"/>
                  </a:cubicBezTo>
                  <a:lnTo>
                    <a:pt x="8" y="51"/>
                  </a:lnTo>
                  <a:close/>
                  <a:moveTo>
                    <a:pt x="52" y="17"/>
                  </a:moveTo>
                  <a:cubicBezTo>
                    <a:pt x="59" y="27"/>
                    <a:pt x="67" y="35"/>
                    <a:pt x="61" y="41"/>
                  </a:cubicBezTo>
                  <a:cubicBezTo>
                    <a:pt x="59" y="43"/>
                    <a:pt x="57" y="44"/>
                    <a:pt x="54" y="44"/>
                  </a:cubicBezTo>
                  <a:cubicBezTo>
                    <a:pt x="49" y="45"/>
                    <a:pt x="45" y="36"/>
                    <a:pt x="38" y="28"/>
                  </a:cubicBezTo>
                  <a:lnTo>
                    <a:pt x="52" y="17"/>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1" name="Freeform 35">
              <a:extLst>
                <a:ext uri="{FF2B5EF4-FFF2-40B4-BE49-F238E27FC236}">
                  <a16:creationId xmlns:a16="http://schemas.microsoft.com/office/drawing/2014/main" id="{05EC0CF1-F4E6-A9F4-E27B-AD2B82C033D1}"/>
                </a:ext>
              </a:extLst>
            </p:cNvPr>
            <p:cNvSpPr>
              <a:spLocks noEditPoints="1"/>
            </p:cNvSpPr>
            <p:nvPr/>
          </p:nvSpPr>
          <p:spPr bwMode="auto">
            <a:xfrm>
              <a:off x="690" y="2572"/>
              <a:ext cx="1400" cy="205"/>
            </a:xfrm>
            <a:custGeom>
              <a:avLst/>
              <a:gdLst>
                <a:gd name="T0" fmla="*/ 1019 w 1019"/>
                <a:gd name="T1" fmla="*/ 149 h 149"/>
                <a:gd name="T2" fmla="*/ 0 w 1019"/>
                <a:gd name="T3" fmla="*/ 0 h 149"/>
                <a:gd name="T4" fmla="*/ 140 w 1019"/>
                <a:gd name="T5" fmla="*/ 123 h 149"/>
                <a:gd name="T6" fmla="*/ 94 w 1019"/>
                <a:gd name="T7" fmla="*/ 26 h 149"/>
                <a:gd name="T8" fmla="*/ 169 w 1019"/>
                <a:gd name="T9" fmla="*/ 49 h 149"/>
                <a:gd name="T10" fmla="*/ 173 w 1019"/>
                <a:gd name="T11" fmla="*/ 97 h 149"/>
                <a:gd name="T12" fmla="*/ 322 w 1019"/>
                <a:gd name="T13" fmla="*/ 97 h 149"/>
                <a:gd name="T14" fmla="*/ 283 w 1019"/>
                <a:gd name="T15" fmla="*/ 125 h 149"/>
                <a:gd name="T16" fmla="*/ 253 w 1019"/>
                <a:gd name="T17" fmla="*/ 116 h 149"/>
                <a:gd name="T18" fmla="*/ 244 w 1019"/>
                <a:gd name="T19" fmla="*/ 26 h 149"/>
                <a:gd name="T20" fmla="*/ 264 w 1019"/>
                <a:gd name="T21" fmla="*/ 97 h 149"/>
                <a:gd name="T22" fmla="*/ 283 w 1019"/>
                <a:gd name="T23" fmla="*/ 110 h 149"/>
                <a:gd name="T24" fmla="*/ 302 w 1019"/>
                <a:gd name="T25" fmla="*/ 97 h 149"/>
                <a:gd name="T26" fmla="*/ 322 w 1019"/>
                <a:gd name="T27" fmla="*/ 26 h 149"/>
                <a:gd name="T28" fmla="*/ 464 w 1019"/>
                <a:gd name="T29" fmla="*/ 123 h 149"/>
                <a:gd name="T30" fmla="*/ 425 w 1019"/>
                <a:gd name="T31" fmla="*/ 83 h 149"/>
                <a:gd name="T32" fmla="*/ 405 w 1019"/>
                <a:gd name="T33" fmla="*/ 123 h 149"/>
                <a:gd name="T34" fmla="*/ 451 w 1019"/>
                <a:gd name="T35" fmla="*/ 26 h 149"/>
                <a:gd name="T36" fmla="*/ 463 w 1019"/>
                <a:gd name="T37" fmla="*/ 75 h 149"/>
                <a:gd name="T38" fmla="*/ 464 w 1019"/>
                <a:gd name="T39" fmla="*/ 123 h 149"/>
                <a:gd name="T40" fmla="*/ 624 w 1019"/>
                <a:gd name="T41" fmla="*/ 79 h 149"/>
                <a:gd name="T42" fmla="*/ 579 w 1019"/>
                <a:gd name="T43" fmla="*/ 106 h 149"/>
                <a:gd name="T44" fmla="*/ 630 w 1019"/>
                <a:gd name="T45" fmla="*/ 123 h 149"/>
                <a:gd name="T46" fmla="*/ 559 w 1019"/>
                <a:gd name="T47" fmla="*/ 25 h 149"/>
                <a:gd name="T48" fmla="*/ 630 w 1019"/>
                <a:gd name="T49" fmla="*/ 41 h 149"/>
                <a:gd name="T50" fmla="*/ 579 w 1019"/>
                <a:gd name="T51" fmla="*/ 62 h 149"/>
                <a:gd name="T52" fmla="*/ 764 w 1019"/>
                <a:gd name="T53" fmla="*/ 123 h 149"/>
                <a:gd name="T54" fmla="*/ 722 w 1019"/>
                <a:gd name="T55" fmla="*/ 102 h 149"/>
                <a:gd name="T56" fmla="*/ 695 w 1019"/>
                <a:gd name="T57" fmla="*/ 123 h 149"/>
                <a:gd name="T58" fmla="*/ 750 w 1019"/>
                <a:gd name="T59" fmla="*/ 26 h 149"/>
                <a:gd name="T60" fmla="*/ 764 w 1019"/>
                <a:gd name="T61" fmla="*/ 123 h 149"/>
                <a:gd name="T62" fmla="*/ 916 w 1019"/>
                <a:gd name="T63" fmla="*/ 115 h 149"/>
                <a:gd name="T64" fmla="*/ 885 w 1019"/>
                <a:gd name="T65" fmla="*/ 125 h 149"/>
                <a:gd name="T66" fmla="*/ 847 w 1019"/>
                <a:gd name="T67" fmla="*/ 96 h 149"/>
                <a:gd name="T68" fmla="*/ 867 w 1019"/>
                <a:gd name="T69" fmla="*/ 26 h 149"/>
                <a:gd name="T70" fmla="*/ 876 w 1019"/>
                <a:gd name="T71" fmla="*/ 108 h 149"/>
                <a:gd name="T72" fmla="*/ 895 w 1019"/>
                <a:gd name="T73" fmla="*/ 108 h 149"/>
                <a:gd name="T74" fmla="*/ 904 w 1019"/>
                <a:gd name="T75" fmla="*/ 26 h 149"/>
                <a:gd name="T76" fmla="*/ 925 w 1019"/>
                <a:gd name="T77" fmla="*/ 96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19" h="149">
                  <a:moveTo>
                    <a:pt x="0" y="149"/>
                  </a:moveTo>
                  <a:cubicBezTo>
                    <a:pt x="1019" y="149"/>
                    <a:pt x="1019" y="149"/>
                    <a:pt x="1019" y="149"/>
                  </a:cubicBezTo>
                  <a:cubicBezTo>
                    <a:pt x="1019" y="0"/>
                    <a:pt x="1019" y="0"/>
                    <a:pt x="1019" y="0"/>
                  </a:cubicBezTo>
                  <a:cubicBezTo>
                    <a:pt x="0" y="0"/>
                    <a:pt x="0" y="0"/>
                    <a:pt x="0" y="0"/>
                  </a:cubicBezTo>
                  <a:lnTo>
                    <a:pt x="0" y="149"/>
                  </a:lnTo>
                  <a:close/>
                  <a:moveTo>
                    <a:pt x="140" y="123"/>
                  </a:moveTo>
                  <a:cubicBezTo>
                    <a:pt x="94" y="123"/>
                    <a:pt x="94" y="123"/>
                    <a:pt x="94" y="123"/>
                  </a:cubicBezTo>
                  <a:cubicBezTo>
                    <a:pt x="94" y="26"/>
                    <a:pt x="94" y="26"/>
                    <a:pt x="94" y="26"/>
                  </a:cubicBezTo>
                  <a:cubicBezTo>
                    <a:pt x="114" y="26"/>
                    <a:pt x="125" y="26"/>
                    <a:pt x="141" y="26"/>
                  </a:cubicBezTo>
                  <a:cubicBezTo>
                    <a:pt x="156" y="26"/>
                    <a:pt x="168" y="34"/>
                    <a:pt x="169" y="49"/>
                  </a:cubicBezTo>
                  <a:cubicBezTo>
                    <a:pt x="170" y="59"/>
                    <a:pt x="167" y="68"/>
                    <a:pt x="155" y="71"/>
                  </a:cubicBezTo>
                  <a:cubicBezTo>
                    <a:pt x="166" y="74"/>
                    <a:pt x="173" y="84"/>
                    <a:pt x="173" y="97"/>
                  </a:cubicBezTo>
                  <a:cubicBezTo>
                    <a:pt x="173" y="108"/>
                    <a:pt x="164" y="123"/>
                    <a:pt x="140" y="123"/>
                  </a:cubicBezTo>
                  <a:moveTo>
                    <a:pt x="322" y="97"/>
                  </a:moveTo>
                  <a:cubicBezTo>
                    <a:pt x="322" y="104"/>
                    <a:pt x="320" y="110"/>
                    <a:pt x="313" y="116"/>
                  </a:cubicBezTo>
                  <a:cubicBezTo>
                    <a:pt x="305" y="122"/>
                    <a:pt x="294" y="125"/>
                    <a:pt x="283" y="125"/>
                  </a:cubicBezTo>
                  <a:cubicBezTo>
                    <a:pt x="283" y="125"/>
                    <a:pt x="283" y="125"/>
                    <a:pt x="283" y="125"/>
                  </a:cubicBezTo>
                  <a:cubicBezTo>
                    <a:pt x="272" y="125"/>
                    <a:pt x="261" y="122"/>
                    <a:pt x="253" y="116"/>
                  </a:cubicBezTo>
                  <a:cubicBezTo>
                    <a:pt x="246" y="110"/>
                    <a:pt x="244" y="104"/>
                    <a:pt x="244" y="97"/>
                  </a:cubicBezTo>
                  <a:cubicBezTo>
                    <a:pt x="244" y="26"/>
                    <a:pt x="244" y="26"/>
                    <a:pt x="244" y="26"/>
                  </a:cubicBezTo>
                  <a:cubicBezTo>
                    <a:pt x="264" y="26"/>
                    <a:pt x="264" y="26"/>
                    <a:pt x="264" y="26"/>
                  </a:cubicBezTo>
                  <a:cubicBezTo>
                    <a:pt x="264" y="97"/>
                    <a:pt x="264" y="97"/>
                    <a:pt x="264" y="97"/>
                  </a:cubicBezTo>
                  <a:cubicBezTo>
                    <a:pt x="264" y="102"/>
                    <a:pt x="269" y="107"/>
                    <a:pt x="274" y="108"/>
                  </a:cubicBezTo>
                  <a:cubicBezTo>
                    <a:pt x="277" y="110"/>
                    <a:pt x="280" y="110"/>
                    <a:pt x="283" y="110"/>
                  </a:cubicBezTo>
                  <a:cubicBezTo>
                    <a:pt x="286" y="110"/>
                    <a:pt x="289" y="110"/>
                    <a:pt x="292" y="108"/>
                  </a:cubicBezTo>
                  <a:cubicBezTo>
                    <a:pt x="297" y="107"/>
                    <a:pt x="302" y="102"/>
                    <a:pt x="302" y="97"/>
                  </a:cubicBezTo>
                  <a:cubicBezTo>
                    <a:pt x="302" y="26"/>
                    <a:pt x="302" y="26"/>
                    <a:pt x="302" y="26"/>
                  </a:cubicBezTo>
                  <a:cubicBezTo>
                    <a:pt x="322" y="26"/>
                    <a:pt x="322" y="26"/>
                    <a:pt x="322" y="26"/>
                  </a:cubicBezTo>
                  <a:lnTo>
                    <a:pt x="322" y="97"/>
                  </a:lnTo>
                  <a:close/>
                  <a:moveTo>
                    <a:pt x="464" y="123"/>
                  </a:moveTo>
                  <a:cubicBezTo>
                    <a:pt x="460" y="123"/>
                    <a:pt x="466" y="84"/>
                    <a:pt x="450" y="83"/>
                  </a:cubicBezTo>
                  <a:cubicBezTo>
                    <a:pt x="440" y="83"/>
                    <a:pt x="435" y="83"/>
                    <a:pt x="425" y="83"/>
                  </a:cubicBezTo>
                  <a:cubicBezTo>
                    <a:pt x="425" y="123"/>
                    <a:pt x="425" y="123"/>
                    <a:pt x="425" y="123"/>
                  </a:cubicBezTo>
                  <a:cubicBezTo>
                    <a:pt x="405" y="123"/>
                    <a:pt x="405" y="123"/>
                    <a:pt x="405" y="123"/>
                  </a:cubicBezTo>
                  <a:cubicBezTo>
                    <a:pt x="405" y="26"/>
                    <a:pt x="405" y="26"/>
                    <a:pt x="405" y="26"/>
                  </a:cubicBezTo>
                  <a:cubicBezTo>
                    <a:pt x="424" y="26"/>
                    <a:pt x="434" y="26"/>
                    <a:pt x="451" y="26"/>
                  </a:cubicBezTo>
                  <a:cubicBezTo>
                    <a:pt x="466" y="27"/>
                    <a:pt x="481" y="33"/>
                    <a:pt x="482" y="49"/>
                  </a:cubicBezTo>
                  <a:cubicBezTo>
                    <a:pt x="483" y="68"/>
                    <a:pt x="473" y="72"/>
                    <a:pt x="463" y="75"/>
                  </a:cubicBezTo>
                  <a:cubicBezTo>
                    <a:pt x="486" y="80"/>
                    <a:pt x="477" y="107"/>
                    <a:pt x="483" y="123"/>
                  </a:cubicBezTo>
                  <a:lnTo>
                    <a:pt x="464" y="123"/>
                  </a:lnTo>
                  <a:close/>
                  <a:moveTo>
                    <a:pt x="624" y="62"/>
                  </a:moveTo>
                  <a:cubicBezTo>
                    <a:pt x="624" y="79"/>
                    <a:pt x="624" y="79"/>
                    <a:pt x="624" y="79"/>
                  </a:cubicBezTo>
                  <a:cubicBezTo>
                    <a:pt x="579" y="79"/>
                    <a:pt x="579" y="79"/>
                    <a:pt x="579" y="79"/>
                  </a:cubicBezTo>
                  <a:cubicBezTo>
                    <a:pt x="579" y="106"/>
                    <a:pt x="579" y="106"/>
                    <a:pt x="579" y="106"/>
                  </a:cubicBezTo>
                  <a:cubicBezTo>
                    <a:pt x="630" y="106"/>
                    <a:pt x="630" y="106"/>
                    <a:pt x="630" y="106"/>
                  </a:cubicBezTo>
                  <a:cubicBezTo>
                    <a:pt x="630" y="123"/>
                    <a:pt x="630" y="123"/>
                    <a:pt x="630" y="123"/>
                  </a:cubicBezTo>
                  <a:cubicBezTo>
                    <a:pt x="559" y="123"/>
                    <a:pt x="559" y="123"/>
                    <a:pt x="559" y="123"/>
                  </a:cubicBezTo>
                  <a:cubicBezTo>
                    <a:pt x="559" y="25"/>
                    <a:pt x="559" y="25"/>
                    <a:pt x="559" y="25"/>
                  </a:cubicBezTo>
                  <a:cubicBezTo>
                    <a:pt x="630" y="25"/>
                    <a:pt x="630" y="25"/>
                    <a:pt x="630" y="25"/>
                  </a:cubicBezTo>
                  <a:cubicBezTo>
                    <a:pt x="630" y="41"/>
                    <a:pt x="630" y="41"/>
                    <a:pt x="630" y="41"/>
                  </a:cubicBezTo>
                  <a:cubicBezTo>
                    <a:pt x="579" y="41"/>
                    <a:pt x="579" y="41"/>
                    <a:pt x="579" y="41"/>
                  </a:cubicBezTo>
                  <a:cubicBezTo>
                    <a:pt x="579" y="62"/>
                    <a:pt x="579" y="62"/>
                    <a:pt x="579" y="62"/>
                  </a:cubicBezTo>
                  <a:lnTo>
                    <a:pt x="624" y="62"/>
                  </a:lnTo>
                  <a:close/>
                  <a:moveTo>
                    <a:pt x="764" y="123"/>
                  </a:moveTo>
                  <a:cubicBezTo>
                    <a:pt x="757" y="102"/>
                    <a:pt x="757" y="102"/>
                    <a:pt x="757" y="102"/>
                  </a:cubicBezTo>
                  <a:cubicBezTo>
                    <a:pt x="722" y="102"/>
                    <a:pt x="722" y="102"/>
                    <a:pt x="722" y="102"/>
                  </a:cubicBezTo>
                  <a:cubicBezTo>
                    <a:pt x="715" y="123"/>
                    <a:pt x="715" y="123"/>
                    <a:pt x="715" y="123"/>
                  </a:cubicBezTo>
                  <a:cubicBezTo>
                    <a:pt x="695" y="123"/>
                    <a:pt x="695" y="123"/>
                    <a:pt x="695" y="123"/>
                  </a:cubicBezTo>
                  <a:cubicBezTo>
                    <a:pt x="729" y="26"/>
                    <a:pt x="729" y="26"/>
                    <a:pt x="729" y="26"/>
                  </a:cubicBezTo>
                  <a:cubicBezTo>
                    <a:pt x="750" y="26"/>
                    <a:pt x="750" y="26"/>
                    <a:pt x="750" y="26"/>
                  </a:cubicBezTo>
                  <a:cubicBezTo>
                    <a:pt x="784" y="123"/>
                    <a:pt x="784" y="123"/>
                    <a:pt x="784" y="123"/>
                  </a:cubicBezTo>
                  <a:lnTo>
                    <a:pt x="764" y="123"/>
                  </a:lnTo>
                  <a:close/>
                  <a:moveTo>
                    <a:pt x="925" y="96"/>
                  </a:moveTo>
                  <a:cubicBezTo>
                    <a:pt x="924" y="104"/>
                    <a:pt x="922" y="110"/>
                    <a:pt x="916" y="115"/>
                  </a:cubicBezTo>
                  <a:cubicBezTo>
                    <a:pt x="908" y="122"/>
                    <a:pt x="897" y="125"/>
                    <a:pt x="886" y="125"/>
                  </a:cubicBezTo>
                  <a:cubicBezTo>
                    <a:pt x="885" y="125"/>
                    <a:pt x="885" y="125"/>
                    <a:pt x="885" y="125"/>
                  </a:cubicBezTo>
                  <a:cubicBezTo>
                    <a:pt x="875" y="125"/>
                    <a:pt x="864" y="122"/>
                    <a:pt x="856" y="115"/>
                  </a:cubicBezTo>
                  <a:cubicBezTo>
                    <a:pt x="849" y="110"/>
                    <a:pt x="847" y="104"/>
                    <a:pt x="847" y="96"/>
                  </a:cubicBezTo>
                  <a:cubicBezTo>
                    <a:pt x="847" y="26"/>
                    <a:pt x="847" y="26"/>
                    <a:pt x="847" y="26"/>
                  </a:cubicBezTo>
                  <a:cubicBezTo>
                    <a:pt x="867" y="26"/>
                    <a:pt x="867" y="26"/>
                    <a:pt x="867" y="26"/>
                  </a:cubicBezTo>
                  <a:cubicBezTo>
                    <a:pt x="867" y="96"/>
                    <a:pt x="867" y="96"/>
                    <a:pt x="867" y="96"/>
                  </a:cubicBezTo>
                  <a:cubicBezTo>
                    <a:pt x="867" y="102"/>
                    <a:pt x="871" y="106"/>
                    <a:pt x="876" y="108"/>
                  </a:cubicBezTo>
                  <a:cubicBezTo>
                    <a:pt x="879" y="110"/>
                    <a:pt x="882" y="110"/>
                    <a:pt x="886" y="110"/>
                  </a:cubicBezTo>
                  <a:cubicBezTo>
                    <a:pt x="889" y="110"/>
                    <a:pt x="892" y="110"/>
                    <a:pt x="895" y="108"/>
                  </a:cubicBezTo>
                  <a:cubicBezTo>
                    <a:pt x="900" y="106"/>
                    <a:pt x="904" y="102"/>
                    <a:pt x="904" y="96"/>
                  </a:cubicBezTo>
                  <a:cubicBezTo>
                    <a:pt x="904" y="26"/>
                    <a:pt x="904" y="26"/>
                    <a:pt x="904" y="26"/>
                  </a:cubicBezTo>
                  <a:cubicBezTo>
                    <a:pt x="925" y="26"/>
                    <a:pt x="925" y="26"/>
                    <a:pt x="925" y="26"/>
                  </a:cubicBezTo>
                  <a:lnTo>
                    <a:pt x="925" y="96"/>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2" name="Freeform 36">
              <a:extLst>
                <a:ext uri="{FF2B5EF4-FFF2-40B4-BE49-F238E27FC236}">
                  <a16:creationId xmlns:a16="http://schemas.microsoft.com/office/drawing/2014/main" id="{9D34B03B-57F5-89CE-E61B-DFCE08A43E87}"/>
                </a:ext>
              </a:extLst>
            </p:cNvPr>
            <p:cNvSpPr>
              <a:spLocks/>
            </p:cNvSpPr>
            <p:nvPr/>
          </p:nvSpPr>
          <p:spPr bwMode="auto">
            <a:xfrm>
              <a:off x="1690" y="2634"/>
              <a:ext cx="33" cy="55"/>
            </a:xfrm>
            <a:custGeom>
              <a:avLst/>
              <a:gdLst>
                <a:gd name="T0" fmla="*/ 16 w 33"/>
                <a:gd name="T1" fmla="*/ 0 h 55"/>
                <a:gd name="T2" fmla="*/ 16 w 33"/>
                <a:gd name="T3" fmla="*/ 0 h 55"/>
                <a:gd name="T4" fmla="*/ 16 w 33"/>
                <a:gd name="T5" fmla="*/ 0 h 55"/>
                <a:gd name="T6" fmla="*/ 0 w 33"/>
                <a:gd name="T7" fmla="*/ 55 h 55"/>
                <a:gd name="T8" fmla="*/ 33 w 33"/>
                <a:gd name="T9" fmla="*/ 55 h 55"/>
                <a:gd name="T10" fmla="*/ 16 w 33"/>
                <a:gd name="T11" fmla="*/ 0 h 55"/>
                <a:gd name="T12" fmla="*/ 16 w 33"/>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33" h="55">
                  <a:moveTo>
                    <a:pt x="16" y="0"/>
                  </a:moveTo>
                  <a:lnTo>
                    <a:pt x="16" y="0"/>
                  </a:lnTo>
                  <a:lnTo>
                    <a:pt x="16" y="0"/>
                  </a:lnTo>
                  <a:lnTo>
                    <a:pt x="0" y="55"/>
                  </a:lnTo>
                  <a:lnTo>
                    <a:pt x="33" y="55"/>
                  </a:lnTo>
                  <a:lnTo>
                    <a:pt x="16" y="0"/>
                  </a:lnTo>
                  <a:lnTo>
                    <a:pt x="16" y="0"/>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3" name="Freeform 37">
              <a:extLst>
                <a:ext uri="{FF2B5EF4-FFF2-40B4-BE49-F238E27FC236}">
                  <a16:creationId xmlns:a16="http://schemas.microsoft.com/office/drawing/2014/main" id="{47FEC1EE-5432-341C-C12A-24861C0EA7D3}"/>
                </a:ext>
              </a:extLst>
            </p:cNvPr>
            <p:cNvSpPr>
              <a:spLocks/>
            </p:cNvSpPr>
            <p:nvPr/>
          </p:nvSpPr>
          <p:spPr bwMode="auto">
            <a:xfrm>
              <a:off x="1274" y="2629"/>
              <a:ext cx="51" cy="35"/>
            </a:xfrm>
            <a:custGeom>
              <a:avLst/>
              <a:gdLst>
                <a:gd name="T0" fmla="*/ 26 w 37"/>
                <a:gd name="T1" fmla="*/ 1 h 26"/>
                <a:gd name="T2" fmla="*/ 0 w 37"/>
                <a:gd name="T3" fmla="*/ 1 h 26"/>
                <a:gd name="T4" fmla="*/ 0 w 37"/>
                <a:gd name="T5" fmla="*/ 26 h 26"/>
                <a:gd name="T6" fmla="*/ 28 w 37"/>
                <a:gd name="T7" fmla="*/ 25 h 26"/>
                <a:gd name="T8" fmla="*/ 37 w 37"/>
                <a:gd name="T9" fmla="*/ 12 h 26"/>
                <a:gd name="T10" fmla="*/ 26 w 37"/>
                <a:gd name="T11" fmla="*/ 1 h 26"/>
              </a:gdLst>
              <a:ahLst/>
              <a:cxnLst>
                <a:cxn ang="0">
                  <a:pos x="T0" y="T1"/>
                </a:cxn>
                <a:cxn ang="0">
                  <a:pos x="T2" y="T3"/>
                </a:cxn>
                <a:cxn ang="0">
                  <a:pos x="T4" y="T5"/>
                </a:cxn>
                <a:cxn ang="0">
                  <a:pos x="T6" y="T7"/>
                </a:cxn>
                <a:cxn ang="0">
                  <a:pos x="T8" y="T9"/>
                </a:cxn>
                <a:cxn ang="0">
                  <a:pos x="T10" y="T11"/>
                </a:cxn>
              </a:cxnLst>
              <a:rect l="0" t="0" r="r" b="b"/>
              <a:pathLst>
                <a:path w="37" h="26">
                  <a:moveTo>
                    <a:pt x="26" y="1"/>
                  </a:moveTo>
                  <a:cubicBezTo>
                    <a:pt x="20" y="0"/>
                    <a:pt x="10" y="1"/>
                    <a:pt x="0" y="1"/>
                  </a:cubicBezTo>
                  <a:cubicBezTo>
                    <a:pt x="0" y="26"/>
                    <a:pt x="0" y="26"/>
                    <a:pt x="0" y="26"/>
                  </a:cubicBezTo>
                  <a:cubicBezTo>
                    <a:pt x="19" y="26"/>
                    <a:pt x="22" y="26"/>
                    <a:pt x="28" y="25"/>
                  </a:cubicBezTo>
                  <a:cubicBezTo>
                    <a:pt x="33" y="25"/>
                    <a:pt x="37" y="19"/>
                    <a:pt x="37" y="12"/>
                  </a:cubicBezTo>
                  <a:cubicBezTo>
                    <a:pt x="37" y="5"/>
                    <a:pt x="32" y="1"/>
                    <a:pt x="26" y="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4" name="Freeform 38">
              <a:extLst>
                <a:ext uri="{FF2B5EF4-FFF2-40B4-BE49-F238E27FC236}">
                  <a16:creationId xmlns:a16="http://schemas.microsoft.com/office/drawing/2014/main" id="{52DB8471-67CF-5003-ACAC-3043E3E0EFEC}"/>
                </a:ext>
              </a:extLst>
            </p:cNvPr>
            <p:cNvSpPr>
              <a:spLocks noEditPoints="1"/>
            </p:cNvSpPr>
            <p:nvPr/>
          </p:nvSpPr>
          <p:spPr bwMode="auto">
            <a:xfrm>
              <a:off x="690" y="2810"/>
              <a:ext cx="1400" cy="206"/>
            </a:xfrm>
            <a:custGeom>
              <a:avLst/>
              <a:gdLst>
                <a:gd name="T0" fmla="*/ 1019 w 1019"/>
                <a:gd name="T1" fmla="*/ 150 h 150"/>
                <a:gd name="T2" fmla="*/ 0 w 1019"/>
                <a:gd name="T3" fmla="*/ 0 h 150"/>
                <a:gd name="T4" fmla="*/ 852 w 1019"/>
                <a:gd name="T5" fmla="*/ 55 h 150"/>
                <a:gd name="T6" fmla="*/ 929 w 1019"/>
                <a:gd name="T7" fmla="*/ 53 h 150"/>
                <a:gd name="T8" fmla="*/ 892 w 1019"/>
                <a:gd name="T9" fmla="*/ 38 h 150"/>
                <a:gd name="T10" fmla="*/ 931 w 1019"/>
                <a:gd name="T11" fmla="*/ 92 h 150"/>
                <a:gd name="T12" fmla="*/ 849 w 1019"/>
                <a:gd name="T13" fmla="*/ 92 h 150"/>
                <a:gd name="T14" fmla="*/ 889 w 1019"/>
                <a:gd name="T15" fmla="*/ 110 h 150"/>
                <a:gd name="T16" fmla="*/ 852 w 1019"/>
                <a:gd name="T17" fmla="*/ 55 h 150"/>
                <a:gd name="T18" fmla="*/ 769 w 1019"/>
                <a:gd name="T19" fmla="*/ 26 h 150"/>
                <a:gd name="T20" fmla="*/ 783 w 1019"/>
                <a:gd name="T21" fmla="*/ 123 h 150"/>
                <a:gd name="T22" fmla="*/ 741 w 1019"/>
                <a:gd name="T23" fmla="*/ 102 h 150"/>
                <a:gd name="T24" fmla="*/ 714 w 1019"/>
                <a:gd name="T25" fmla="*/ 123 h 150"/>
                <a:gd name="T26" fmla="*/ 596 w 1019"/>
                <a:gd name="T27" fmla="*/ 26 h 150"/>
                <a:gd name="T28" fmla="*/ 675 w 1019"/>
                <a:gd name="T29" fmla="*/ 42 h 150"/>
                <a:gd name="T30" fmla="*/ 646 w 1019"/>
                <a:gd name="T31" fmla="*/ 123 h 150"/>
                <a:gd name="T32" fmla="*/ 626 w 1019"/>
                <a:gd name="T33" fmla="*/ 42 h 150"/>
                <a:gd name="T34" fmla="*/ 596 w 1019"/>
                <a:gd name="T35" fmla="*/ 26 h 150"/>
                <a:gd name="T36" fmla="*/ 540 w 1019"/>
                <a:gd name="T37" fmla="*/ 26 h 150"/>
                <a:gd name="T38" fmla="*/ 520 w 1019"/>
                <a:gd name="T39" fmla="*/ 123 h 150"/>
                <a:gd name="T40" fmla="*/ 370 w 1019"/>
                <a:gd name="T41" fmla="*/ 25 h 150"/>
                <a:gd name="T42" fmla="*/ 447 w 1019"/>
                <a:gd name="T43" fmla="*/ 49 h 150"/>
                <a:gd name="T44" fmla="*/ 448 w 1019"/>
                <a:gd name="T45" fmla="*/ 123 h 150"/>
                <a:gd name="T46" fmla="*/ 414 w 1019"/>
                <a:gd name="T47" fmla="*/ 83 h 150"/>
                <a:gd name="T48" fmla="*/ 390 w 1019"/>
                <a:gd name="T49" fmla="*/ 123 h 150"/>
                <a:gd name="T50" fmla="*/ 370 w 1019"/>
                <a:gd name="T51" fmla="*/ 25 h 150"/>
                <a:gd name="T52" fmla="*/ 301 w 1019"/>
                <a:gd name="T53" fmla="*/ 25 h 150"/>
                <a:gd name="T54" fmla="*/ 250 w 1019"/>
                <a:gd name="T55" fmla="*/ 42 h 150"/>
                <a:gd name="T56" fmla="*/ 295 w 1019"/>
                <a:gd name="T57" fmla="*/ 63 h 150"/>
                <a:gd name="T58" fmla="*/ 250 w 1019"/>
                <a:gd name="T59" fmla="*/ 79 h 150"/>
                <a:gd name="T60" fmla="*/ 301 w 1019"/>
                <a:gd name="T61" fmla="*/ 107 h 150"/>
                <a:gd name="T62" fmla="*/ 230 w 1019"/>
                <a:gd name="T63" fmla="*/ 123 h 150"/>
                <a:gd name="T64" fmla="*/ 108 w 1019"/>
                <a:gd name="T65" fmla="*/ 26 h 150"/>
                <a:gd name="T66" fmla="*/ 150 w 1019"/>
                <a:gd name="T67" fmla="*/ 26 h 150"/>
                <a:gd name="T68" fmla="*/ 139 w 1019"/>
                <a:gd name="T69" fmla="*/ 123 h 150"/>
                <a:gd name="T70" fmla="*/ 87 w 1019"/>
                <a:gd name="T71" fmla="*/ 2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19" h="150">
                  <a:moveTo>
                    <a:pt x="0" y="150"/>
                  </a:moveTo>
                  <a:cubicBezTo>
                    <a:pt x="1019" y="150"/>
                    <a:pt x="1019" y="150"/>
                    <a:pt x="1019" y="150"/>
                  </a:cubicBezTo>
                  <a:cubicBezTo>
                    <a:pt x="1019" y="0"/>
                    <a:pt x="1019" y="0"/>
                    <a:pt x="1019" y="0"/>
                  </a:cubicBezTo>
                  <a:cubicBezTo>
                    <a:pt x="0" y="0"/>
                    <a:pt x="0" y="0"/>
                    <a:pt x="0" y="0"/>
                  </a:cubicBezTo>
                  <a:lnTo>
                    <a:pt x="0" y="150"/>
                  </a:lnTo>
                  <a:close/>
                  <a:moveTo>
                    <a:pt x="852" y="55"/>
                  </a:moveTo>
                  <a:cubicBezTo>
                    <a:pt x="852" y="37"/>
                    <a:pt x="864" y="22"/>
                    <a:pt x="890" y="22"/>
                  </a:cubicBezTo>
                  <a:cubicBezTo>
                    <a:pt x="926" y="22"/>
                    <a:pt x="929" y="46"/>
                    <a:pt x="929" y="53"/>
                  </a:cubicBezTo>
                  <a:cubicBezTo>
                    <a:pt x="910" y="53"/>
                    <a:pt x="910" y="53"/>
                    <a:pt x="910" y="53"/>
                  </a:cubicBezTo>
                  <a:cubicBezTo>
                    <a:pt x="910" y="45"/>
                    <a:pt x="905" y="38"/>
                    <a:pt x="892" y="38"/>
                  </a:cubicBezTo>
                  <a:cubicBezTo>
                    <a:pt x="878" y="38"/>
                    <a:pt x="872" y="44"/>
                    <a:pt x="872" y="51"/>
                  </a:cubicBezTo>
                  <a:cubicBezTo>
                    <a:pt x="872" y="68"/>
                    <a:pt x="931" y="60"/>
                    <a:pt x="931" y="92"/>
                  </a:cubicBezTo>
                  <a:cubicBezTo>
                    <a:pt x="931" y="114"/>
                    <a:pt x="914" y="125"/>
                    <a:pt x="890" y="125"/>
                  </a:cubicBezTo>
                  <a:cubicBezTo>
                    <a:pt x="861" y="125"/>
                    <a:pt x="849" y="107"/>
                    <a:pt x="849" y="92"/>
                  </a:cubicBezTo>
                  <a:cubicBezTo>
                    <a:pt x="868" y="92"/>
                    <a:pt x="868" y="92"/>
                    <a:pt x="868" y="92"/>
                  </a:cubicBezTo>
                  <a:cubicBezTo>
                    <a:pt x="868" y="99"/>
                    <a:pt x="875" y="110"/>
                    <a:pt x="889" y="110"/>
                  </a:cubicBezTo>
                  <a:cubicBezTo>
                    <a:pt x="899" y="110"/>
                    <a:pt x="911" y="107"/>
                    <a:pt x="911" y="96"/>
                  </a:cubicBezTo>
                  <a:cubicBezTo>
                    <a:pt x="911" y="75"/>
                    <a:pt x="852" y="87"/>
                    <a:pt x="852" y="55"/>
                  </a:cubicBezTo>
                  <a:moveTo>
                    <a:pt x="748" y="26"/>
                  </a:moveTo>
                  <a:cubicBezTo>
                    <a:pt x="769" y="26"/>
                    <a:pt x="769" y="26"/>
                    <a:pt x="769" y="26"/>
                  </a:cubicBezTo>
                  <a:cubicBezTo>
                    <a:pt x="803" y="123"/>
                    <a:pt x="803" y="123"/>
                    <a:pt x="803" y="123"/>
                  </a:cubicBezTo>
                  <a:cubicBezTo>
                    <a:pt x="783" y="123"/>
                    <a:pt x="783" y="123"/>
                    <a:pt x="783" y="123"/>
                  </a:cubicBezTo>
                  <a:cubicBezTo>
                    <a:pt x="776" y="102"/>
                    <a:pt x="776" y="102"/>
                    <a:pt x="776" y="102"/>
                  </a:cubicBezTo>
                  <a:cubicBezTo>
                    <a:pt x="741" y="102"/>
                    <a:pt x="741" y="102"/>
                    <a:pt x="741" y="102"/>
                  </a:cubicBezTo>
                  <a:cubicBezTo>
                    <a:pt x="734" y="123"/>
                    <a:pt x="734" y="123"/>
                    <a:pt x="734" y="123"/>
                  </a:cubicBezTo>
                  <a:cubicBezTo>
                    <a:pt x="714" y="123"/>
                    <a:pt x="714" y="123"/>
                    <a:pt x="714" y="123"/>
                  </a:cubicBezTo>
                  <a:lnTo>
                    <a:pt x="748" y="26"/>
                  </a:lnTo>
                  <a:close/>
                  <a:moveTo>
                    <a:pt x="596" y="26"/>
                  </a:moveTo>
                  <a:cubicBezTo>
                    <a:pt x="675" y="26"/>
                    <a:pt x="675" y="26"/>
                    <a:pt x="675" y="26"/>
                  </a:cubicBezTo>
                  <a:cubicBezTo>
                    <a:pt x="675" y="42"/>
                    <a:pt x="675" y="42"/>
                    <a:pt x="675" y="42"/>
                  </a:cubicBezTo>
                  <a:cubicBezTo>
                    <a:pt x="646" y="42"/>
                    <a:pt x="646" y="42"/>
                    <a:pt x="646" y="42"/>
                  </a:cubicBezTo>
                  <a:cubicBezTo>
                    <a:pt x="646" y="123"/>
                    <a:pt x="646" y="123"/>
                    <a:pt x="646" y="123"/>
                  </a:cubicBezTo>
                  <a:cubicBezTo>
                    <a:pt x="626" y="123"/>
                    <a:pt x="626" y="123"/>
                    <a:pt x="626" y="123"/>
                  </a:cubicBezTo>
                  <a:cubicBezTo>
                    <a:pt x="626" y="42"/>
                    <a:pt x="626" y="42"/>
                    <a:pt x="626" y="42"/>
                  </a:cubicBezTo>
                  <a:cubicBezTo>
                    <a:pt x="596" y="42"/>
                    <a:pt x="596" y="42"/>
                    <a:pt x="596" y="42"/>
                  </a:cubicBezTo>
                  <a:lnTo>
                    <a:pt x="596" y="26"/>
                  </a:lnTo>
                  <a:close/>
                  <a:moveTo>
                    <a:pt x="520" y="26"/>
                  </a:moveTo>
                  <a:cubicBezTo>
                    <a:pt x="540" y="26"/>
                    <a:pt x="540" y="26"/>
                    <a:pt x="540" y="26"/>
                  </a:cubicBezTo>
                  <a:cubicBezTo>
                    <a:pt x="540" y="123"/>
                    <a:pt x="540" y="123"/>
                    <a:pt x="540" y="123"/>
                  </a:cubicBezTo>
                  <a:cubicBezTo>
                    <a:pt x="520" y="123"/>
                    <a:pt x="520" y="123"/>
                    <a:pt x="520" y="123"/>
                  </a:cubicBezTo>
                  <a:lnTo>
                    <a:pt x="520" y="26"/>
                  </a:lnTo>
                  <a:close/>
                  <a:moveTo>
                    <a:pt x="370" y="25"/>
                  </a:moveTo>
                  <a:cubicBezTo>
                    <a:pt x="388" y="25"/>
                    <a:pt x="399" y="26"/>
                    <a:pt x="416" y="26"/>
                  </a:cubicBezTo>
                  <a:cubicBezTo>
                    <a:pt x="431" y="26"/>
                    <a:pt x="446" y="32"/>
                    <a:pt x="447" y="49"/>
                  </a:cubicBezTo>
                  <a:cubicBezTo>
                    <a:pt x="448" y="68"/>
                    <a:pt x="437" y="72"/>
                    <a:pt x="427" y="75"/>
                  </a:cubicBezTo>
                  <a:cubicBezTo>
                    <a:pt x="450" y="80"/>
                    <a:pt x="442" y="107"/>
                    <a:pt x="448" y="123"/>
                  </a:cubicBezTo>
                  <a:cubicBezTo>
                    <a:pt x="429" y="123"/>
                    <a:pt x="429" y="123"/>
                    <a:pt x="429" y="123"/>
                  </a:cubicBezTo>
                  <a:cubicBezTo>
                    <a:pt x="424" y="123"/>
                    <a:pt x="431" y="84"/>
                    <a:pt x="414" y="83"/>
                  </a:cubicBezTo>
                  <a:cubicBezTo>
                    <a:pt x="405" y="82"/>
                    <a:pt x="399" y="83"/>
                    <a:pt x="390" y="83"/>
                  </a:cubicBezTo>
                  <a:cubicBezTo>
                    <a:pt x="390" y="123"/>
                    <a:pt x="390" y="123"/>
                    <a:pt x="390" y="123"/>
                  </a:cubicBezTo>
                  <a:cubicBezTo>
                    <a:pt x="370" y="123"/>
                    <a:pt x="370" y="123"/>
                    <a:pt x="370" y="123"/>
                  </a:cubicBezTo>
                  <a:lnTo>
                    <a:pt x="370" y="25"/>
                  </a:lnTo>
                  <a:close/>
                  <a:moveTo>
                    <a:pt x="230" y="25"/>
                  </a:moveTo>
                  <a:cubicBezTo>
                    <a:pt x="301" y="25"/>
                    <a:pt x="301" y="25"/>
                    <a:pt x="301" y="25"/>
                  </a:cubicBezTo>
                  <a:cubicBezTo>
                    <a:pt x="301" y="42"/>
                    <a:pt x="301" y="42"/>
                    <a:pt x="301" y="42"/>
                  </a:cubicBezTo>
                  <a:cubicBezTo>
                    <a:pt x="250" y="42"/>
                    <a:pt x="250" y="42"/>
                    <a:pt x="250" y="42"/>
                  </a:cubicBezTo>
                  <a:cubicBezTo>
                    <a:pt x="250" y="63"/>
                    <a:pt x="250" y="63"/>
                    <a:pt x="250" y="63"/>
                  </a:cubicBezTo>
                  <a:cubicBezTo>
                    <a:pt x="295" y="63"/>
                    <a:pt x="295" y="63"/>
                    <a:pt x="295" y="63"/>
                  </a:cubicBezTo>
                  <a:cubicBezTo>
                    <a:pt x="295" y="79"/>
                    <a:pt x="295" y="79"/>
                    <a:pt x="295" y="79"/>
                  </a:cubicBezTo>
                  <a:cubicBezTo>
                    <a:pt x="250" y="79"/>
                    <a:pt x="250" y="79"/>
                    <a:pt x="250" y="79"/>
                  </a:cubicBezTo>
                  <a:cubicBezTo>
                    <a:pt x="250" y="107"/>
                    <a:pt x="250" y="107"/>
                    <a:pt x="250" y="107"/>
                  </a:cubicBezTo>
                  <a:cubicBezTo>
                    <a:pt x="301" y="107"/>
                    <a:pt x="301" y="107"/>
                    <a:pt x="301" y="107"/>
                  </a:cubicBezTo>
                  <a:cubicBezTo>
                    <a:pt x="301" y="123"/>
                    <a:pt x="301" y="123"/>
                    <a:pt x="301" y="123"/>
                  </a:cubicBezTo>
                  <a:cubicBezTo>
                    <a:pt x="230" y="123"/>
                    <a:pt x="230" y="123"/>
                    <a:pt x="230" y="123"/>
                  </a:cubicBezTo>
                  <a:lnTo>
                    <a:pt x="230" y="25"/>
                  </a:lnTo>
                  <a:close/>
                  <a:moveTo>
                    <a:pt x="108" y="26"/>
                  </a:moveTo>
                  <a:cubicBezTo>
                    <a:pt x="115" y="50"/>
                    <a:pt x="122" y="77"/>
                    <a:pt x="129" y="98"/>
                  </a:cubicBezTo>
                  <a:cubicBezTo>
                    <a:pt x="136" y="77"/>
                    <a:pt x="144" y="50"/>
                    <a:pt x="150" y="26"/>
                  </a:cubicBezTo>
                  <a:cubicBezTo>
                    <a:pt x="171" y="26"/>
                    <a:pt x="171" y="26"/>
                    <a:pt x="171" y="26"/>
                  </a:cubicBezTo>
                  <a:cubicBezTo>
                    <a:pt x="139" y="123"/>
                    <a:pt x="139" y="123"/>
                    <a:pt x="139" y="123"/>
                  </a:cubicBezTo>
                  <a:cubicBezTo>
                    <a:pt x="120" y="123"/>
                    <a:pt x="120" y="123"/>
                    <a:pt x="120" y="123"/>
                  </a:cubicBezTo>
                  <a:cubicBezTo>
                    <a:pt x="87" y="26"/>
                    <a:pt x="87" y="26"/>
                    <a:pt x="87" y="26"/>
                  </a:cubicBezTo>
                  <a:lnTo>
                    <a:pt x="108" y="26"/>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5" name="Freeform 39">
              <a:extLst>
                <a:ext uri="{FF2B5EF4-FFF2-40B4-BE49-F238E27FC236}">
                  <a16:creationId xmlns:a16="http://schemas.microsoft.com/office/drawing/2014/main" id="{0C6E5860-C99C-90E4-9150-D31DC94EF6E2}"/>
                </a:ext>
              </a:extLst>
            </p:cNvPr>
            <p:cNvSpPr>
              <a:spLocks/>
            </p:cNvSpPr>
            <p:nvPr/>
          </p:nvSpPr>
          <p:spPr bwMode="auto">
            <a:xfrm>
              <a:off x="1715" y="2872"/>
              <a:ext cx="34" cy="56"/>
            </a:xfrm>
            <a:custGeom>
              <a:avLst/>
              <a:gdLst>
                <a:gd name="T0" fmla="*/ 18 w 34"/>
                <a:gd name="T1" fmla="*/ 0 h 56"/>
                <a:gd name="T2" fmla="*/ 18 w 34"/>
                <a:gd name="T3" fmla="*/ 0 h 56"/>
                <a:gd name="T4" fmla="*/ 18 w 34"/>
                <a:gd name="T5" fmla="*/ 0 h 56"/>
                <a:gd name="T6" fmla="*/ 18 w 34"/>
                <a:gd name="T7" fmla="*/ 0 h 56"/>
                <a:gd name="T8" fmla="*/ 18 w 34"/>
                <a:gd name="T9" fmla="*/ 0 h 56"/>
                <a:gd name="T10" fmla="*/ 0 w 34"/>
                <a:gd name="T11" fmla="*/ 56 h 56"/>
                <a:gd name="T12" fmla="*/ 34 w 34"/>
                <a:gd name="T13" fmla="*/ 56 h 56"/>
                <a:gd name="T14" fmla="*/ 18 w 34"/>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56">
                  <a:moveTo>
                    <a:pt x="18" y="0"/>
                  </a:moveTo>
                  <a:lnTo>
                    <a:pt x="18" y="0"/>
                  </a:lnTo>
                  <a:lnTo>
                    <a:pt x="18" y="0"/>
                  </a:lnTo>
                  <a:lnTo>
                    <a:pt x="18" y="0"/>
                  </a:lnTo>
                  <a:lnTo>
                    <a:pt x="18" y="0"/>
                  </a:lnTo>
                  <a:lnTo>
                    <a:pt x="0" y="56"/>
                  </a:lnTo>
                  <a:lnTo>
                    <a:pt x="34" y="56"/>
                  </a:lnTo>
                  <a:lnTo>
                    <a:pt x="18" y="0"/>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6" name="Freeform 40">
              <a:extLst>
                <a:ext uri="{FF2B5EF4-FFF2-40B4-BE49-F238E27FC236}">
                  <a16:creationId xmlns:a16="http://schemas.microsoft.com/office/drawing/2014/main" id="{3BF60E50-FBF6-915A-5001-34964676171F}"/>
                </a:ext>
              </a:extLst>
            </p:cNvPr>
            <p:cNvSpPr>
              <a:spLocks/>
            </p:cNvSpPr>
            <p:nvPr/>
          </p:nvSpPr>
          <p:spPr bwMode="auto">
            <a:xfrm>
              <a:off x="1226" y="2867"/>
              <a:ext cx="51" cy="35"/>
            </a:xfrm>
            <a:custGeom>
              <a:avLst/>
              <a:gdLst>
                <a:gd name="T0" fmla="*/ 27 w 37"/>
                <a:gd name="T1" fmla="*/ 25 h 26"/>
                <a:gd name="T2" fmla="*/ 37 w 37"/>
                <a:gd name="T3" fmla="*/ 12 h 26"/>
                <a:gd name="T4" fmla="*/ 26 w 37"/>
                <a:gd name="T5" fmla="*/ 1 h 26"/>
                <a:gd name="T6" fmla="*/ 0 w 37"/>
                <a:gd name="T7" fmla="*/ 1 h 26"/>
                <a:gd name="T8" fmla="*/ 0 w 37"/>
                <a:gd name="T9" fmla="*/ 26 h 26"/>
                <a:gd name="T10" fmla="*/ 27 w 37"/>
                <a:gd name="T11" fmla="*/ 25 h 26"/>
              </a:gdLst>
              <a:ahLst/>
              <a:cxnLst>
                <a:cxn ang="0">
                  <a:pos x="T0" y="T1"/>
                </a:cxn>
                <a:cxn ang="0">
                  <a:pos x="T2" y="T3"/>
                </a:cxn>
                <a:cxn ang="0">
                  <a:pos x="T4" y="T5"/>
                </a:cxn>
                <a:cxn ang="0">
                  <a:pos x="T6" y="T7"/>
                </a:cxn>
                <a:cxn ang="0">
                  <a:pos x="T8" y="T9"/>
                </a:cxn>
                <a:cxn ang="0">
                  <a:pos x="T10" y="T11"/>
                </a:cxn>
              </a:cxnLst>
              <a:rect l="0" t="0" r="r" b="b"/>
              <a:pathLst>
                <a:path w="37" h="26">
                  <a:moveTo>
                    <a:pt x="27" y="25"/>
                  </a:moveTo>
                  <a:cubicBezTo>
                    <a:pt x="33" y="24"/>
                    <a:pt x="37" y="19"/>
                    <a:pt x="37" y="12"/>
                  </a:cubicBezTo>
                  <a:cubicBezTo>
                    <a:pt x="37" y="5"/>
                    <a:pt x="32" y="1"/>
                    <a:pt x="26" y="1"/>
                  </a:cubicBezTo>
                  <a:cubicBezTo>
                    <a:pt x="20" y="0"/>
                    <a:pt x="10" y="1"/>
                    <a:pt x="0" y="1"/>
                  </a:cubicBezTo>
                  <a:cubicBezTo>
                    <a:pt x="0" y="26"/>
                    <a:pt x="0" y="26"/>
                    <a:pt x="0" y="26"/>
                  </a:cubicBezTo>
                  <a:cubicBezTo>
                    <a:pt x="19" y="26"/>
                    <a:pt x="22" y="26"/>
                    <a:pt x="27" y="25"/>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7" name="Freeform 41">
              <a:extLst>
                <a:ext uri="{FF2B5EF4-FFF2-40B4-BE49-F238E27FC236}">
                  <a16:creationId xmlns:a16="http://schemas.microsoft.com/office/drawing/2014/main" id="{0C00F4FC-33EB-CEA4-3209-1DA62016938B}"/>
                </a:ext>
              </a:extLst>
            </p:cNvPr>
            <p:cNvSpPr>
              <a:spLocks/>
            </p:cNvSpPr>
            <p:nvPr/>
          </p:nvSpPr>
          <p:spPr bwMode="auto">
            <a:xfrm>
              <a:off x="847" y="2681"/>
              <a:ext cx="52" cy="38"/>
            </a:xfrm>
            <a:custGeom>
              <a:avLst/>
              <a:gdLst>
                <a:gd name="T0" fmla="*/ 26 w 38"/>
                <a:gd name="T1" fmla="*/ 1 h 28"/>
                <a:gd name="T2" fmla="*/ 1 w 38"/>
                <a:gd name="T3" fmla="*/ 0 h 28"/>
                <a:gd name="T4" fmla="*/ 1 w 38"/>
                <a:gd name="T5" fmla="*/ 0 h 28"/>
                <a:gd name="T6" fmla="*/ 0 w 38"/>
                <a:gd name="T7" fmla="*/ 28 h 28"/>
                <a:gd name="T8" fmla="*/ 28 w 38"/>
                <a:gd name="T9" fmla="*/ 27 h 28"/>
                <a:gd name="T10" fmla="*/ 38 w 38"/>
                <a:gd name="T11" fmla="*/ 14 h 28"/>
                <a:gd name="T12" fmla="*/ 26 w 38"/>
                <a:gd name="T13" fmla="*/ 1 h 28"/>
              </a:gdLst>
              <a:ahLst/>
              <a:cxnLst>
                <a:cxn ang="0">
                  <a:pos x="T0" y="T1"/>
                </a:cxn>
                <a:cxn ang="0">
                  <a:pos x="T2" y="T3"/>
                </a:cxn>
                <a:cxn ang="0">
                  <a:pos x="T4" y="T5"/>
                </a:cxn>
                <a:cxn ang="0">
                  <a:pos x="T6" y="T7"/>
                </a:cxn>
                <a:cxn ang="0">
                  <a:pos x="T8" y="T9"/>
                </a:cxn>
                <a:cxn ang="0">
                  <a:pos x="T10" y="T11"/>
                </a:cxn>
                <a:cxn ang="0">
                  <a:pos x="T12" y="T13"/>
                </a:cxn>
              </a:cxnLst>
              <a:rect l="0" t="0" r="r" b="b"/>
              <a:pathLst>
                <a:path w="38" h="28">
                  <a:moveTo>
                    <a:pt x="26" y="1"/>
                  </a:moveTo>
                  <a:cubicBezTo>
                    <a:pt x="17" y="0"/>
                    <a:pt x="8" y="0"/>
                    <a:pt x="1" y="0"/>
                  </a:cubicBezTo>
                  <a:cubicBezTo>
                    <a:pt x="1" y="0"/>
                    <a:pt x="1" y="0"/>
                    <a:pt x="1" y="0"/>
                  </a:cubicBezTo>
                  <a:cubicBezTo>
                    <a:pt x="0" y="28"/>
                    <a:pt x="0" y="28"/>
                    <a:pt x="0" y="28"/>
                  </a:cubicBezTo>
                  <a:cubicBezTo>
                    <a:pt x="21" y="27"/>
                    <a:pt x="21" y="28"/>
                    <a:pt x="28" y="27"/>
                  </a:cubicBezTo>
                  <a:cubicBezTo>
                    <a:pt x="35" y="26"/>
                    <a:pt x="38" y="20"/>
                    <a:pt x="38" y="14"/>
                  </a:cubicBezTo>
                  <a:cubicBezTo>
                    <a:pt x="38" y="8"/>
                    <a:pt x="34" y="1"/>
                    <a:pt x="26" y="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8" name="Freeform 42">
              <a:extLst>
                <a:ext uri="{FF2B5EF4-FFF2-40B4-BE49-F238E27FC236}">
                  <a16:creationId xmlns:a16="http://schemas.microsoft.com/office/drawing/2014/main" id="{D6CAC080-0DD5-4094-EB04-5C9893215A1D}"/>
                </a:ext>
              </a:extLst>
            </p:cNvPr>
            <p:cNvSpPr>
              <a:spLocks/>
            </p:cNvSpPr>
            <p:nvPr/>
          </p:nvSpPr>
          <p:spPr bwMode="auto">
            <a:xfrm>
              <a:off x="848" y="2629"/>
              <a:ext cx="48" cy="31"/>
            </a:xfrm>
            <a:custGeom>
              <a:avLst/>
              <a:gdLst>
                <a:gd name="T0" fmla="*/ 24 w 35"/>
                <a:gd name="T1" fmla="*/ 23 h 23"/>
                <a:gd name="T2" fmla="*/ 35 w 35"/>
                <a:gd name="T3" fmla="*/ 10 h 23"/>
                <a:gd name="T4" fmla="*/ 23 w 35"/>
                <a:gd name="T5" fmla="*/ 0 h 23"/>
                <a:gd name="T6" fmla="*/ 0 w 35"/>
                <a:gd name="T7" fmla="*/ 0 h 23"/>
                <a:gd name="T8" fmla="*/ 0 w 35"/>
                <a:gd name="T9" fmla="*/ 23 h 23"/>
                <a:gd name="T10" fmla="*/ 24 w 35"/>
                <a:gd name="T11" fmla="*/ 23 h 23"/>
              </a:gdLst>
              <a:ahLst/>
              <a:cxnLst>
                <a:cxn ang="0">
                  <a:pos x="T0" y="T1"/>
                </a:cxn>
                <a:cxn ang="0">
                  <a:pos x="T2" y="T3"/>
                </a:cxn>
                <a:cxn ang="0">
                  <a:pos x="T4" y="T5"/>
                </a:cxn>
                <a:cxn ang="0">
                  <a:pos x="T6" y="T7"/>
                </a:cxn>
                <a:cxn ang="0">
                  <a:pos x="T8" y="T9"/>
                </a:cxn>
                <a:cxn ang="0">
                  <a:pos x="T10" y="T11"/>
                </a:cxn>
              </a:cxnLst>
              <a:rect l="0" t="0" r="r" b="b"/>
              <a:pathLst>
                <a:path w="35" h="23">
                  <a:moveTo>
                    <a:pt x="24" y="23"/>
                  </a:moveTo>
                  <a:cubicBezTo>
                    <a:pt x="31" y="23"/>
                    <a:pt x="35" y="18"/>
                    <a:pt x="35" y="10"/>
                  </a:cubicBezTo>
                  <a:cubicBezTo>
                    <a:pt x="35" y="3"/>
                    <a:pt x="30" y="0"/>
                    <a:pt x="23" y="0"/>
                  </a:cubicBezTo>
                  <a:cubicBezTo>
                    <a:pt x="0" y="0"/>
                    <a:pt x="0" y="0"/>
                    <a:pt x="0" y="0"/>
                  </a:cubicBezTo>
                  <a:cubicBezTo>
                    <a:pt x="0" y="23"/>
                    <a:pt x="0" y="23"/>
                    <a:pt x="0" y="23"/>
                  </a:cubicBezTo>
                  <a:lnTo>
                    <a:pt x="24" y="23"/>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grpSp>
      <p:sp>
        <p:nvSpPr>
          <p:cNvPr id="2" name="Espace réservé du titre 1">
            <a:extLst>
              <a:ext uri="{FF2B5EF4-FFF2-40B4-BE49-F238E27FC236}">
                <a16:creationId xmlns:a16="http://schemas.microsoft.com/office/drawing/2014/main" id="{E3D35114-6BB2-E716-F844-AD3C70953298}"/>
              </a:ext>
            </a:extLst>
          </p:cNvPr>
          <p:cNvSpPr>
            <a:spLocks noGrp="1"/>
          </p:cNvSpPr>
          <p:nvPr>
            <p:ph type="title"/>
          </p:nvPr>
        </p:nvSpPr>
        <p:spPr>
          <a:xfrm>
            <a:off x="584200" y="719018"/>
            <a:ext cx="11009628" cy="808459"/>
          </a:xfrm>
          <a:prstGeom prst="rect">
            <a:avLst/>
          </a:prstGeom>
        </p:spPr>
        <p:txBody>
          <a:bodyPr vert="horz" lIns="144000" tIns="180000" rIns="91440" bIns="72000" rtlCol="0" anchor="t">
            <a:spAutoFit/>
          </a:bodyPr>
          <a:lstStyle/>
          <a:p>
            <a:r>
              <a:rPr lang="en-GB" dirty="0"/>
              <a:t>Insert your title here</a:t>
            </a:r>
          </a:p>
        </p:txBody>
      </p:sp>
      <p:sp>
        <p:nvSpPr>
          <p:cNvPr id="3" name="Espace réservé du texte 2">
            <a:extLst>
              <a:ext uri="{FF2B5EF4-FFF2-40B4-BE49-F238E27FC236}">
                <a16:creationId xmlns:a16="http://schemas.microsoft.com/office/drawing/2014/main" id="{2C60C11F-A2B3-8D61-1E58-BCFB9C3DF570}"/>
              </a:ext>
            </a:extLst>
          </p:cNvPr>
          <p:cNvSpPr>
            <a:spLocks noGrp="1"/>
          </p:cNvSpPr>
          <p:nvPr>
            <p:ph type="body" idx="1"/>
          </p:nvPr>
        </p:nvSpPr>
        <p:spPr>
          <a:xfrm>
            <a:off x="584199" y="2187615"/>
            <a:ext cx="11009629" cy="3989348"/>
          </a:xfrm>
          <a:prstGeom prst="rect">
            <a:avLst/>
          </a:prstGeom>
        </p:spPr>
        <p:txBody>
          <a:bodyPr vert="horz" lIns="72000" tIns="45720" rIns="91440" bIns="45720" rtlCol="0">
            <a:noAutofit/>
          </a:bodyPr>
          <a:lstStyle/>
          <a:p>
            <a:pPr lvl="0"/>
            <a:r>
              <a:rPr lang="en-US" dirty="0"/>
              <a:t>Click to edit mask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Espace réservé du pied de page 4">
            <a:extLst>
              <a:ext uri="{FF2B5EF4-FFF2-40B4-BE49-F238E27FC236}">
                <a16:creationId xmlns:a16="http://schemas.microsoft.com/office/drawing/2014/main" id="{162CE7F7-ABCB-E7DC-8E69-35CB6B1EEE14}"/>
              </a:ext>
            </a:extLst>
          </p:cNvPr>
          <p:cNvSpPr>
            <a:spLocks noGrp="1"/>
          </p:cNvSpPr>
          <p:nvPr>
            <p:ph type="ftr" sz="quarter" idx="3"/>
          </p:nvPr>
        </p:nvSpPr>
        <p:spPr>
          <a:xfrm>
            <a:off x="8493300" y="6513999"/>
            <a:ext cx="3100529" cy="184666"/>
          </a:xfrm>
          <a:prstGeom prst="rect">
            <a:avLst/>
          </a:prstGeom>
        </p:spPr>
        <p:txBody>
          <a:bodyPr vert="horz" wrap="none" lIns="91440" tIns="45720" rIns="91440" bIns="45720" rtlCol="0" anchor="b">
            <a:spAutoFit/>
          </a:bodyPr>
          <a:lstStyle>
            <a:lvl1pPr algn="r">
              <a:defRPr sz="600" b="1" cap="all" spc="250" baseline="0">
                <a:solidFill>
                  <a:schemeClr val="tx1">
                    <a:alpha val="60000"/>
                  </a:schemeClr>
                </a:solidFill>
              </a:defRPr>
            </a:lvl1pPr>
          </a:lstStyle>
          <a:p>
            <a:r>
              <a:rPr lang="en-GB"/>
              <a:t>Corporate Presentation</a:t>
            </a:r>
            <a:endParaRPr lang="en-GB" dirty="0"/>
          </a:p>
        </p:txBody>
      </p:sp>
      <p:sp>
        <p:nvSpPr>
          <p:cNvPr id="6" name="Espace réservé du numéro de diapositive 5">
            <a:extLst>
              <a:ext uri="{FF2B5EF4-FFF2-40B4-BE49-F238E27FC236}">
                <a16:creationId xmlns:a16="http://schemas.microsoft.com/office/drawing/2014/main" id="{BDABA5C7-59D2-A1ED-818E-770C663B1BE1}"/>
              </a:ext>
            </a:extLst>
          </p:cNvPr>
          <p:cNvSpPr>
            <a:spLocks noGrp="1"/>
          </p:cNvSpPr>
          <p:nvPr>
            <p:ph type="sldNum" sz="quarter" idx="4"/>
          </p:nvPr>
        </p:nvSpPr>
        <p:spPr>
          <a:xfrm>
            <a:off x="11692094" y="6498610"/>
            <a:ext cx="344966" cy="200055"/>
          </a:xfrm>
          <a:prstGeom prst="rect">
            <a:avLst/>
          </a:prstGeom>
        </p:spPr>
        <p:txBody>
          <a:bodyPr vert="horz" wrap="none" lIns="91440" tIns="45720" rIns="91440" bIns="45720" rtlCol="0" anchor="b">
            <a:spAutoFit/>
          </a:bodyPr>
          <a:lstStyle>
            <a:lvl1pPr algn="r">
              <a:defRPr sz="700" b="1">
                <a:solidFill>
                  <a:schemeClr val="tx1"/>
                </a:solidFill>
              </a:defRPr>
            </a:lvl1pPr>
          </a:lstStyle>
          <a:p>
            <a:fld id="{E46092E9-BB48-4D0B-9FEF-88367916AF73}" type="slidenum">
              <a:rPr lang="en-GB" smtClean="0"/>
              <a:pPr/>
              <a:t>‹Nº›</a:t>
            </a:fld>
            <a:endParaRPr lang="en-GB" dirty="0"/>
          </a:p>
        </p:txBody>
      </p:sp>
      <p:sp>
        <p:nvSpPr>
          <p:cNvPr id="4" name="Espace réservé de la date 3">
            <a:extLst>
              <a:ext uri="{FF2B5EF4-FFF2-40B4-BE49-F238E27FC236}">
                <a16:creationId xmlns:a16="http://schemas.microsoft.com/office/drawing/2014/main" id="{5E2B5AD8-41C5-EA84-26D4-A9C02B66C1CF}"/>
              </a:ext>
            </a:extLst>
          </p:cNvPr>
          <p:cNvSpPr>
            <a:spLocks noGrp="1"/>
          </p:cNvSpPr>
          <p:nvPr>
            <p:ph type="dt" sz="half" idx="2"/>
          </p:nvPr>
        </p:nvSpPr>
        <p:spPr>
          <a:xfrm>
            <a:off x="584199" y="6400413"/>
            <a:ext cx="1106567" cy="276999"/>
          </a:xfrm>
          <a:prstGeom prst="rect">
            <a:avLst/>
          </a:prstGeom>
        </p:spPr>
        <p:txBody>
          <a:bodyPr vert="horz" wrap="none" lIns="91440" tIns="45720" rIns="144000" bIns="45720" rtlCol="0" anchor="ctr">
            <a:spAutoFit/>
          </a:bodyPr>
          <a:lstStyle>
            <a:lvl1pPr algn="l">
              <a:defRPr sz="1200" cap="all" spc="80" baseline="0">
                <a:solidFill>
                  <a:schemeClr val="tx1">
                    <a:tint val="75000"/>
                  </a:schemeClr>
                </a:solidFill>
              </a:defRPr>
            </a:lvl1pPr>
          </a:lstStyle>
          <a:p>
            <a:endParaRPr lang="fr-FR" dirty="0"/>
          </a:p>
        </p:txBody>
      </p:sp>
    </p:spTree>
    <p:extLst>
      <p:ext uri="{BB962C8B-B14F-4D97-AF65-F5344CB8AC3E}">
        <p14:creationId xmlns:p14="http://schemas.microsoft.com/office/powerpoint/2010/main" val="2456680877"/>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 id="2147483842" r:id="rId14"/>
    <p:sldLayoutId id="2147483843" r:id="rId15"/>
    <p:sldLayoutId id="2147483844" r:id="rId16"/>
    <p:sldLayoutId id="2147483845" r:id="rId17"/>
    <p:sldLayoutId id="2147483846" r:id="rId18"/>
    <p:sldLayoutId id="2147483847" r:id="rId19"/>
    <p:sldLayoutId id="2147483848" r:id="rId20"/>
    <p:sldLayoutId id="2147483849" r:id="rId21"/>
    <p:sldLayoutId id="2147483850" r:id="rId22"/>
    <p:sldLayoutId id="2147483851" r:id="rId23"/>
    <p:sldLayoutId id="2147483852" r:id="rId24"/>
    <p:sldLayoutId id="2147483853" r:id="rId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000" b="1" i="0" kern="1200" cap="all" baseline="0">
          <a:solidFill>
            <a:schemeClr val="tx1"/>
          </a:solidFill>
          <a:latin typeface="+mj-lt"/>
          <a:ea typeface="+mj-ea"/>
          <a:cs typeface="+mj-cs"/>
        </a:defRPr>
      </a:lvl1pPr>
    </p:titleStyle>
    <p:bodyStyle>
      <a:lvl1pPr marL="92075" indent="-92075" algn="l" defTabSz="914400" rtl="0" eaLnBrk="1" latinLnBrk="0" hangingPunct="1">
        <a:lnSpc>
          <a:spcPct val="90000"/>
        </a:lnSpc>
        <a:spcBef>
          <a:spcPts val="1000"/>
        </a:spcBef>
        <a:buFont typeface="Century Gothic" panose="020B0502020202020204" pitchFamily="34" charset="0"/>
        <a:buChar char=" "/>
        <a:defRPr sz="1600" kern="1200">
          <a:solidFill>
            <a:schemeClr val="tx1"/>
          </a:solidFill>
          <a:latin typeface="+mn-lt"/>
          <a:ea typeface="+mn-ea"/>
          <a:cs typeface="+mn-cs"/>
        </a:defRPr>
      </a:lvl1pPr>
      <a:lvl2pPr marL="45085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2pPr>
      <a:lvl3pPr marL="720725"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3pPr>
      <a:lvl4pPr marL="893763" indent="-228600" algn="l" defTabSz="914400" rtl="0" eaLnBrk="1" latinLnBrk="0" hangingPunct="1">
        <a:lnSpc>
          <a:spcPct val="90000"/>
        </a:lnSpc>
        <a:spcBef>
          <a:spcPts val="500"/>
        </a:spcBef>
        <a:buClr>
          <a:schemeClr val="tx2"/>
        </a:buClr>
        <a:buFont typeface="Arial" panose="020B0604020202020204" pitchFamily="34" charset="0"/>
        <a:buChar char="›"/>
        <a:tabLst>
          <a:tab pos="985838" algn="l"/>
        </a:tabLst>
        <a:defRPr sz="1200" kern="1200">
          <a:solidFill>
            <a:schemeClr val="tx1"/>
          </a:solidFill>
          <a:latin typeface="+mn-lt"/>
          <a:ea typeface="+mn-ea"/>
          <a:cs typeface="+mn-cs"/>
        </a:defRPr>
      </a:lvl4pPr>
      <a:lvl5pPr marL="1076325" indent="-228600" algn="l" defTabSz="914400" rtl="0" eaLnBrk="1" latinLnBrk="0" hangingPunct="1">
        <a:lnSpc>
          <a:spcPct val="90000"/>
        </a:lnSpc>
        <a:spcBef>
          <a:spcPts val="500"/>
        </a:spcBef>
        <a:buClr>
          <a:schemeClr val="tx2"/>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7" name="Group 12">
            <a:extLst>
              <a:ext uri="{FF2B5EF4-FFF2-40B4-BE49-F238E27FC236}">
                <a16:creationId xmlns:a16="http://schemas.microsoft.com/office/drawing/2014/main" id="{AE08B01F-69CE-76D8-004D-E701F2B5E741}"/>
              </a:ext>
            </a:extLst>
          </p:cNvPr>
          <p:cNvGrpSpPr>
            <a:grpSpLocks noChangeAspect="1"/>
          </p:cNvGrpSpPr>
          <p:nvPr/>
        </p:nvGrpSpPr>
        <p:grpSpPr bwMode="auto">
          <a:xfrm>
            <a:off x="11336351" y="232933"/>
            <a:ext cx="577406" cy="715984"/>
            <a:chOff x="690" y="1280"/>
            <a:chExt cx="1400" cy="1736"/>
          </a:xfrm>
        </p:grpSpPr>
        <p:sp>
          <p:nvSpPr>
            <p:cNvPr id="8" name="Freeform 13">
              <a:extLst>
                <a:ext uri="{FF2B5EF4-FFF2-40B4-BE49-F238E27FC236}">
                  <a16:creationId xmlns:a16="http://schemas.microsoft.com/office/drawing/2014/main" id="{7B834FCB-A4D2-9445-85E6-F9FFE8FAE676}"/>
                </a:ext>
              </a:extLst>
            </p:cNvPr>
            <p:cNvSpPr>
              <a:spLocks/>
            </p:cNvSpPr>
            <p:nvPr/>
          </p:nvSpPr>
          <p:spPr bwMode="auto">
            <a:xfrm>
              <a:off x="1194" y="1308"/>
              <a:ext cx="4" cy="1"/>
            </a:xfrm>
            <a:custGeom>
              <a:avLst/>
              <a:gdLst>
                <a:gd name="T0" fmla="*/ 1 w 3"/>
                <a:gd name="T1" fmla="*/ 1 h 1"/>
                <a:gd name="T2" fmla="*/ 1 w 3"/>
                <a:gd name="T3" fmla="*/ 1 h 1"/>
              </a:gdLst>
              <a:ahLst/>
              <a:cxnLst>
                <a:cxn ang="0">
                  <a:pos x="T0" y="T1"/>
                </a:cxn>
                <a:cxn ang="0">
                  <a:pos x="T2" y="T3"/>
                </a:cxn>
              </a:cxnLst>
              <a:rect l="0" t="0" r="r" b="b"/>
              <a:pathLst>
                <a:path w="3" h="1">
                  <a:moveTo>
                    <a:pt x="1" y="1"/>
                  </a:moveTo>
                  <a:cubicBezTo>
                    <a:pt x="3" y="0"/>
                    <a:pt x="0" y="1"/>
                    <a:pt x="1" y="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9" name="Freeform 14">
              <a:extLst>
                <a:ext uri="{FF2B5EF4-FFF2-40B4-BE49-F238E27FC236}">
                  <a16:creationId xmlns:a16="http://schemas.microsoft.com/office/drawing/2014/main" id="{1DA82AF8-1D50-4C7F-389B-7F9E37F8F99B}"/>
                </a:ext>
              </a:extLst>
            </p:cNvPr>
            <p:cNvSpPr>
              <a:spLocks noEditPoints="1"/>
            </p:cNvSpPr>
            <p:nvPr/>
          </p:nvSpPr>
          <p:spPr bwMode="auto">
            <a:xfrm>
              <a:off x="906" y="1280"/>
              <a:ext cx="976" cy="1214"/>
            </a:xfrm>
            <a:custGeom>
              <a:avLst/>
              <a:gdLst>
                <a:gd name="T0" fmla="*/ 211 w 711"/>
                <a:gd name="T1" fmla="*/ 862 h 883"/>
                <a:gd name="T2" fmla="*/ 354 w 711"/>
                <a:gd name="T3" fmla="*/ 883 h 883"/>
                <a:gd name="T4" fmla="*/ 355 w 711"/>
                <a:gd name="T5" fmla="*/ 883 h 883"/>
                <a:gd name="T6" fmla="*/ 356 w 711"/>
                <a:gd name="T7" fmla="*/ 883 h 883"/>
                <a:gd name="T8" fmla="*/ 498 w 711"/>
                <a:gd name="T9" fmla="*/ 862 h 883"/>
                <a:gd name="T10" fmla="*/ 621 w 711"/>
                <a:gd name="T11" fmla="*/ 769 h 883"/>
                <a:gd name="T12" fmla="*/ 711 w 711"/>
                <a:gd name="T13" fmla="*/ 442 h 883"/>
                <a:gd name="T14" fmla="*/ 711 w 711"/>
                <a:gd name="T15" fmla="*/ 441 h 883"/>
                <a:gd name="T16" fmla="*/ 621 w 711"/>
                <a:gd name="T17" fmla="*/ 114 h 883"/>
                <a:gd name="T18" fmla="*/ 499 w 711"/>
                <a:gd name="T19" fmla="*/ 21 h 883"/>
                <a:gd name="T20" fmla="*/ 355 w 711"/>
                <a:gd name="T21" fmla="*/ 0 h 883"/>
                <a:gd name="T22" fmla="*/ 211 w 711"/>
                <a:gd name="T23" fmla="*/ 21 h 883"/>
                <a:gd name="T24" fmla="*/ 211 w 711"/>
                <a:gd name="T25" fmla="*/ 21 h 883"/>
                <a:gd name="T26" fmla="*/ 211 w 711"/>
                <a:gd name="T27" fmla="*/ 21 h 883"/>
                <a:gd name="T28" fmla="*/ 90 w 711"/>
                <a:gd name="T29" fmla="*/ 114 h 883"/>
                <a:gd name="T30" fmla="*/ 0 w 711"/>
                <a:gd name="T31" fmla="*/ 441 h 883"/>
                <a:gd name="T32" fmla="*/ 0 w 711"/>
                <a:gd name="T33" fmla="*/ 442 h 883"/>
                <a:gd name="T34" fmla="*/ 90 w 711"/>
                <a:gd name="T35" fmla="*/ 769 h 883"/>
                <a:gd name="T36" fmla="*/ 211 w 711"/>
                <a:gd name="T37" fmla="*/ 862 h 883"/>
                <a:gd name="T38" fmla="*/ 26 w 711"/>
                <a:gd name="T39" fmla="*/ 441 h 883"/>
                <a:gd name="T40" fmla="*/ 83 w 711"/>
                <a:gd name="T41" fmla="*/ 162 h 883"/>
                <a:gd name="T42" fmla="*/ 235 w 711"/>
                <a:gd name="T43" fmla="*/ 27 h 883"/>
                <a:gd name="T44" fmla="*/ 355 w 711"/>
                <a:gd name="T45" fmla="*/ 12 h 883"/>
                <a:gd name="T46" fmla="*/ 475 w 711"/>
                <a:gd name="T47" fmla="*/ 27 h 883"/>
                <a:gd name="T48" fmla="*/ 626 w 711"/>
                <a:gd name="T49" fmla="*/ 162 h 883"/>
                <a:gd name="T50" fmla="*/ 683 w 711"/>
                <a:gd name="T51" fmla="*/ 441 h 883"/>
                <a:gd name="T52" fmla="*/ 626 w 711"/>
                <a:gd name="T53" fmla="*/ 721 h 883"/>
                <a:gd name="T54" fmla="*/ 475 w 711"/>
                <a:gd name="T55" fmla="*/ 856 h 883"/>
                <a:gd name="T56" fmla="*/ 355 w 711"/>
                <a:gd name="T57" fmla="*/ 871 h 883"/>
                <a:gd name="T58" fmla="*/ 235 w 711"/>
                <a:gd name="T59" fmla="*/ 856 h 883"/>
                <a:gd name="T60" fmla="*/ 83 w 711"/>
                <a:gd name="T61" fmla="*/ 721 h 883"/>
                <a:gd name="T62" fmla="*/ 26 w 711"/>
                <a:gd name="T63" fmla="*/ 441 h 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1" h="883">
                  <a:moveTo>
                    <a:pt x="211" y="862"/>
                  </a:moveTo>
                  <a:cubicBezTo>
                    <a:pt x="257" y="875"/>
                    <a:pt x="305" y="883"/>
                    <a:pt x="354" y="883"/>
                  </a:cubicBezTo>
                  <a:cubicBezTo>
                    <a:pt x="355" y="883"/>
                    <a:pt x="355" y="883"/>
                    <a:pt x="355" y="883"/>
                  </a:cubicBezTo>
                  <a:cubicBezTo>
                    <a:pt x="356" y="883"/>
                    <a:pt x="356" y="883"/>
                    <a:pt x="356" y="883"/>
                  </a:cubicBezTo>
                  <a:cubicBezTo>
                    <a:pt x="406" y="883"/>
                    <a:pt x="453" y="876"/>
                    <a:pt x="498" y="862"/>
                  </a:cubicBezTo>
                  <a:cubicBezTo>
                    <a:pt x="547" y="845"/>
                    <a:pt x="593" y="811"/>
                    <a:pt x="621" y="769"/>
                  </a:cubicBezTo>
                  <a:cubicBezTo>
                    <a:pt x="667" y="701"/>
                    <a:pt x="709" y="571"/>
                    <a:pt x="711" y="442"/>
                  </a:cubicBezTo>
                  <a:cubicBezTo>
                    <a:pt x="711" y="441"/>
                    <a:pt x="711" y="441"/>
                    <a:pt x="711" y="441"/>
                  </a:cubicBezTo>
                  <a:cubicBezTo>
                    <a:pt x="709" y="312"/>
                    <a:pt x="667" y="181"/>
                    <a:pt x="621" y="114"/>
                  </a:cubicBezTo>
                  <a:cubicBezTo>
                    <a:pt x="593" y="72"/>
                    <a:pt x="548" y="38"/>
                    <a:pt x="499" y="21"/>
                  </a:cubicBezTo>
                  <a:cubicBezTo>
                    <a:pt x="454" y="7"/>
                    <a:pt x="405" y="0"/>
                    <a:pt x="355" y="0"/>
                  </a:cubicBezTo>
                  <a:cubicBezTo>
                    <a:pt x="306" y="0"/>
                    <a:pt x="257" y="7"/>
                    <a:pt x="211" y="21"/>
                  </a:cubicBezTo>
                  <a:cubicBezTo>
                    <a:pt x="212" y="21"/>
                    <a:pt x="212" y="21"/>
                    <a:pt x="211" y="21"/>
                  </a:cubicBezTo>
                  <a:cubicBezTo>
                    <a:pt x="212" y="21"/>
                    <a:pt x="212" y="21"/>
                    <a:pt x="211" y="21"/>
                  </a:cubicBezTo>
                  <a:cubicBezTo>
                    <a:pt x="163" y="38"/>
                    <a:pt x="118" y="72"/>
                    <a:pt x="90" y="114"/>
                  </a:cubicBezTo>
                  <a:cubicBezTo>
                    <a:pt x="44" y="181"/>
                    <a:pt x="2" y="312"/>
                    <a:pt x="0" y="441"/>
                  </a:cubicBezTo>
                  <a:cubicBezTo>
                    <a:pt x="0" y="442"/>
                    <a:pt x="0" y="442"/>
                    <a:pt x="0" y="442"/>
                  </a:cubicBezTo>
                  <a:cubicBezTo>
                    <a:pt x="2" y="571"/>
                    <a:pt x="44" y="701"/>
                    <a:pt x="90" y="769"/>
                  </a:cubicBezTo>
                  <a:cubicBezTo>
                    <a:pt x="118" y="811"/>
                    <a:pt x="163" y="845"/>
                    <a:pt x="211" y="862"/>
                  </a:cubicBezTo>
                  <a:moveTo>
                    <a:pt x="26" y="441"/>
                  </a:moveTo>
                  <a:cubicBezTo>
                    <a:pt x="25" y="344"/>
                    <a:pt x="54" y="225"/>
                    <a:pt x="83" y="162"/>
                  </a:cubicBezTo>
                  <a:cubicBezTo>
                    <a:pt x="115" y="90"/>
                    <a:pt x="163" y="46"/>
                    <a:pt x="235" y="27"/>
                  </a:cubicBezTo>
                  <a:cubicBezTo>
                    <a:pt x="273" y="17"/>
                    <a:pt x="313" y="12"/>
                    <a:pt x="355" y="12"/>
                  </a:cubicBezTo>
                  <a:cubicBezTo>
                    <a:pt x="396" y="12"/>
                    <a:pt x="436" y="17"/>
                    <a:pt x="475" y="27"/>
                  </a:cubicBezTo>
                  <a:cubicBezTo>
                    <a:pt x="546" y="46"/>
                    <a:pt x="595" y="90"/>
                    <a:pt x="626" y="162"/>
                  </a:cubicBezTo>
                  <a:cubicBezTo>
                    <a:pt x="655" y="225"/>
                    <a:pt x="685" y="344"/>
                    <a:pt x="683" y="441"/>
                  </a:cubicBezTo>
                  <a:cubicBezTo>
                    <a:pt x="685" y="539"/>
                    <a:pt x="655" y="658"/>
                    <a:pt x="626" y="721"/>
                  </a:cubicBezTo>
                  <a:cubicBezTo>
                    <a:pt x="595" y="793"/>
                    <a:pt x="546" y="837"/>
                    <a:pt x="475" y="856"/>
                  </a:cubicBezTo>
                  <a:cubicBezTo>
                    <a:pt x="436" y="866"/>
                    <a:pt x="396" y="871"/>
                    <a:pt x="355" y="871"/>
                  </a:cubicBezTo>
                  <a:cubicBezTo>
                    <a:pt x="313" y="871"/>
                    <a:pt x="273" y="866"/>
                    <a:pt x="235" y="856"/>
                  </a:cubicBezTo>
                  <a:cubicBezTo>
                    <a:pt x="163" y="837"/>
                    <a:pt x="115" y="793"/>
                    <a:pt x="83" y="721"/>
                  </a:cubicBezTo>
                  <a:cubicBezTo>
                    <a:pt x="54" y="658"/>
                    <a:pt x="25" y="539"/>
                    <a:pt x="26" y="44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10" name="Freeform 15">
              <a:extLst>
                <a:ext uri="{FF2B5EF4-FFF2-40B4-BE49-F238E27FC236}">
                  <a16:creationId xmlns:a16="http://schemas.microsoft.com/office/drawing/2014/main" id="{F219B37C-BF32-1124-EA29-4603A799435B}"/>
                </a:ext>
              </a:extLst>
            </p:cNvPr>
            <p:cNvSpPr>
              <a:spLocks noEditPoints="1"/>
            </p:cNvSpPr>
            <p:nvPr/>
          </p:nvSpPr>
          <p:spPr bwMode="auto">
            <a:xfrm>
              <a:off x="1086" y="1440"/>
              <a:ext cx="616" cy="895"/>
            </a:xfrm>
            <a:custGeom>
              <a:avLst/>
              <a:gdLst>
                <a:gd name="T0" fmla="*/ 324 w 449"/>
                <a:gd name="T1" fmla="*/ 637 h 651"/>
                <a:gd name="T2" fmla="*/ 324 w 449"/>
                <a:gd name="T3" fmla="*/ 13 h 651"/>
                <a:gd name="T4" fmla="*/ 50 w 449"/>
                <a:gd name="T5" fmla="*/ 77 h 651"/>
                <a:gd name="T6" fmla="*/ 96 w 449"/>
                <a:gd name="T7" fmla="*/ 474 h 651"/>
                <a:gd name="T8" fmla="*/ 70 w 449"/>
                <a:gd name="T9" fmla="*/ 459 h 651"/>
                <a:gd name="T10" fmla="*/ 59 w 449"/>
                <a:gd name="T11" fmla="*/ 380 h 651"/>
                <a:gd name="T12" fmla="*/ 91 w 449"/>
                <a:gd name="T13" fmla="*/ 432 h 651"/>
                <a:gd name="T14" fmla="*/ 115 w 449"/>
                <a:gd name="T15" fmla="*/ 371 h 651"/>
                <a:gd name="T16" fmla="*/ 127 w 449"/>
                <a:gd name="T17" fmla="*/ 414 h 651"/>
                <a:gd name="T18" fmla="*/ 194 w 449"/>
                <a:gd name="T19" fmla="*/ 603 h 651"/>
                <a:gd name="T20" fmla="*/ 207 w 449"/>
                <a:gd name="T21" fmla="*/ 579 h 651"/>
                <a:gd name="T22" fmla="*/ 216 w 449"/>
                <a:gd name="T23" fmla="*/ 565 h 651"/>
                <a:gd name="T24" fmla="*/ 227 w 449"/>
                <a:gd name="T25" fmla="*/ 536 h 651"/>
                <a:gd name="T26" fmla="*/ 238 w 449"/>
                <a:gd name="T27" fmla="*/ 565 h 651"/>
                <a:gd name="T28" fmla="*/ 276 w 449"/>
                <a:gd name="T29" fmla="*/ 518 h 651"/>
                <a:gd name="T30" fmla="*/ 251 w 449"/>
                <a:gd name="T31" fmla="*/ 475 h 651"/>
                <a:gd name="T32" fmla="*/ 297 w 449"/>
                <a:gd name="T33" fmla="*/ 359 h 651"/>
                <a:gd name="T34" fmla="*/ 293 w 449"/>
                <a:gd name="T35" fmla="*/ 605 h 651"/>
                <a:gd name="T36" fmla="*/ 307 w 449"/>
                <a:gd name="T37" fmla="*/ 591 h 651"/>
                <a:gd name="T38" fmla="*/ 339 w 449"/>
                <a:gd name="T39" fmla="*/ 478 h 651"/>
                <a:gd name="T40" fmla="*/ 356 w 449"/>
                <a:gd name="T41" fmla="*/ 490 h 651"/>
                <a:gd name="T42" fmla="*/ 379 w 449"/>
                <a:gd name="T43" fmla="*/ 453 h 651"/>
                <a:gd name="T44" fmla="*/ 313 w 449"/>
                <a:gd name="T45" fmla="*/ 372 h 651"/>
                <a:gd name="T46" fmla="*/ 365 w 449"/>
                <a:gd name="T47" fmla="*/ 515 h 651"/>
                <a:gd name="T48" fmla="*/ 320 w 449"/>
                <a:gd name="T49" fmla="*/ 411 h 651"/>
                <a:gd name="T50" fmla="*/ 366 w 449"/>
                <a:gd name="T51" fmla="*/ 412 h 651"/>
                <a:gd name="T52" fmla="*/ 354 w 449"/>
                <a:gd name="T53" fmla="*/ 368 h 651"/>
                <a:gd name="T54" fmla="*/ 366 w 449"/>
                <a:gd name="T55" fmla="*/ 412 h 651"/>
                <a:gd name="T56" fmla="*/ 392 w 449"/>
                <a:gd name="T57" fmla="*/ 308 h 651"/>
                <a:gd name="T58" fmla="*/ 347 w 449"/>
                <a:gd name="T59" fmla="*/ 201 h 651"/>
                <a:gd name="T60" fmla="*/ 382 w 449"/>
                <a:gd name="T61" fmla="*/ 273 h 651"/>
                <a:gd name="T62" fmla="*/ 306 w 449"/>
                <a:gd name="T63" fmla="*/ 277 h 651"/>
                <a:gd name="T64" fmla="*/ 335 w 449"/>
                <a:gd name="T65" fmla="*/ 203 h 651"/>
                <a:gd name="T66" fmla="*/ 312 w 449"/>
                <a:gd name="T67" fmla="*/ 51 h 651"/>
                <a:gd name="T68" fmla="*/ 292 w 449"/>
                <a:gd name="T69" fmla="*/ 86 h 651"/>
                <a:gd name="T70" fmla="*/ 259 w 449"/>
                <a:gd name="T71" fmla="*/ 140 h 651"/>
                <a:gd name="T72" fmla="*/ 88 w 449"/>
                <a:gd name="T73" fmla="*/ 93 h 651"/>
                <a:gd name="T74" fmla="*/ 115 w 449"/>
                <a:gd name="T75" fmla="*/ 60 h 651"/>
                <a:gd name="T76" fmla="*/ 133 w 449"/>
                <a:gd name="T77" fmla="*/ 116 h 651"/>
                <a:gd name="T78" fmla="*/ 119 w 449"/>
                <a:gd name="T79" fmla="*/ 151 h 651"/>
                <a:gd name="T80" fmla="*/ 121 w 449"/>
                <a:gd name="T81" fmla="*/ 169 h 651"/>
                <a:gd name="T82" fmla="*/ 88 w 449"/>
                <a:gd name="T83" fmla="*/ 169 h 651"/>
                <a:gd name="T84" fmla="*/ 104 w 449"/>
                <a:gd name="T85" fmla="*/ 204 h 651"/>
                <a:gd name="T86" fmla="*/ 207 w 449"/>
                <a:gd name="T87" fmla="*/ 212 h 651"/>
                <a:gd name="T88" fmla="*/ 208 w 449"/>
                <a:gd name="T89" fmla="*/ 131 h 651"/>
                <a:gd name="T90" fmla="*/ 237 w 449"/>
                <a:gd name="T91" fmla="*/ 182 h 651"/>
                <a:gd name="T92" fmla="*/ 268 w 449"/>
                <a:gd name="T93" fmla="*/ 180 h 651"/>
                <a:gd name="T94" fmla="*/ 280 w 449"/>
                <a:gd name="T95" fmla="*/ 84 h 651"/>
                <a:gd name="T96" fmla="*/ 273 w 449"/>
                <a:gd name="T97" fmla="*/ 204 h 651"/>
                <a:gd name="T98" fmla="*/ 242 w 449"/>
                <a:gd name="T99" fmla="*/ 356 h 651"/>
                <a:gd name="T100" fmla="*/ 231 w 449"/>
                <a:gd name="T101" fmla="*/ 498 h 651"/>
                <a:gd name="T102" fmla="*/ 222 w 449"/>
                <a:gd name="T103" fmla="*/ 459 h 651"/>
                <a:gd name="T104" fmla="*/ 162 w 449"/>
                <a:gd name="T105" fmla="*/ 498 h 651"/>
                <a:gd name="T106" fmla="*/ 147 w 449"/>
                <a:gd name="T107" fmla="*/ 482 h 651"/>
                <a:gd name="T108" fmla="*/ 200 w 449"/>
                <a:gd name="T109" fmla="*/ 259 h 651"/>
                <a:gd name="T110" fmla="*/ 100 w 449"/>
                <a:gd name="T111" fmla="*/ 234 h 651"/>
                <a:gd name="T112" fmla="*/ 115 w 449"/>
                <a:gd name="T113" fmla="*/ 285 h 651"/>
                <a:gd name="T114" fmla="*/ 116 w 449"/>
                <a:gd name="T115" fmla="*/ 247 h 651"/>
                <a:gd name="T116" fmla="*/ 59 w 449"/>
                <a:gd name="T117" fmla="*/ 341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9" h="651">
                  <a:moveTo>
                    <a:pt x="124" y="637"/>
                  </a:moveTo>
                  <a:cubicBezTo>
                    <a:pt x="156" y="646"/>
                    <a:pt x="190" y="651"/>
                    <a:pt x="224" y="651"/>
                  </a:cubicBezTo>
                  <a:cubicBezTo>
                    <a:pt x="225" y="651"/>
                    <a:pt x="225" y="651"/>
                    <a:pt x="225" y="651"/>
                  </a:cubicBezTo>
                  <a:cubicBezTo>
                    <a:pt x="259" y="651"/>
                    <a:pt x="293" y="646"/>
                    <a:pt x="324" y="637"/>
                  </a:cubicBezTo>
                  <a:cubicBezTo>
                    <a:pt x="358" y="628"/>
                    <a:pt x="385" y="605"/>
                    <a:pt x="399" y="573"/>
                  </a:cubicBezTo>
                  <a:cubicBezTo>
                    <a:pt x="429" y="509"/>
                    <a:pt x="449" y="417"/>
                    <a:pt x="449" y="325"/>
                  </a:cubicBezTo>
                  <a:cubicBezTo>
                    <a:pt x="449" y="234"/>
                    <a:pt x="429" y="142"/>
                    <a:pt x="399" y="77"/>
                  </a:cubicBezTo>
                  <a:cubicBezTo>
                    <a:pt x="385" y="46"/>
                    <a:pt x="358" y="23"/>
                    <a:pt x="324" y="13"/>
                  </a:cubicBezTo>
                  <a:cubicBezTo>
                    <a:pt x="293" y="5"/>
                    <a:pt x="259" y="0"/>
                    <a:pt x="225" y="0"/>
                  </a:cubicBezTo>
                  <a:cubicBezTo>
                    <a:pt x="224" y="0"/>
                    <a:pt x="224" y="0"/>
                    <a:pt x="224" y="0"/>
                  </a:cubicBezTo>
                  <a:cubicBezTo>
                    <a:pt x="190" y="0"/>
                    <a:pt x="156" y="5"/>
                    <a:pt x="124" y="13"/>
                  </a:cubicBezTo>
                  <a:cubicBezTo>
                    <a:pt x="91" y="23"/>
                    <a:pt x="63" y="46"/>
                    <a:pt x="50" y="77"/>
                  </a:cubicBezTo>
                  <a:cubicBezTo>
                    <a:pt x="19" y="142"/>
                    <a:pt x="0" y="234"/>
                    <a:pt x="0" y="325"/>
                  </a:cubicBezTo>
                  <a:cubicBezTo>
                    <a:pt x="0" y="417"/>
                    <a:pt x="19" y="509"/>
                    <a:pt x="50" y="573"/>
                  </a:cubicBezTo>
                  <a:cubicBezTo>
                    <a:pt x="63" y="605"/>
                    <a:pt x="91" y="628"/>
                    <a:pt x="124" y="637"/>
                  </a:cubicBezTo>
                  <a:moveTo>
                    <a:pt x="96" y="474"/>
                  </a:moveTo>
                  <a:cubicBezTo>
                    <a:pt x="94" y="474"/>
                    <a:pt x="90" y="473"/>
                    <a:pt x="88" y="473"/>
                  </a:cubicBezTo>
                  <a:cubicBezTo>
                    <a:pt x="83" y="471"/>
                    <a:pt x="76" y="469"/>
                    <a:pt x="72" y="462"/>
                  </a:cubicBezTo>
                  <a:cubicBezTo>
                    <a:pt x="71" y="461"/>
                    <a:pt x="71" y="461"/>
                    <a:pt x="71" y="461"/>
                  </a:cubicBezTo>
                  <a:cubicBezTo>
                    <a:pt x="70" y="459"/>
                    <a:pt x="70" y="459"/>
                    <a:pt x="70" y="459"/>
                  </a:cubicBezTo>
                  <a:cubicBezTo>
                    <a:pt x="69" y="457"/>
                    <a:pt x="69" y="457"/>
                    <a:pt x="69" y="457"/>
                  </a:cubicBezTo>
                  <a:cubicBezTo>
                    <a:pt x="69" y="453"/>
                    <a:pt x="69" y="453"/>
                    <a:pt x="69" y="453"/>
                  </a:cubicBezTo>
                  <a:cubicBezTo>
                    <a:pt x="69" y="392"/>
                    <a:pt x="69" y="392"/>
                    <a:pt x="69" y="392"/>
                  </a:cubicBezTo>
                  <a:cubicBezTo>
                    <a:pt x="68" y="384"/>
                    <a:pt x="66" y="384"/>
                    <a:pt x="59" y="380"/>
                  </a:cubicBezTo>
                  <a:cubicBezTo>
                    <a:pt x="62" y="379"/>
                    <a:pt x="62" y="379"/>
                    <a:pt x="62" y="379"/>
                  </a:cubicBezTo>
                  <a:cubicBezTo>
                    <a:pt x="86" y="371"/>
                    <a:pt x="86" y="371"/>
                    <a:pt x="86" y="371"/>
                  </a:cubicBezTo>
                  <a:cubicBezTo>
                    <a:pt x="90" y="375"/>
                    <a:pt x="91" y="379"/>
                    <a:pt x="91" y="385"/>
                  </a:cubicBezTo>
                  <a:cubicBezTo>
                    <a:pt x="91" y="432"/>
                    <a:pt x="91" y="432"/>
                    <a:pt x="91" y="432"/>
                  </a:cubicBezTo>
                  <a:cubicBezTo>
                    <a:pt x="91" y="436"/>
                    <a:pt x="94" y="437"/>
                    <a:pt x="97" y="437"/>
                  </a:cubicBezTo>
                  <a:cubicBezTo>
                    <a:pt x="101" y="437"/>
                    <a:pt x="103" y="436"/>
                    <a:pt x="104" y="433"/>
                  </a:cubicBezTo>
                  <a:cubicBezTo>
                    <a:pt x="104" y="411"/>
                    <a:pt x="103" y="405"/>
                    <a:pt x="104" y="386"/>
                  </a:cubicBezTo>
                  <a:cubicBezTo>
                    <a:pt x="104" y="379"/>
                    <a:pt x="110" y="373"/>
                    <a:pt x="115" y="371"/>
                  </a:cubicBezTo>
                  <a:cubicBezTo>
                    <a:pt x="122" y="368"/>
                    <a:pt x="131" y="369"/>
                    <a:pt x="137" y="372"/>
                  </a:cubicBezTo>
                  <a:cubicBezTo>
                    <a:pt x="148" y="377"/>
                    <a:pt x="147" y="399"/>
                    <a:pt x="147" y="416"/>
                  </a:cubicBezTo>
                  <a:cubicBezTo>
                    <a:pt x="143" y="414"/>
                    <a:pt x="142" y="413"/>
                    <a:pt x="138" y="412"/>
                  </a:cubicBezTo>
                  <a:cubicBezTo>
                    <a:pt x="134" y="411"/>
                    <a:pt x="130" y="412"/>
                    <a:pt x="127" y="414"/>
                  </a:cubicBezTo>
                  <a:cubicBezTo>
                    <a:pt x="123" y="417"/>
                    <a:pt x="123" y="421"/>
                    <a:pt x="123" y="426"/>
                  </a:cubicBezTo>
                  <a:cubicBezTo>
                    <a:pt x="123" y="447"/>
                    <a:pt x="125" y="461"/>
                    <a:pt x="115" y="469"/>
                  </a:cubicBezTo>
                  <a:cubicBezTo>
                    <a:pt x="108" y="473"/>
                    <a:pt x="102" y="474"/>
                    <a:pt x="96" y="474"/>
                  </a:cubicBezTo>
                  <a:moveTo>
                    <a:pt x="194" y="603"/>
                  </a:moveTo>
                  <a:cubicBezTo>
                    <a:pt x="185" y="609"/>
                    <a:pt x="170" y="611"/>
                    <a:pt x="160" y="605"/>
                  </a:cubicBezTo>
                  <a:cubicBezTo>
                    <a:pt x="154" y="602"/>
                    <a:pt x="149" y="597"/>
                    <a:pt x="146" y="591"/>
                  </a:cubicBezTo>
                  <a:cubicBezTo>
                    <a:pt x="144" y="586"/>
                    <a:pt x="143" y="584"/>
                    <a:pt x="143" y="579"/>
                  </a:cubicBezTo>
                  <a:cubicBezTo>
                    <a:pt x="166" y="579"/>
                    <a:pt x="182" y="579"/>
                    <a:pt x="207" y="579"/>
                  </a:cubicBezTo>
                  <a:cubicBezTo>
                    <a:pt x="207" y="588"/>
                    <a:pt x="202" y="597"/>
                    <a:pt x="194" y="603"/>
                  </a:cubicBezTo>
                  <a:moveTo>
                    <a:pt x="238" y="605"/>
                  </a:moveTo>
                  <a:cubicBezTo>
                    <a:pt x="216" y="605"/>
                    <a:pt x="216" y="605"/>
                    <a:pt x="216" y="605"/>
                  </a:cubicBezTo>
                  <a:cubicBezTo>
                    <a:pt x="216" y="565"/>
                    <a:pt x="216" y="565"/>
                    <a:pt x="216" y="565"/>
                  </a:cubicBezTo>
                  <a:cubicBezTo>
                    <a:pt x="181" y="565"/>
                    <a:pt x="181" y="565"/>
                    <a:pt x="181" y="565"/>
                  </a:cubicBezTo>
                  <a:cubicBezTo>
                    <a:pt x="181" y="549"/>
                    <a:pt x="181" y="549"/>
                    <a:pt x="181" y="549"/>
                  </a:cubicBezTo>
                  <a:cubicBezTo>
                    <a:pt x="216" y="549"/>
                    <a:pt x="216" y="549"/>
                    <a:pt x="216" y="549"/>
                  </a:cubicBezTo>
                  <a:cubicBezTo>
                    <a:pt x="227" y="536"/>
                    <a:pt x="227" y="536"/>
                    <a:pt x="227" y="536"/>
                  </a:cubicBezTo>
                  <a:cubicBezTo>
                    <a:pt x="232" y="543"/>
                    <a:pt x="233" y="543"/>
                    <a:pt x="238" y="549"/>
                  </a:cubicBezTo>
                  <a:cubicBezTo>
                    <a:pt x="273" y="549"/>
                    <a:pt x="273" y="549"/>
                    <a:pt x="273" y="549"/>
                  </a:cubicBezTo>
                  <a:cubicBezTo>
                    <a:pt x="273" y="565"/>
                    <a:pt x="273" y="565"/>
                    <a:pt x="273" y="565"/>
                  </a:cubicBezTo>
                  <a:cubicBezTo>
                    <a:pt x="238" y="565"/>
                    <a:pt x="238" y="565"/>
                    <a:pt x="238" y="565"/>
                  </a:cubicBezTo>
                  <a:lnTo>
                    <a:pt x="238" y="605"/>
                  </a:lnTo>
                  <a:close/>
                  <a:moveTo>
                    <a:pt x="254" y="465"/>
                  </a:moveTo>
                  <a:cubicBezTo>
                    <a:pt x="265" y="465"/>
                    <a:pt x="276" y="474"/>
                    <a:pt x="280" y="485"/>
                  </a:cubicBezTo>
                  <a:cubicBezTo>
                    <a:pt x="284" y="495"/>
                    <a:pt x="283" y="509"/>
                    <a:pt x="276" y="518"/>
                  </a:cubicBezTo>
                  <a:cubicBezTo>
                    <a:pt x="267" y="528"/>
                    <a:pt x="256" y="533"/>
                    <a:pt x="242" y="531"/>
                  </a:cubicBezTo>
                  <a:cubicBezTo>
                    <a:pt x="233" y="529"/>
                    <a:pt x="225" y="524"/>
                    <a:pt x="220" y="516"/>
                  </a:cubicBezTo>
                  <a:cubicBezTo>
                    <a:pt x="227" y="513"/>
                    <a:pt x="237" y="509"/>
                    <a:pt x="239" y="502"/>
                  </a:cubicBezTo>
                  <a:cubicBezTo>
                    <a:pt x="238" y="492"/>
                    <a:pt x="246" y="483"/>
                    <a:pt x="251" y="475"/>
                  </a:cubicBezTo>
                  <a:cubicBezTo>
                    <a:pt x="254" y="471"/>
                    <a:pt x="254" y="469"/>
                    <a:pt x="254" y="465"/>
                  </a:cubicBezTo>
                  <a:moveTo>
                    <a:pt x="264" y="455"/>
                  </a:moveTo>
                  <a:cubicBezTo>
                    <a:pt x="264" y="359"/>
                    <a:pt x="264" y="359"/>
                    <a:pt x="264" y="359"/>
                  </a:cubicBezTo>
                  <a:cubicBezTo>
                    <a:pt x="278" y="358"/>
                    <a:pt x="282" y="359"/>
                    <a:pt x="297" y="359"/>
                  </a:cubicBezTo>
                  <a:cubicBezTo>
                    <a:pt x="297" y="455"/>
                    <a:pt x="297" y="455"/>
                    <a:pt x="297" y="455"/>
                  </a:cubicBezTo>
                  <a:lnTo>
                    <a:pt x="264" y="455"/>
                  </a:lnTo>
                  <a:close/>
                  <a:moveTo>
                    <a:pt x="307" y="591"/>
                  </a:moveTo>
                  <a:cubicBezTo>
                    <a:pt x="304" y="597"/>
                    <a:pt x="299" y="602"/>
                    <a:pt x="293" y="605"/>
                  </a:cubicBezTo>
                  <a:cubicBezTo>
                    <a:pt x="284" y="611"/>
                    <a:pt x="269" y="609"/>
                    <a:pt x="260" y="603"/>
                  </a:cubicBezTo>
                  <a:cubicBezTo>
                    <a:pt x="252" y="597"/>
                    <a:pt x="247" y="588"/>
                    <a:pt x="247" y="579"/>
                  </a:cubicBezTo>
                  <a:cubicBezTo>
                    <a:pt x="271" y="579"/>
                    <a:pt x="287" y="579"/>
                    <a:pt x="311" y="579"/>
                  </a:cubicBezTo>
                  <a:cubicBezTo>
                    <a:pt x="311" y="584"/>
                    <a:pt x="310" y="586"/>
                    <a:pt x="307" y="591"/>
                  </a:cubicBezTo>
                  <a:moveTo>
                    <a:pt x="356" y="507"/>
                  </a:moveTo>
                  <a:cubicBezTo>
                    <a:pt x="353" y="511"/>
                    <a:pt x="351" y="512"/>
                    <a:pt x="347" y="516"/>
                  </a:cubicBezTo>
                  <a:cubicBezTo>
                    <a:pt x="339" y="506"/>
                    <a:pt x="339" y="506"/>
                    <a:pt x="339" y="506"/>
                  </a:cubicBezTo>
                  <a:cubicBezTo>
                    <a:pt x="339" y="478"/>
                    <a:pt x="339" y="478"/>
                    <a:pt x="339" y="478"/>
                  </a:cubicBezTo>
                  <a:cubicBezTo>
                    <a:pt x="328" y="484"/>
                    <a:pt x="330" y="501"/>
                    <a:pt x="330" y="515"/>
                  </a:cubicBezTo>
                  <a:cubicBezTo>
                    <a:pt x="323" y="509"/>
                    <a:pt x="320" y="506"/>
                    <a:pt x="313" y="500"/>
                  </a:cubicBezTo>
                  <a:cubicBezTo>
                    <a:pt x="310" y="483"/>
                    <a:pt x="320" y="474"/>
                    <a:pt x="327" y="463"/>
                  </a:cubicBezTo>
                  <a:cubicBezTo>
                    <a:pt x="356" y="490"/>
                    <a:pt x="356" y="490"/>
                    <a:pt x="356" y="490"/>
                  </a:cubicBezTo>
                  <a:lnTo>
                    <a:pt x="356" y="507"/>
                  </a:lnTo>
                  <a:close/>
                  <a:moveTo>
                    <a:pt x="332" y="392"/>
                  </a:moveTo>
                  <a:cubicBezTo>
                    <a:pt x="347" y="407"/>
                    <a:pt x="360" y="420"/>
                    <a:pt x="374" y="433"/>
                  </a:cubicBezTo>
                  <a:cubicBezTo>
                    <a:pt x="379" y="439"/>
                    <a:pt x="383" y="446"/>
                    <a:pt x="379" y="453"/>
                  </a:cubicBezTo>
                  <a:cubicBezTo>
                    <a:pt x="378" y="457"/>
                    <a:pt x="376" y="460"/>
                    <a:pt x="373" y="464"/>
                  </a:cubicBezTo>
                  <a:cubicBezTo>
                    <a:pt x="373" y="457"/>
                    <a:pt x="370" y="453"/>
                    <a:pt x="367" y="449"/>
                  </a:cubicBezTo>
                  <a:cubicBezTo>
                    <a:pt x="348" y="431"/>
                    <a:pt x="317" y="406"/>
                    <a:pt x="315" y="396"/>
                  </a:cubicBezTo>
                  <a:cubicBezTo>
                    <a:pt x="312" y="389"/>
                    <a:pt x="313" y="380"/>
                    <a:pt x="313" y="372"/>
                  </a:cubicBezTo>
                  <a:cubicBezTo>
                    <a:pt x="318" y="368"/>
                    <a:pt x="322" y="364"/>
                    <a:pt x="328" y="359"/>
                  </a:cubicBezTo>
                  <a:cubicBezTo>
                    <a:pt x="328" y="372"/>
                    <a:pt x="326" y="385"/>
                    <a:pt x="332" y="392"/>
                  </a:cubicBezTo>
                  <a:moveTo>
                    <a:pt x="381" y="502"/>
                  </a:moveTo>
                  <a:cubicBezTo>
                    <a:pt x="376" y="506"/>
                    <a:pt x="371" y="510"/>
                    <a:pt x="365" y="515"/>
                  </a:cubicBezTo>
                  <a:cubicBezTo>
                    <a:pt x="365" y="502"/>
                    <a:pt x="367" y="490"/>
                    <a:pt x="361" y="482"/>
                  </a:cubicBezTo>
                  <a:cubicBezTo>
                    <a:pt x="346" y="468"/>
                    <a:pt x="333" y="454"/>
                    <a:pt x="320" y="441"/>
                  </a:cubicBezTo>
                  <a:cubicBezTo>
                    <a:pt x="315" y="436"/>
                    <a:pt x="311" y="428"/>
                    <a:pt x="314" y="421"/>
                  </a:cubicBezTo>
                  <a:cubicBezTo>
                    <a:pt x="316" y="418"/>
                    <a:pt x="318" y="414"/>
                    <a:pt x="320" y="411"/>
                  </a:cubicBezTo>
                  <a:cubicBezTo>
                    <a:pt x="320" y="418"/>
                    <a:pt x="323" y="422"/>
                    <a:pt x="327" y="425"/>
                  </a:cubicBezTo>
                  <a:cubicBezTo>
                    <a:pt x="345" y="443"/>
                    <a:pt x="376" y="468"/>
                    <a:pt x="379" y="478"/>
                  </a:cubicBezTo>
                  <a:cubicBezTo>
                    <a:pt x="381" y="486"/>
                    <a:pt x="381" y="494"/>
                    <a:pt x="381" y="502"/>
                  </a:cubicBezTo>
                  <a:moveTo>
                    <a:pt x="366" y="412"/>
                  </a:moveTo>
                  <a:cubicBezTo>
                    <a:pt x="337" y="384"/>
                    <a:pt x="337" y="384"/>
                    <a:pt x="337" y="384"/>
                  </a:cubicBezTo>
                  <a:cubicBezTo>
                    <a:pt x="337" y="368"/>
                    <a:pt x="337" y="368"/>
                    <a:pt x="337" y="368"/>
                  </a:cubicBezTo>
                  <a:cubicBezTo>
                    <a:pt x="341" y="364"/>
                    <a:pt x="342" y="362"/>
                    <a:pt x="346" y="358"/>
                  </a:cubicBezTo>
                  <a:cubicBezTo>
                    <a:pt x="354" y="368"/>
                    <a:pt x="354" y="368"/>
                    <a:pt x="354" y="368"/>
                  </a:cubicBezTo>
                  <a:cubicBezTo>
                    <a:pt x="354" y="396"/>
                    <a:pt x="354" y="396"/>
                    <a:pt x="354" y="396"/>
                  </a:cubicBezTo>
                  <a:cubicBezTo>
                    <a:pt x="366" y="390"/>
                    <a:pt x="363" y="374"/>
                    <a:pt x="363" y="359"/>
                  </a:cubicBezTo>
                  <a:cubicBezTo>
                    <a:pt x="370" y="365"/>
                    <a:pt x="373" y="368"/>
                    <a:pt x="380" y="374"/>
                  </a:cubicBezTo>
                  <a:cubicBezTo>
                    <a:pt x="384" y="391"/>
                    <a:pt x="374" y="400"/>
                    <a:pt x="366" y="412"/>
                  </a:cubicBezTo>
                  <a:moveTo>
                    <a:pt x="392" y="341"/>
                  </a:moveTo>
                  <a:cubicBezTo>
                    <a:pt x="279" y="341"/>
                    <a:pt x="279" y="341"/>
                    <a:pt x="279" y="341"/>
                  </a:cubicBezTo>
                  <a:cubicBezTo>
                    <a:pt x="279" y="308"/>
                    <a:pt x="279" y="308"/>
                    <a:pt x="279" y="308"/>
                  </a:cubicBezTo>
                  <a:cubicBezTo>
                    <a:pt x="392" y="308"/>
                    <a:pt x="392" y="308"/>
                    <a:pt x="392" y="308"/>
                  </a:cubicBezTo>
                  <a:lnTo>
                    <a:pt x="392" y="341"/>
                  </a:lnTo>
                  <a:close/>
                  <a:moveTo>
                    <a:pt x="341" y="262"/>
                  </a:moveTo>
                  <a:cubicBezTo>
                    <a:pt x="342" y="262"/>
                    <a:pt x="347" y="261"/>
                    <a:pt x="347" y="258"/>
                  </a:cubicBezTo>
                  <a:cubicBezTo>
                    <a:pt x="347" y="201"/>
                    <a:pt x="347" y="201"/>
                    <a:pt x="347" y="201"/>
                  </a:cubicBezTo>
                  <a:cubicBezTo>
                    <a:pt x="355" y="199"/>
                    <a:pt x="363" y="196"/>
                    <a:pt x="370" y="195"/>
                  </a:cubicBezTo>
                  <a:cubicBezTo>
                    <a:pt x="370" y="229"/>
                    <a:pt x="370" y="229"/>
                    <a:pt x="370" y="229"/>
                  </a:cubicBezTo>
                  <a:cubicBezTo>
                    <a:pt x="375" y="229"/>
                    <a:pt x="377" y="228"/>
                    <a:pt x="382" y="227"/>
                  </a:cubicBezTo>
                  <a:cubicBezTo>
                    <a:pt x="382" y="273"/>
                    <a:pt x="382" y="273"/>
                    <a:pt x="382" y="273"/>
                  </a:cubicBezTo>
                  <a:cubicBezTo>
                    <a:pt x="368" y="275"/>
                    <a:pt x="368" y="275"/>
                    <a:pt x="368" y="275"/>
                  </a:cubicBezTo>
                  <a:cubicBezTo>
                    <a:pt x="364" y="294"/>
                    <a:pt x="364" y="294"/>
                    <a:pt x="364" y="294"/>
                  </a:cubicBezTo>
                  <a:cubicBezTo>
                    <a:pt x="313" y="294"/>
                    <a:pt x="313" y="294"/>
                    <a:pt x="313" y="294"/>
                  </a:cubicBezTo>
                  <a:cubicBezTo>
                    <a:pt x="306" y="277"/>
                    <a:pt x="306" y="277"/>
                    <a:pt x="306" y="277"/>
                  </a:cubicBezTo>
                  <a:cubicBezTo>
                    <a:pt x="293" y="276"/>
                    <a:pt x="292" y="276"/>
                    <a:pt x="280" y="275"/>
                  </a:cubicBezTo>
                  <a:cubicBezTo>
                    <a:pt x="292" y="260"/>
                    <a:pt x="304" y="245"/>
                    <a:pt x="312" y="229"/>
                  </a:cubicBezTo>
                  <a:cubicBezTo>
                    <a:pt x="312" y="206"/>
                    <a:pt x="312" y="206"/>
                    <a:pt x="312" y="206"/>
                  </a:cubicBezTo>
                  <a:cubicBezTo>
                    <a:pt x="335" y="203"/>
                    <a:pt x="335" y="203"/>
                    <a:pt x="335" y="203"/>
                  </a:cubicBezTo>
                  <a:cubicBezTo>
                    <a:pt x="335" y="258"/>
                    <a:pt x="335" y="258"/>
                    <a:pt x="335" y="258"/>
                  </a:cubicBezTo>
                  <a:cubicBezTo>
                    <a:pt x="335" y="260"/>
                    <a:pt x="337" y="262"/>
                    <a:pt x="340" y="262"/>
                  </a:cubicBezTo>
                  <a:lnTo>
                    <a:pt x="341" y="262"/>
                  </a:lnTo>
                  <a:close/>
                  <a:moveTo>
                    <a:pt x="312" y="51"/>
                  </a:moveTo>
                  <a:cubicBezTo>
                    <a:pt x="317" y="49"/>
                    <a:pt x="325" y="50"/>
                    <a:pt x="330" y="54"/>
                  </a:cubicBezTo>
                  <a:cubicBezTo>
                    <a:pt x="336" y="59"/>
                    <a:pt x="338" y="67"/>
                    <a:pt x="337" y="74"/>
                  </a:cubicBezTo>
                  <a:cubicBezTo>
                    <a:pt x="332" y="90"/>
                    <a:pt x="314" y="93"/>
                    <a:pt x="300" y="97"/>
                  </a:cubicBezTo>
                  <a:cubicBezTo>
                    <a:pt x="292" y="86"/>
                    <a:pt x="292" y="86"/>
                    <a:pt x="292" y="86"/>
                  </a:cubicBezTo>
                  <a:cubicBezTo>
                    <a:pt x="295" y="72"/>
                    <a:pt x="297" y="56"/>
                    <a:pt x="312" y="51"/>
                  </a:cubicBezTo>
                  <a:moveTo>
                    <a:pt x="267" y="114"/>
                  </a:moveTo>
                  <a:cubicBezTo>
                    <a:pt x="273" y="124"/>
                    <a:pt x="273" y="124"/>
                    <a:pt x="273" y="124"/>
                  </a:cubicBezTo>
                  <a:cubicBezTo>
                    <a:pt x="259" y="140"/>
                    <a:pt x="259" y="140"/>
                    <a:pt x="259" y="140"/>
                  </a:cubicBezTo>
                  <a:cubicBezTo>
                    <a:pt x="255" y="137"/>
                    <a:pt x="254" y="136"/>
                    <a:pt x="251" y="132"/>
                  </a:cubicBezTo>
                  <a:cubicBezTo>
                    <a:pt x="258" y="124"/>
                    <a:pt x="259" y="124"/>
                    <a:pt x="267" y="114"/>
                  </a:cubicBezTo>
                  <a:moveTo>
                    <a:pt x="88" y="93"/>
                  </a:moveTo>
                  <a:cubicBezTo>
                    <a:pt x="88" y="93"/>
                    <a:pt x="88" y="93"/>
                    <a:pt x="88" y="93"/>
                  </a:cubicBezTo>
                  <a:cubicBezTo>
                    <a:pt x="91" y="100"/>
                    <a:pt x="95" y="106"/>
                    <a:pt x="103" y="109"/>
                  </a:cubicBezTo>
                  <a:cubicBezTo>
                    <a:pt x="102" y="105"/>
                    <a:pt x="99" y="102"/>
                    <a:pt x="97" y="97"/>
                  </a:cubicBezTo>
                  <a:cubicBezTo>
                    <a:pt x="94" y="89"/>
                    <a:pt x="94" y="77"/>
                    <a:pt x="100" y="70"/>
                  </a:cubicBezTo>
                  <a:cubicBezTo>
                    <a:pt x="104" y="64"/>
                    <a:pt x="109" y="62"/>
                    <a:pt x="115" y="60"/>
                  </a:cubicBezTo>
                  <a:cubicBezTo>
                    <a:pt x="113" y="67"/>
                    <a:pt x="112" y="75"/>
                    <a:pt x="115" y="82"/>
                  </a:cubicBezTo>
                  <a:cubicBezTo>
                    <a:pt x="119" y="79"/>
                    <a:pt x="119" y="79"/>
                    <a:pt x="122" y="76"/>
                  </a:cubicBezTo>
                  <a:cubicBezTo>
                    <a:pt x="123" y="75"/>
                    <a:pt x="124" y="74"/>
                    <a:pt x="125" y="74"/>
                  </a:cubicBezTo>
                  <a:cubicBezTo>
                    <a:pt x="130" y="86"/>
                    <a:pt x="137" y="102"/>
                    <a:pt x="133" y="116"/>
                  </a:cubicBezTo>
                  <a:cubicBezTo>
                    <a:pt x="131" y="122"/>
                    <a:pt x="131" y="122"/>
                    <a:pt x="131" y="122"/>
                  </a:cubicBezTo>
                  <a:cubicBezTo>
                    <a:pt x="130" y="112"/>
                    <a:pt x="128" y="107"/>
                    <a:pt x="122" y="104"/>
                  </a:cubicBezTo>
                  <a:cubicBezTo>
                    <a:pt x="121" y="109"/>
                    <a:pt x="124" y="114"/>
                    <a:pt x="125" y="121"/>
                  </a:cubicBezTo>
                  <a:cubicBezTo>
                    <a:pt x="128" y="133"/>
                    <a:pt x="126" y="144"/>
                    <a:pt x="119" y="151"/>
                  </a:cubicBezTo>
                  <a:cubicBezTo>
                    <a:pt x="100" y="151"/>
                    <a:pt x="100" y="151"/>
                    <a:pt x="100" y="151"/>
                  </a:cubicBezTo>
                  <a:cubicBezTo>
                    <a:pt x="86" y="136"/>
                    <a:pt x="85" y="113"/>
                    <a:pt x="88" y="93"/>
                  </a:cubicBezTo>
                  <a:moveTo>
                    <a:pt x="130" y="169"/>
                  </a:moveTo>
                  <a:cubicBezTo>
                    <a:pt x="121" y="169"/>
                    <a:pt x="121" y="169"/>
                    <a:pt x="121" y="169"/>
                  </a:cubicBezTo>
                  <a:cubicBezTo>
                    <a:pt x="116" y="204"/>
                    <a:pt x="116" y="204"/>
                    <a:pt x="116" y="204"/>
                  </a:cubicBezTo>
                  <a:cubicBezTo>
                    <a:pt x="112" y="200"/>
                    <a:pt x="107" y="197"/>
                    <a:pt x="102" y="195"/>
                  </a:cubicBezTo>
                  <a:cubicBezTo>
                    <a:pt x="100" y="181"/>
                    <a:pt x="99" y="179"/>
                    <a:pt x="98" y="169"/>
                  </a:cubicBezTo>
                  <a:cubicBezTo>
                    <a:pt x="88" y="169"/>
                    <a:pt x="88" y="169"/>
                    <a:pt x="88" y="169"/>
                  </a:cubicBezTo>
                  <a:cubicBezTo>
                    <a:pt x="88" y="158"/>
                    <a:pt x="88" y="158"/>
                    <a:pt x="88" y="158"/>
                  </a:cubicBezTo>
                  <a:cubicBezTo>
                    <a:pt x="105" y="158"/>
                    <a:pt x="114" y="158"/>
                    <a:pt x="130" y="158"/>
                  </a:cubicBezTo>
                  <a:lnTo>
                    <a:pt x="130" y="169"/>
                  </a:lnTo>
                  <a:close/>
                  <a:moveTo>
                    <a:pt x="104" y="204"/>
                  </a:moveTo>
                  <a:cubicBezTo>
                    <a:pt x="120" y="213"/>
                    <a:pt x="132" y="232"/>
                    <a:pt x="147" y="245"/>
                  </a:cubicBezTo>
                  <a:cubicBezTo>
                    <a:pt x="152" y="248"/>
                    <a:pt x="155" y="252"/>
                    <a:pt x="159" y="254"/>
                  </a:cubicBezTo>
                  <a:cubicBezTo>
                    <a:pt x="170" y="245"/>
                    <a:pt x="178" y="238"/>
                    <a:pt x="185" y="224"/>
                  </a:cubicBezTo>
                  <a:cubicBezTo>
                    <a:pt x="190" y="216"/>
                    <a:pt x="198" y="213"/>
                    <a:pt x="207" y="212"/>
                  </a:cubicBezTo>
                  <a:cubicBezTo>
                    <a:pt x="213" y="205"/>
                    <a:pt x="213" y="205"/>
                    <a:pt x="213" y="205"/>
                  </a:cubicBezTo>
                  <a:cubicBezTo>
                    <a:pt x="210" y="186"/>
                    <a:pt x="210" y="186"/>
                    <a:pt x="210" y="186"/>
                  </a:cubicBezTo>
                  <a:cubicBezTo>
                    <a:pt x="203" y="178"/>
                    <a:pt x="198" y="169"/>
                    <a:pt x="193" y="160"/>
                  </a:cubicBezTo>
                  <a:cubicBezTo>
                    <a:pt x="196" y="149"/>
                    <a:pt x="197" y="137"/>
                    <a:pt x="208" y="131"/>
                  </a:cubicBezTo>
                  <a:cubicBezTo>
                    <a:pt x="215" y="126"/>
                    <a:pt x="221" y="136"/>
                    <a:pt x="227" y="130"/>
                  </a:cubicBezTo>
                  <a:cubicBezTo>
                    <a:pt x="231" y="129"/>
                    <a:pt x="235" y="130"/>
                    <a:pt x="238" y="133"/>
                  </a:cubicBezTo>
                  <a:cubicBezTo>
                    <a:pt x="242" y="140"/>
                    <a:pt x="247" y="148"/>
                    <a:pt x="247" y="157"/>
                  </a:cubicBezTo>
                  <a:cubicBezTo>
                    <a:pt x="245" y="165"/>
                    <a:pt x="241" y="173"/>
                    <a:pt x="237" y="182"/>
                  </a:cubicBezTo>
                  <a:cubicBezTo>
                    <a:pt x="236" y="183"/>
                    <a:pt x="233" y="184"/>
                    <a:pt x="231" y="185"/>
                  </a:cubicBezTo>
                  <a:cubicBezTo>
                    <a:pt x="233" y="189"/>
                    <a:pt x="233" y="193"/>
                    <a:pt x="236" y="196"/>
                  </a:cubicBezTo>
                  <a:cubicBezTo>
                    <a:pt x="239" y="197"/>
                    <a:pt x="242" y="197"/>
                    <a:pt x="246" y="196"/>
                  </a:cubicBezTo>
                  <a:cubicBezTo>
                    <a:pt x="249" y="187"/>
                    <a:pt x="259" y="183"/>
                    <a:pt x="268" y="180"/>
                  </a:cubicBezTo>
                  <a:cubicBezTo>
                    <a:pt x="287" y="168"/>
                    <a:pt x="287" y="168"/>
                    <a:pt x="287" y="168"/>
                  </a:cubicBezTo>
                  <a:cubicBezTo>
                    <a:pt x="284" y="154"/>
                    <a:pt x="293" y="141"/>
                    <a:pt x="288" y="127"/>
                  </a:cubicBezTo>
                  <a:cubicBezTo>
                    <a:pt x="277" y="122"/>
                    <a:pt x="274" y="110"/>
                    <a:pt x="272" y="101"/>
                  </a:cubicBezTo>
                  <a:cubicBezTo>
                    <a:pt x="273" y="95"/>
                    <a:pt x="276" y="89"/>
                    <a:pt x="280" y="84"/>
                  </a:cubicBezTo>
                  <a:cubicBezTo>
                    <a:pt x="281" y="84"/>
                    <a:pt x="281" y="84"/>
                    <a:pt x="281" y="84"/>
                  </a:cubicBezTo>
                  <a:cubicBezTo>
                    <a:pt x="291" y="96"/>
                    <a:pt x="301" y="108"/>
                    <a:pt x="304" y="123"/>
                  </a:cubicBezTo>
                  <a:cubicBezTo>
                    <a:pt x="306" y="142"/>
                    <a:pt x="307" y="161"/>
                    <a:pt x="306" y="181"/>
                  </a:cubicBezTo>
                  <a:cubicBezTo>
                    <a:pt x="296" y="191"/>
                    <a:pt x="284" y="197"/>
                    <a:pt x="273" y="204"/>
                  </a:cubicBezTo>
                  <a:cubicBezTo>
                    <a:pt x="264" y="221"/>
                    <a:pt x="264" y="221"/>
                    <a:pt x="264" y="221"/>
                  </a:cubicBezTo>
                  <a:cubicBezTo>
                    <a:pt x="263" y="237"/>
                    <a:pt x="258" y="253"/>
                    <a:pt x="256" y="269"/>
                  </a:cubicBezTo>
                  <a:cubicBezTo>
                    <a:pt x="263" y="289"/>
                    <a:pt x="271" y="315"/>
                    <a:pt x="265" y="333"/>
                  </a:cubicBezTo>
                  <a:cubicBezTo>
                    <a:pt x="260" y="344"/>
                    <a:pt x="250" y="350"/>
                    <a:pt x="242" y="356"/>
                  </a:cubicBezTo>
                  <a:cubicBezTo>
                    <a:pt x="223" y="371"/>
                    <a:pt x="223" y="371"/>
                    <a:pt x="223" y="371"/>
                  </a:cubicBezTo>
                  <a:cubicBezTo>
                    <a:pt x="242" y="392"/>
                    <a:pt x="238" y="416"/>
                    <a:pt x="239" y="447"/>
                  </a:cubicBezTo>
                  <a:cubicBezTo>
                    <a:pt x="238" y="454"/>
                    <a:pt x="252" y="460"/>
                    <a:pt x="245" y="469"/>
                  </a:cubicBezTo>
                  <a:cubicBezTo>
                    <a:pt x="239" y="478"/>
                    <a:pt x="230" y="486"/>
                    <a:pt x="231" y="498"/>
                  </a:cubicBezTo>
                  <a:cubicBezTo>
                    <a:pt x="225" y="508"/>
                    <a:pt x="211" y="510"/>
                    <a:pt x="204" y="510"/>
                  </a:cubicBezTo>
                  <a:cubicBezTo>
                    <a:pt x="203" y="510"/>
                    <a:pt x="202" y="509"/>
                    <a:pt x="202" y="508"/>
                  </a:cubicBezTo>
                  <a:cubicBezTo>
                    <a:pt x="203" y="503"/>
                    <a:pt x="207" y="499"/>
                    <a:pt x="209" y="494"/>
                  </a:cubicBezTo>
                  <a:cubicBezTo>
                    <a:pt x="216" y="484"/>
                    <a:pt x="213" y="469"/>
                    <a:pt x="222" y="459"/>
                  </a:cubicBezTo>
                  <a:cubicBezTo>
                    <a:pt x="215" y="437"/>
                    <a:pt x="204" y="415"/>
                    <a:pt x="201" y="391"/>
                  </a:cubicBezTo>
                  <a:cubicBezTo>
                    <a:pt x="201" y="390"/>
                    <a:pt x="201" y="390"/>
                    <a:pt x="201" y="390"/>
                  </a:cubicBezTo>
                  <a:cubicBezTo>
                    <a:pt x="195" y="401"/>
                    <a:pt x="198" y="412"/>
                    <a:pt x="201" y="421"/>
                  </a:cubicBezTo>
                  <a:cubicBezTo>
                    <a:pt x="183" y="444"/>
                    <a:pt x="162" y="467"/>
                    <a:pt x="162" y="498"/>
                  </a:cubicBezTo>
                  <a:cubicBezTo>
                    <a:pt x="154" y="513"/>
                    <a:pt x="143" y="526"/>
                    <a:pt x="137" y="541"/>
                  </a:cubicBezTo>
                  <a:cubicBezTo>
                    <a:pt x="135" y="543"/>
                    <a:pt x="131" y="541"/>
                    <a:pt x="129" y="540"/>
                  </a:cubicBezTo>
                  <a:cubicBezTo>
                    <a:pt x="123" y="536"/>
                    <a:pt x="122" y="533"/>
                    <a:pt x="120" y="528"/>
                  </a:cubicBezTo>
                  <a:cubicBezTo>
                    <a:pt x="116" y="507"/>
                    <a:pt x="141" y="500"/>
                    <a:pt x="147" y="482"/>
                  </a:cubicBezTo>
                  <a:cubicBezTo>
                    <a:pt x="151" y="454"/>
                    <a:pt x="153" y="423"/>
                    <a:pt x="173" y="401"/>
                  </a:cubicBezTo>
                  <a:cubicBezTo>
                    <a:pt x="175" y="358"/>
                    <a:pt x="188" y="321"/>
                    <a:pt x="219" y="290"/>
                  </a:cubicBezTo>
                  <a:cubicBezTo>
                    <a:pt x="217" y="280"/>
                    <a:pt x="213" y="272"/>
                    <a:pt x="210" y="263"/>
                  </a:cubicBezTo>
                  <a:cubicBezTo>
                    <a:pt x="206" y="263"/>
                    <a:pt x="204" y="262"/>
                    <a:pt x="200" y="259"/>
                  </a:cubicBezTo>
                  <a:cubicBezTo>
                    <a:pt x="198" y="255"/>
                    <a:pt x="197" y="253"/>
                    <a:pt x="196" y="248"/>
                  </a:cubicBezTo>
                  <a:cubicBezTo>
                    <a:pt x="185" y="261"/>
                    <a:pt x="172" y="276"/>
                    <a:pt x="158" y="284"/>
                  </a:cubicBezTo>
                  <a:cubicBezTo>
                    <a:pt x="155" y="286"/>
                    <a:pt x="152" y="283"/>
                    <a:pt x="147" y="278"/>
                  </a:cubicBezTo>
                  <a:cubicBezTo>
                    <a:pt x="130" y="264"/>
                    <a:pt x="127" y="233"/>
                    <a:pt x="100" y="234"/>
                  </a:cubicBezTo>
                  <a:cubicBezTo>
                    <a:pt x="88" y="230"/>
                    <a:pt x="88" y="216"/>
                    <a:pt x="86" y="205"/>
                  </a:cubicBezTo>
                  <a:cubicBezTo>
                    <a:pt x="91" y="202"/>
                    <a:pt x="98" y="202"/>
                    <a:pt x="104" y="204"/>
                  </a:cubicBezTo>
                  <a:moveTo>
                    <a:pt x="116" y="247"/>
                  </a:moveTo>
                  <a:cubicBezTo>
                    <a:pt x="115" y="266"/>
                    <a:pt x="115" y="266"/>
                    <a:pt x="115" y="285"/>
                  </a:cubicBezTo>
                  <a:cubicBezTo>
                    <a:pt x="104" y="285"/>
                    <a:pt x="104" y="285"/>
                    <a:pt x="104" y="285"/>
                  </a:cubicBezTo>
                  <a:cubicBezTo>
                    <a:pt x="104" y="282"/>
                    <a:pt x="104" y="282"/>
                    <a:pt x="104" y="282"/>
                  </a:cubicBezTo>
                  <a:cubicBezTo>
                    <a:pt x="104" y="267"/>
                    <a:pt x="103" y="257"/>
                    <a:pt x="103" y="242"/>
                  </a:cubicBezTo>
                  <a:cubicBezTo>
                    <a:pt x="107" y="241"/>
                    <a:pt x="112" y="244"/>
                    <a:pt x="116" y="247"/>
                  </a:cubicBezTo>
                  <a:moveTo>
                    <a:pt x="59" y="308"/>
                  </a:moveTo>
                  <a:cubicBezTo>
                    <a:pt x="172" y="308"/>
                    <a:pt x="172" y="308"/>
                    <a:pt x="172" y="308"/>
                  </a:cubicBezTo>
                  <a:cubicBezTo>
                    <a:pt x="172" y="341"/>
                    <a:pt x="172" y="341"/>
                    <a:pt x="172" y="341"/>
                  </a:cubicBezTo>
                  <a:cubicBezTo>
                    <a:pt x="59" y="341"/>
                    <a:pt x="59" y="341"/>
                    <a:pt x="59" y="341"/>
                  </a:cubicBezTo>
                  <a:lnTo>
                    <a:pt x="59" y="308"/>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11" name="Freeform 16">
              <a:extLst>
                <a:ext uri="{FF2B5EF4-FFF2-40B4-BE49-F238E27FC236}">
                  <a16:creationId xmlns:a16="http://schemas.microsoft.com/office/drawing/2014/main" id="{F484626D-A875-1A6F-9D39-AC569E998A24}"/>
                </a:ext>
              </a:extLst>
            </p:cNvPr>
            <p:cNvSpPr>
              <a:spLocks/>
            </p:cNvSpPr>
            <p:nvPr/>
          </p:nvSpPr>
          <p:spPr bwMode="auto">
            <a:xfrm>
              <a:off x="1406" y="2351"/>
              <a:ext cx="70" cy="95"/>
            </a:xfrm>
            <a:custGeom>
              <a:avLst/>
              <a:gdLst>
                <a:gd name="T0" fmla="*/ 20 w 51"/>
                <a:gd name="T1" fmla="*/ 57 h 69"/>
                <a:gd name="T2" fmla="*/ 43 w 51"/>
                <a:gd name="T3" fmla="*/ 36 h 69"/>
                <a:gd name="T4" fmla="*/ 46 w 51"/>
                <a:gd name="T5" fmla="*/ 13 h 69"/>
                <a:gd name="T6" fmla="*/ 29 w 51"/>
                <a:gd name="T7" fmla="*/ 1 h 69"/>
                <a:gd name="T8" fmla="*/ 6 w 51"/>
                <a:gd name="T9" fmla="*/ 8 h 69"/>
                <a:gd name="T10" fmla="*/ 1 w 51"/>
                <a:gd name="T11" fmla="*/ 26 h 69"/>
                <a:gd name="T12" fmla="*/ 13 w 51"/>
                <a:gd name="T13" fmla="*/ 26 h 69"/>
                <a:gd name="T14" fmla="*/ 18 w 51"/>
                <a:gd name="T15" fmla="*/ 14 h 69"/>
                <a:gd name="T16" fmla="*/ 27 w 51"/>
                <a:gd name="T17" fmla="*/ 12 h 69"/>
                <a:gd name="T18" fmla="*/ 33 w 51"/>
                <a:gd name="T19" fmla="*/ 17 h 69"/>
                <a:gd name="T20" fmla="*/ 31 w 51"/>
                <a:gd name="T21" fmla="*/ 30 h 69"/>
                <a:gd name="T22" fmla="*/ 3 w 51"/>
                <a:gd name="T23" fmla="*/ 69 h 69"/>
                <a:gd name="T24" fmla="*/ 51 w 51"/>
                <a:gd name="T25" fmla="*/ 66 h 69"/>
                <a:gd name="T26" fmla="*/ 51 w 51"/>
                <a:gd name="T27" fmla="*/ 55 h 69"/>
                <a:gd name="T28" fmla="*/ 20 w 51"/>
                <a:gd name="T29" fmla="*/ 5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69">
                  <a:moveTo>
                    <a:pt x="20" y="57"/>
                  </a:moveTo>
                  <a:cubicBezTo>
                    <a:pt x="26" y="48"/>
                    <a:pt x="35" y="44"/>
                    <a:pt x="43" y="36"/>
                  </a:cubicBezTo>
                  <a:cubicBezTo>
                    <a:pt x="48" y="30"/>
                    <a:pt x="49" y="20"/>
                    <a:pt x="46" y="13"/>
                  </a:cubicBezTo>
                  <a:cubicBezTo>
                    <a:pt x="43" y="6"/>
                    <a:pt x="35" y="2"/>
                    <a:pt x="29" y="1"/>
                  </a:cubicBezTo>
                  <a:cubicBezTo>
                    <a:pt x="20" y="0"/>
                    <a:pt x="12" y="2"/>
                    <a:pt x="6" y="8"/>
                  </a:cubicBezTo>
                  <a:cubicBezTo>
                    <a:pt x="2" y="13"/>
                    <a:pt x="0" y="20"/>
                    <a:pt x="1" y="26"/>
                  </a:cubicBezTo>
                  <a:cubicBezTo>
                    <a:pt x="13" y="26"/>
                    <a:pt x="13" y="26"/>
                    <a:pt x="13" y="26"/>
                  </a:cubicBezTo>
                  <a:cubicBezTo>
                    <a:pt x="13" y="21"/>
                    <a:pt x="14" y="17"/>
                    <a:pt x="18" y="14"/>
                  </a:cubicBezTo>
                  <a:cubicBezTo>
                    <a:pt x="20" y="12"/>
                    <a:pt x="23" y="11"/>
                    <a:pt x="27" y="12"/>
                  </a:cubicBezTo>
                  <a:cubicBezTo>
                    <a:pt x="30" y="13"/>
                    <a:pt x="32" y="14"/>
                    <a:pt x="33" y="17"/>
                  </a:cubicBezTo>
                  <a:cubicBezTo>
                    <a:pt x="35" y="22"/>
                    <a:pt x="34" y="27"/>
                    <a:pt x="31" y="30"/>
                  </a:cubicBezTo>
                  <a:cubicBezTo>
                    <a:pt x="20" y="42"/>
                    <a:pt x="2" y="51"/>
                    <a:pt x="3" y="69"/>
                  </a:cubicBezTo>
                  <a:cubicBezTo>
                    <a:pt x="51" y="66"/>
                    <a:pt x="51" y="66"/>
                    <a:pt x="51" y="66"/>
                  </a:cubicBezTo>
                  <a:cubicBezTo>
                    <a:pt x="51" y="63"/>
                    <a:pt x="51" y="59"/>
                    <a:pt x="51" y="55"/>
                  </a:cubicBezTo>
                  <a:lnTo>
                    <a:pt x="20" y="57"/>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12" name="Freeform 17">
              <a:extLst>
                <a:ext uri="{FF2B5EF4-FFF2-40B4-BE49-F238E27FC236}">
                  <a16:creationId xmlns:a16="http://schemas.microsoft.com/office/drawing/2014/main" id="{92A474C3-A42D-E59F-F2A7-AF1C9AAB8EC1}"/>
                </a:ext>
              </a:extLst>
            </p:cNvPr>
            <p:cNvSpPr>
              <a:spLocks/>
            </p:cNvSpPr>
            <p:nvPr/>
          </p:nvSpPr>
          <p:spPr bwMode="auto">
            <a:xfrm>
              <a:off x="1211" y="2335"/>
              <a:ext cx="48" cy="90"/>
            </a:xfrm>
            <a:custGeom>
              <a:avLst/>
              <a:gdLst>
                <a:gd name="T0" fmla="*/ 21 w 35"/>
                <a:gd name="T1" fmla="*/ 4 h 66"/>
                <a:gd name="T2" fmla="*/ 2 w 35"/>
                <a:gd name="T3" fmla="*/ 5 h 66"/>
                <a:gd name="T4" fmla="*/ 0 w 35"/>
                <a:gd name="T5" fmla="*/ 14 h 66"/>
                <a:gd name="T6" fmla="*/ 16 w 35"/>
                <a:gd name="T7" fmla="*/ 19 h 66"/>
                <a:gd name="T8" fmla="*/ 16 w 35"/>
                <a:gd name="T9" fmla="*/ 20 h 66"/>
                <a:gd name="T10" fmla="*/ 2 w 35"/>
                <a:gd name="T11" fmla="*/ 62 h 66"/>
                <a:gd name="T12" fmla="*/ 15 w 35"/>
                <a:gd name="T13" fmla="*/ 66 h 66"/>
                <a:gd name="T14" fmla="*/ 35 w 35"/>
                <a:gd name="T15" fmla="*/ 4 h 66"/>
                <a:gd name="T16" fmla="*/ 35 w 35"/>
                <a:gd name="T17" fmla="*/ 4 h 66"/>
                <a:gd name="T18" fmla="*/ 25 w 35"/>
                <a:gd name="T19" fmla="*/ 0 h 66"/>
                <a:gd name="T20" fmla="*/ 21 w 35"/>
                <a:gd name="T21"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66">
                  <a:moveTo>
                    <a:pt x="21" y="4"/>
                  </a:moveTo>
                  <a:cubicBezTo>
                    <a:pt x="15" y="8"/>
                    <a:pt x="9" y="7"/>
                    <a:pt x="2" y="5"/>
                  </a:cubicBezTo>
                  <a:cubicBezTo>
                    <a:pt x="0" y="14"/>
                    <a:pt x="0" y="14"/>
                    <a:pt x="0" y="14"/>
                  </a:cubicBezTo>
                  <a:cubicBezTo>
                    <a:pt x="5" y="15"/>
                    <a:pt x="11" y="17"/>
                    <a:pt x="16" y="19"/>
                  </a:cubicBezTo>
                  <a:cubicBezTo>
                    <a:pt x="16" y="20"/>
                    <a:pt x="16" y="20"/>
                    <a:pt x="16" y="20"/>
                  </a:cubicBezTo>
                  <a:cubicBezTo>
                    <a:pt x="2" y="62"/>
                    <a:pt x="2" y="62"/>
                    <a:pt x="2" y="62"/>
                  </a:cubicBezTo>
                  <a:cubicBezTo>
                    <a:pt x="15" y="66"/>
                    <a:pt x="15" y="66"/>
                    <a:pt x="15" y="66"/>
                  </a:cubicBezTo>
                  <a:cubicBezTo>
                    <a:pt x="35" y="4"/>
                    <a:pt x="35" y="4"/>
                    <a:pt x="35" y="4"/>
                  </a:cubicBezTo>
                  <a:cubicBezTo>
                    <a:pt x="35" y="4"/>
                    <a:pt x="35" y="4"/>
                    <a:pt x="35" y="4"/>
                  </a:cubicBezTo>
                  <a:cubicBezTo>
                    <a:pt x="25" y="0"/>
                    <a:pt x="25" y="0"/>
                    <a:pt x="25" y="0"/>
                  </a:cubicBezTo>
                  <a:cubicBezTo>
                    <a:pt x="24" y="2"/>
                    <a:pt x="23" y="2"/>
                    <a:pt x="21" y="4"/>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14" name="Freeform 18">
              <a:extLst>
                <a:ext uri="{FF2B5EF4-FFF2-40B4-BE49-F238E27FC236}">
                  <a16:creationId xmlns:a16="http://schemas.microsoft.com/office/drawing/2014/main" id="{F92ECB3A-B830-2768-3741-8FA210854A91}"/>
                </a:ext>
              </a:extLst>
            </p:cNvPr>
            <p:cNvSpPr>
              <a:spLocks noEditPoints="1"/>
            </p:cNvSpPr>
            <p:nvPr/>
          </p:nvSpPr>
          <p:spPr bwMode="auto">
            <a:xfrm>
              <a:off x="1514" y="2329"/>
              <a:ext cx="83" cy="96"/>
            </a:xfrm>
            <a:custGeom>
              <a:avLst/>
              <a:gdLst>
                <a:gd name="T0" fmla="*/ 47 w 60"/>
                <a:gd name="T1" fmla="*/ 29 h 70"/>
                <a:gd name="T2" fmla="*/ 43 w 60"/>
                <a:gd name="T3" fmla="*/ 28 h 70"/>
                <a:gd name="T4" fmla="*/ 49 w 60"/>
                <a:gd name="T5" fmla="*/ 14 h 70"/>
                <a:gd name="T6" fmla="*/ 38 w 60"/>
                <a:gd name="T7" fmla="*/ 1 h 70"/>
                <a:gd name="T8" fmla="*/ 21 w 60"/>
                <a:gd name="T9" fmla="*/ 2 h 70"/>
                <a:gd name="T10" fmla="*/ 7 w 60"/>
                <a:gd name="T11" fmla="*/ 9 h 70"/>
                <a:gd name="T12" fmla="*/ 3 w 60"/>
                <a:gd name="T13" fmla="*/ 26 h 70"/>
                <a:gd name="T14" fmla="*/ 15 w 60"/>
                <a:gd name="T15" fmla="*/ 35 h 70"/>
                <a:gd name="T16" fmla="*/ 12 w 60"/>
                <a:gd name="T17" fmla="*/ 38 h 70"/>
                <a:gd name="T18" fmla="*/ 7 w 60"/>
                <a:gd name="T19" fmla="*/ 55 h 70"/>
                <a:gd name="T20" fmla="*/ 21 w 60"/>
                <a:gd name="T21" fmla="*/ 69 h 70"/>
                <a:gd name="T22" fmla="*/ 38 w 60"/>
                <a:gd name="T23" fmla="*/ 69 h 70"/>
                <a:gd name="T24" fmla="*/ 53 w 60"/>
                <a:gd name="T25" fmla="*/ 61 h 70"/>
                <a:gd name="T26" fmla="*/ 59 w 60"/>
                <a:gd name="T27" fmla="*/ 42 h 70"/>
                <a:gd name="T28" fmla="*/ 47 w 60"/>
                <a:gd name="T29" fmla="*/ 29 h 70"/>
                <a:gd name="T30" fmla="*/ 16 w 60"/>
                <a:gd name="T31" fmla="*/ 24 h 70"/>
                <a:gd name="T32" fmla="*/ 17 w 60"/>
                <a:gd name="T33" fmla="*/ 14 h 70"/>
                <a:gd name="T34" fmla="*/ 24 w 60"/>
                <a:gd name="T35" fmla="*/ 11 h 70"/>
                <a:gd name="T36" fmla="*/ 31 w 60"/>
                <a:gd name="T37" fmla="*/ 11 h 70"/>
                <a:gd name="T38" fmla="*/ 37 w 60"/>
                <a:gd name="T39" fmla="*/ 19 h 70"/>
                <a:gd name="T40" fmla="*/ 34 w 60"/>
                <a:gd name="T41" fmla="*/ 25 h 70"/>
                <a:gd name="T42" fmla="*/ 28 w 60"/>
                <a:gd name="T43" fmla="*/ 28 h 70"/>
                <a:gd name="T44" fmla="*/ 21 w 60"/>
                <a:gd name="T45" fmla="*/ 28 h 70"/>
                <a:gd name="T46" fmla="*/ 16 w 60"/>
                <a:gd name="T47" fmla="*/ 24 h 70"/>
                <a:gd name="T48" fmla="*/ 43 w 60"/>
                <a:gd name="T49" fmla="*/ 54 h 70"/>
                <a:gd name="T50" fmla="*/ 35 w 60"/>
                <a:gd name="T51" fmla="*/ 58 h 70"/>
                <a:gd name="T52" fmla="*/ 27 w 60"/>
                <a:gd name="T53" fmla="*/ 58 h 70"/>
                <a:gd name="T54" fmla="*/ 20 w 60"/>
                <a:gd name="T55" fmla="*/ 52 h 70"/>
                <a:gd name="T56" fmla="*/ 24 w 60"/>
                <a:gd name="T57" fmla="*/ 40 h 70"/>
                <a:gd name="T58" fmla="*/ 30 w 60"/>
                <a:gd name="T59" fmla="*/ 38 h 70"/>
                <a:gd name="T60" fmla="*/ 37 w 60"/>
                <a:gd name="T61" fmla="*/ 37 h 70"/>
                <a:gd name="T62" fmla="*/ 45 w 60"/>
                <a:gd name="T63" fmla="*/ 45 h 70"/>
                <a:gd name="T64" fmla="*/ 43 w 60"/>
                <a:gd name="T65" fmla="*/ 5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70">
                  <a:moveTo>
                    <a:pt x="47" y="29"/>
                  </a:moveTo>
                  <a:cubicBezTo>
                    <a:pt x="43" y="28"/>
                    <a:pt x="43" y="28"/>
                    <a:pt x="43" y="28"/>
                  </a:cubicBezTo>
                  <a:cubicBezTo>
                    <a:pt x="47" y="25"/>
                    <a:pt x="51" y="20"/>
                    <a:pt x="49" y="14"/>
                  </a:cubicBezTo>
                  <a:cubicBezTo>
                    <a:pt x="48" y="8"/>
                    <a:pt x="44" y="4"/>
                    <a:pt x="38" y="1"/>
                  </a:cubicBezTo>
                  <a:cubicBezTo>
                    <a:pt x="33" y="0"/>
                    <a:pt x="27" y="0"/>
                    <a:pt x="21" y="2"/>
                  </a:cubicBezTo>
                  <a:cubicBezTo>
                    <a:pt x="16" y="3"/>
                    <a:pt x="10" y="5"/>
                    <a:pt x="7" y="9"/>
                  </a:cubicBezTo>
                  <a:cubicBezTo>
                    <a:pt x="3" y="14"/>
                    <a:pt x="0" y="19"/>
                    <a:pt x="3" y="26"/>
                  </a:cubicBezTo>
                  <a:cubicBezTo>
                    <a:pt x="4" y="31"/>
                    <a:pt x="10" y="34"/>
                    <a:pt x="15" y="35"/>
                  </a:cubicBezTo>
                  <a:cubicBezTo>
                    <a:pt x="12" y="38"/>
                    <a:pt x="12" y="38"/>
                    <a:pt x="12" y="38"/>
                  </a:cubicBezTo>
                  <a:cubicBezTo>
                    <a:pt x="7" y="43"/>
                    <a:pt x="6" y="48"/>
                    <a:pt x="7" y="55"/>
                  </a:cubicBezTo>
                  <a:cubicBezTo>
                    <a:pt x="9" y="61"/>
                    <a:pt x="14" y="67"/>
                    <a:pt x="21" y="69"/>
                  </a:cubicBezTo>
                  <a:cubicBezTo>
                    <a:pt x="26" y="70"/>
                    <a:pt x="32" y="70"/>
                    <a:pt x="38" y="69"/>
                  </a:cubicBezTo>
                  <a:cubicBezTo>
                    <a:pt x="44" y="67"/>
                    <a:pt x="49" y="64"/>
                    <a:pt x="53" y="61"/>
                  </a:cubicBezTo>
                  <a:cubicBezTo>
                    <a:pt x="58" y="56"/>
                    <a:pt x="60" y="49"/>
                    <a:pt x="59" y="42"/>
                  </a:cubicBezTo>
                  <a:cubicBezTo>
                    <a:pt x="57" y="36"/>
                    <a:pt x="54" y="31"/>
                    <a:pt x="47" y="29"/>
                  </a:cubicBezTo>
                  <a:moveTo>
                    <a:pt x="16" y="24"/>
                  </a:moveTo>
                  <a:cubicBezTo>
                    <a:pt x="15" y="22"/>
                    <a:pt x="15" y="17"/>
                    <a:pt x="17" y="14"/>
                  </a:cubicBezTo>
                  <a:cubicBezTo>
                    <a:pt x="19" y="13"/>
                    <a:pt x="21" y="12"/>
                    <a:pt x="24" y="11"/>
                  </a:cubicBezTo>
                  <a:cubicBezTo>
                    <a:pt x="26" y="10"/>
                    <a:pt x="29" y="10"/>
                    <a:pt x="31" y="11"/>
                  </a:cubicBezTo>
                  <a:cubicBezTo>
                    <a:pt x="35" y="12"/>
                    <a:pt x="37" y="16"/>
                    <a:pt x="37" y="19"/>
                  </a:cubicBezTo>
                  <a:cubicBezTo>
                    <a:pt x="37" y="22"/>
                    <a:pt x="36" y="23"/>
                    <a:pt x="34" y="25"/>
                  </a:cubicBezTo>
                  <a:cubicBezTo>
                    <a:pt x="32" y="26"/>
                    <a:pt x="30" y="27"/>
                    <a:pt x="28" y="28"/>
                  </a:cubicBezTo>
                  <a:cubicBezTo>
                    <a:pt x="26" y="29"/>
                    <a:pt x="23" y="29"/>
                    <a:pt x="21" y="28"/>
                  </a:cubicBezTo>
                  <a:cubicBezTo>
                    <a:pt x="19" y="28"/>
                    <a:pt x="17" y="26"/>
                    <a:pt x="16" y="24"/>
                  </a:cubicBezTo>
                  <a:moveTo>
                    <a:pt x="43" y="54"/>
                  </a:moveTo>
                  <a:cubicBezTo>
                    <a:pt x="41" y="56"/>
                    <a:pt x="39" y="57"/>
                    <a:pt x="35" y="58"/>
                  </a:cubicBezTo>
                  <a:cubicBezTo>
                    <a:pt x="32" y="59"/>
                    <a:pt x="29" y="59"/>
                    <a:pt x="27" y="58"/>
                  </a:cubicBezTo>
                  <a:cubicBezTo>
                    <a:pt x="23" y="57"/>
                    <a:pt x="21" y="54"/>
                    <a:pt x="20" y="52"/>
                  </a:cubicBezTo>
                  <a:cubicBezTo>
                    <a:pt x="19" y="47"/>
                    <a:pt x="20" y="43"/>
                    <a:pt x="24" y="40"/>
                  </a:cubicBezTo>
                  <a:cubicBezTo>
                    <a:pt x="26" y="39"/>
                    <a:pt x="28" y="38"/>
                    <a:pt x="30" y="38"/>
                  </a:cubicBezTo>
                  <a:cubicBezTo>
                    <a:pt x="33" y="37"/>
                    <a:pt x="35" y="37"/>
                    <a:pt x="37" y="37"/>
                  </a:cubicBezTo>
                  <a:cubicBezTo>
                    <a:pt x="41" y="38"/>
                    <a:pt x="45" y="41"/>
                    <a:pt x="45" y="45"/>
                  </a:cubicBezTo>
                  <a:cubicBezTo>
                    <a:pt x="46" y="48"/>
                    <a:pt x="45" y="52"/>
                    <a:pt x="43" y="54"/>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15" name="Freeform 19">
              <a:extLst>
                <a:ext uri="{FF2B5EF4-FFF2-40B4-BE49-F238E27FC236}">
                  <a16:creationId xmlns:a16="http://schemas.microsoft.com/office/drawing/2014/main" id="{12944337-5E05-2EE2-7CB2-B3DC28ABBC44}"/>
                </a:ext>
              </a:extLst>
            </p:cNvPr>
            <p:cNvSpPr>
              <a:spLocks noEditPoints="1"/>
            </p:cNvSpPr>
            <p:nvPr/>
          </p:nvSpPr>
          <p:spPr bwMode="auto">
            <a:xfrm>
              <a:off x="1292" y="2350"/>
              <a:ext cx="74" cy="96"/>
            </a:xfrm>
            <a:custGeom>
              <a:avLst/>
              <a:gdLst>
                <a:gd name="T0" fmla="*/ 46 w 54"/>
                <a:gd name="T1" fmla="*/ 34 h 70"/>
                <a:gd name="T2" fmla="*/ 43 w 54"/>
                <a:gd name="T3" fmla="*/ 32 h 70"/>
                <a:gd name="T4" fmla="*/ 53 w 54"/>
                <a:gd name="T5" fmla="*/ 21 h 70"/>
                <a:gd name="T6" fmla="*/ 46 w 54"/>
                <a:gd name="T7" fmla="*/ 5 h 70"/>
                <a:gd name="T8" fmla="*/ 30 w 54"/>
                <a:gd name="T9" fmla="*/ 1 h 70"/>
                <a:gd name="T10" fmla="*/ 14 w 54"/>
                <a:gd name="T11" fmla="*/ 3 h 70"/>
                <a:gd name="T12" fmla="*/ 5 w 54"/>
                <a:gd name="T13" fmla="*/ 18 h 70"/>
                <a:gd name="T14" fmla="*/ 14 w 54"/>
                <a:gd name="T15" fmla="*/ 31 h 70"/>
                <a:gd name="T16" fmla="*/ 10 w 54"/>
                <a:gd name="T17" fmla="*/ 32 h 70"/>
                <a:gd name="T18" fmla="*/ 1 w 54"/>
                <a:gd name="T19" fmla="*/ 47 h 70"/>
                <a:gd name="T20" fmla="*/ 10 w 54"/>
                <a:gd name="T21" fmla="*/ 64 h 70"/>
                <a:gd name="T22" fmla="*/ 26 w 54"/>
                <a:gd name="T23" fmla="*/ 69 h 70"/>
                <a:gd name="T24" fmla="*/ 43 w 54"/>
                <a:gd name="T25" fmla="*/ 66 h 70"/>
                <a:gd name="T26" fmla="*/ 54 w 54"/>
                <a:gd name="T27" fmla="*/ 50 h 70"/>
                <a:gd name="T28" fmla="*/ 46 w 54"/>
                <a:gd name="T29" fmla="*/ 34 h 70"/>
                <a:gd name="T30" fmla="*/ 23 w 54"/>
                <a:gd name="T31" fmla="*/ 12 h 70"/>
                <a:gd name="T32" fmla="*/ 30 w 54"/>
                <a:gd name="T33" fmla="*/ 10 h 70"/>
                <a:gd name="T34" fmla="*/ 37 w 54"/>
                <a:gd name="T35" fmla="*/ 12 h 70"/>
                <a:gd name="T36" fmla="*/ 40 w 54"/>
                <a:gd name="T37" fmla="*/ 22 h 70"/>
                <a:gd name="T38" fmla="*/ 35 w 54"/>
                <a:gd name="T39" fmla="*/ 27 h 70"/>
                <a:gd name="T40" fmla="*/ 29 w 54"/>
                <a:gd name="T41" fmla="*/ 28 h 70"/>
                <a:gd name="T42" fmla="*/ 22 w 54"/>
                <a:gd name="T43" fmla="*/ 26 h 70"/>
                <a:gd name="T44" fmla="*/ 18 w 54"/>
                <a:gd name="T45" fmla="*/ 21 h 70"/>
                <a:gd name="T46" fmla="*/ 23 w 54"/>
                <a:gd name="T47" fmla="*/ 12 h 70"/>
                <a:gd name="T48" fmla="*/ 35 w 54"/>
                <a:gd name="T49" fmla="*/ 57 h 70"/>
                <a:gd name="T50" fmla="*/ 27 w 54"/>
                <a:gd name="T51" fmla="*/ 59 h 70"/>
                <a:gd name="T52" fmla="*/ 18 w 54"/>
                <a:gd name="T53" fmla="*/ 56 h 70"/>
                <a:gd name="T54" fmla="*/ 14 w 54"/>
                <a:gd name="T55" fmla="*/ 48 h 70"/>
                <a:gd name="T56" fmla="*/ 21 w 54"/>
                <a:gd name="T57" fmla="*/ 38 h 70"/>
                <a:gd name="T58" fmla="*/ 28 w 54"/>
                <a:gd name="T59" fmla="*/ 38 h 70"/>
                <a:gd name="T60" fmla="*/ 35 w 54"/>
                <a:gd name="T61" fmla="*/ 39 h 70"/>
                <a:gd name="T62" fmla="*/ 40 w 54"/>
                <a:gd name="T63" fmla="*/ 50 h 70"/>
                <a:gd name="T64" fmla="*/ 35 w 54"/>
                <a:gd name="T65" fmla="*/ 5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 h="70">
                  <a:moveTo>
                    <a:pt x="46" y="34"/>
                  </a:moveTo>
                  <a:cubicBezTo>
                    <a:pt x="43" y="32"/>
                    <a:pt x="43" y="32"/>
                    <a:pt x="43" y="32"/>
                  </a:cubicBezTo>
                  <a:cubicBezTo>
                    <a:pt x="48" y="31"/>
                    <a:pt x="53" y="26"/>
                    <a:pt x="53" y="21"/>
                  </a:cubicBezTo>
                  <a:cubicBezTo>
                    <a:pt x="54" y="14"/>
                    <a:pt x="51" y="9"/>
                    <a:pt x="46" y="5"/>
                  </a:cubicBezTo>
                  <a:cubicBezTo>
                    <a:pt x="42" y="2"/>
                    <a:pt x="36" y="1"/>
                    <a:pt x="30" y="1"/>
                  </a:cubicBezTo>
                  <a:cubicBezTo>
                    <a:pt x="24" y="0"/>
                    <a:pt x="19" y="1"/>
                    <a:pt x="14" y="3"/>
                  </a:cubicBezTo>
                  <a:cubicBezTo>
                    <a:pt x="9" y="7"/>
                    <a:pt x="5" y="11"/>
                    <a:pt x="5" y="18"/>
                  </a:cubicBezTo>
                  <a:cubicBezTo>
                    <a:pt x="5" y="23"/>
                    <a:pt x="9" y="28"/>
                    <a:pt x="14" y="31"/>
                  </a:cubicBezTo>
                  <a:cubicBezTo>
                    <a:pt x="10" y="32"/>
                    <a:pt x="10" y="32"/>
                    <a:pt x="10" y="32"/>
                  </a:cubicBezTo>
                  <a:cubicBezTo>
                    <a:pt x="4" y="35"/>
                    <a:pt x="1" y="41"/>
                    <a:pt x="1" y="47"/>
                  </a:cubicBezTo>
                  <a:cubicBezTo>
                    <a:pt x="0" y="54"/>
                    <a:pt x="4" y="61"/>
                    <a:pt x="10" y="64"/>
                  </a:cubicBezTo>
                  <a:cubicBezTo>
                    <a:pt x="14" y="67"/>
                    <a:pt x="20" y="69"/>
                    <a:pt x="26" y="69"/>
                  </a:cubicBezTo>
                  <a:cubicBezTo>
                    <a:pt x="32" y="70"/>
                    <a:pt x="38" y="69"/>
                    <a:pt x="43" y="66"/>
                  </a:cubicBezTo>
                  <a:cubicBezTo>
                    <a:pt x="49" y="63"/>
                    <a:pt x="53" y="57"/>
                    <a:pt x="54" y="50"/>
                  </a:cubicBezTo>
                  <a:cubicBezTo>
                    <a:pt x="54" y="44"/>
                    <a:pt x="52" y="38"/>
                    <a:pt x="46" y="34"/>
                  </a:cubicBezTo>
                  <a:moveTo>
                    <a:pt x="23" y="12"/>
                  </a:moveTo>
                  <a:cubicBezTo>
                    <a:pt x="25" y="10"/>
                    <a:pt x="27" y="10"/>
                    <a:pt x="30" y="10"/>
                  </a:cubicBezTo>
                  <a:cubicBezTo>
                    <a:pt x="32" y="10"/>
                    <a:pt x="35" y="11"/>
                    <a:pt x="37" y="12"/>
                  </a:cubicBezTo>
                  <a:cubicBezTo>
                    <a:pt x="40" y="15"/>
                    <a:pt x="41" y="19"/>
                    <a:pt x="40" y="22"/>
                  </a:cubicBezTo>
                  <a:cubicBezTo>
                    <a:pt x="39" y="24"/>
                    <a:pt x="37" y="26"/>
                    <a:pt x="35" y="27"/>
                  </a:cubicBezTo>
                  <a:cubicBezTo>
                    <a:pt x="33" y="27"/>
                    <a:pt x="31" y="28"/>
                    <a:pt x="29" y="28"/>
                  </a:cubicBezTo>
                  <a:cubicBezTo>
                    <a:pt x="26" y="28"/>
                    <a:pt x="24" y="27"/>
                    <a:pt x="22" y="26"/>
                  </a:cubicBezTo>
                  <a:cubicBezTo>
                    <a:pt x="20" y="25"/>
                    <a:pt x="19" y="23"/>
                    <a:pt x="18" y="21"/>
                  </a:cubicBezTo>
                  <a:cubicBezTo>
                    <a:pt x="18" y="18"/>
                    <a:pt x="19" y="13"/>
                    <a:pt x="23" y="12"/>
                  </a:cubicBezTo>
                  <a:moveTo>
                    <a:pt x="35" y="57"/>
                  </a:moveTo>
                  <a:cubicBezTo>
                    <a:pt x="33" y="58"/>
                    <a:pt x="30" y="59"/>
                    <a:pt x="27" y="59"/>
                  </a:cubicBezTo>
                  <a:cubicBezTo>
                    <a:pt x="24" y="59"/>
                    <a:pt x="20" y="58"/>
                    <a:pt x="18" y="56"/>
                  </a:cubicBezTo>
                  <a:cubicBezTo>
                    <a:pt x="16" y="54"/>
                    <a:pt x="14" y="51"/>
                    <a:pt x="14" y="48"/>
                  </a:cubicBezTo>
                  <a:cubicBezTo>
                    <a:pt x="15" y="44"/>
                    <a:pt x="17" y="40"/>
                    <a:pt x="21" y="38"/>
                  </a:cubicBezTo>
                  <a:cubicBezTo>
                    <a:pt x="23" y="38"/>
                    <a:pt x="25" y="37"/>
                    <a:pt x="28" y="38"/>
                  </a:cubicBezTo>
                  <a:cubicBezTo>
                    <a:pt x="31" y="38"/>
                    <a:pt x="33" y="38"/>
                    <a:pt x="35" y="39"/>
                  </a:cubicBezTo>
                  <a:cubicBezTo>
                    <a:pt x="39" y="41"/>
                    <a:pt x="41" y="45"/>
                    <a:pt x="40" y="50"/>
                  </a:cubicBezTo>
                  <a:cubicBezTo>
                    <a:pt x="40" y="52"/>
                    <a:pt x="38" y="55"/>
                    <a:pt x="35" y="57"/>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16" name="Freeform 20">
              <a:extLst>
                <a:ext uri="{FF2B5EF4-FFF2-40B4-BE49-F238E27FC236}">
                  <a16:creationId xmlns:a16="http://schemas.microsoft.com/office/drawing/2014/main" id="{2B7F036C-B703-1A69-B16F-0B288F1948B5}"/>
                </a:ext>
              </a:extLst>
            </p:cNvPr>
            <p:cNvSpPr>
              <a:spLocks/>
            </p:cNvSpPr>
            <p:nvPr/>
          </p:nvSpPr>
          <p:spPr bwMode="auto">
            <a:xfrm>
              <a:off x="1675" y="1540"/>
              <a:ext cx="89" cy="54"/>
            </a:xfrm>
            <a:custGeom>
              <a:avLst/>
              <a:gdLst>
                <a:gd name="T0" fmla="*/ 7 w 89"/>
                <a:gd name="T1" fmla="*/ 54 h 54"/>
                <a:gd name="T2" fmla="*/ 89 w 89"/>
                <a:gd name="T3" fmla="*/ 18 h 54"/>
                <a:gd name="T4" fmla="*/ 82 w 89"/>
                <a:gd name="T5" fmla="*/ 0 h 54"/>
                <a:gd name="T6" fmla="*/ 0 w 89"/>
                <a:gd name="T7" fmla="*/ 36 h 54"/>
                <a:gd name="T8" fmla="*/ 7 w 89"/>
                <a:gd name="T9" fmla="*/ 54 h 54"/>
              </a:gdLst>
              <a:ahLst/>
              <a:cxnLst>
                <a:cxn ang="0">
                  <a:pos x="T0" y="T1"/>
                </a:cxn>
                <a:cxn ang="0">
                  <a:pos x="T2" y="T3"/>
                </a:cxn>
                <a:cxn ang="0">
                  <a:pos x="T4" y="T5"/>
                </a:cxn>
                <a:cxn ang="0">
                  <a:pos x="T6" y="T7"/>
                </a:cxn>
                <a:cxn ang="0">
                  <a:pos x="T8" y="T9"/>
                </a:cxn>
              </a:cxnLst>
              <a:rect l="0" t="0" r="r" b="b"/>
              <a:pathLst>
                <a:path w="89" h="54">
                  <a:moveTo>
                    <a:pt x="7" y="54"/>
                  </a:moveTo>
                  <a:lnTo>
                    <a:pt x="89" y="18"/>
                  </a:lnTo>
                  <a:lnTo>
                    <a:pt x="82" y="0"/>
                  </a:lnTo>
                  <a:lnTo>
                    <a:pt x="0" y="36"/>
                  </a:lnTo>
                  <a:lnTo>
                    <a:pt x="7" y="54"/>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17" name="Freeform 21">
              <a:extLst>
                <a:ext uri="{FF2B5EF4-FFF2-40B4-BE49-F238E27FC236}">
                  <a16:creationId xmlns:a16="http://schemas.microsoft.com/office/drawing/2014/main" id="{1317EA30-7F78-62E5-A16B-2FEBB8AABD5D}"/>
                </a:ext>
              </a:extLst>
            </p:cNvPr>
            <p:cNvSpPr>
              <a:spLocks/>
            </p:cNvSpPr>
            <p:nvPr/>
          </p:nvSpPr>
          <p:spPr bwMode="auto">
            <a:xfrm>
              <a:off x="1433" y="1323"/>
              <a:ext cx="77" cy="94"/>
            </a:xfrm>
            <a:custGeom>
              <a:avLst/>
              <a:gdLst>
                <a:gd name="T0" fmla="*/ 27 w 56"/>
                <a:gd name="T1" fmla="*/ 68 h 68"/>
                <a:gd name="T2" fmla="*/ 56 w 56"/>
                <a:gd name="T3" fmla="*/ 6 h 68"/>
                <a:gd name="T4" fmla="*/ 42 w 56"/>
                <a:gd name="T5" fmla="*/ 4 h 68"/>
                <a:gd name="T6" fmla="*/ 23 w 56"/>
                <a:gd name="T7" fmla="*/ 51 h 68"/>
                <a:gd name="T8" fmla="*/ 14 w 56"/>
                <a:gd name="T9" fmla="*/ 1 h 68"/>
                <a:gd name="T10" fmla="*/ 0 w 56"/>
                <a:gd name="T11" fmla="*/ 0 h 68"/>
                <a:gd name="T12" fmla="*/ 15 w 56"/>
                <a:gd name="T13" fmla="*/ 67 h 68"/>
                <a:gd name="T14" fmla="*/ 27 w 56"/>
                <a:gd name="T15" fmla="*/ 68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68">
                  <a:moveTo>
                    <a:pt x="27" y="68"/>
                  </a:moveTo>
                  <a:cubicBezTo>
                    <a:pt x="56" y="6"/>
                    <a:pt x="56" y="6"/>
                    <a:pt x="56" y="6"/>
                  </a:cubicBezTo>
                  <a:cubicBezTo>
                    <a:pt x="42" y="4"/>
                    <a:pt x="42" y="4"/>
                    <a:pt x="42" y="4"/>
                  </a:cubicBezTo>
                  <a:cubicBezTo>
                    <a:pt x="36" y="20"/>
                    <a:pt x="29" y="38"/>
                    <a:pt x="23" y="51"/>
                  </a:cubicBezTo>
                  <a:cubicBezTo>
                    <a:pt x="20" y="37"/>
                    <a:pt x="17" y="18"/>
                    <a:pt x="14" y="1"/>
                  </a:cubicBezTo>
                  <a:cubicBezTo>
                    <a:pt x="0" y="0"/>
                    <a:pt x="0" y="0"/>
                    <a:pt x="0" y="0"/>
                  </a:cubicBezTo>
                  <a:cubicBezTo>
                    <a:pt x="15" y="67"/>
                    <a:pt x="15" y="67"/>
                    <a:pt x="15" y="67"/>
                  </a:cubicBezTo>
                  <a:lnTo>
                    <a:pt x="27" y="68"/>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18" name="Freeform 22">
              <a:extLst>
                <a:ext uri="{FF2B5EF4-FFF2-40B4-BE49-F238E27FC236}">
                  <a16:creationId xmlns:a16="http://schemas.microsoft.com/office/drawing/2014/main" id="{B122C8D7-1962-3CF1-77E8-2A2B8D890407}"/>
                </a:ext>
              </a:extLst>
            </p:cNvPr>
            <p:cNvSpPr>
              <a:spLocks/>
            </p:cNvSpPr>
            <p:nvPr/>
          </p:nvSpPr>
          <p:spPr bwMode="auto">
            <a:xfrm>
              <a:off x="1044" y="1447"/>
              <a:ext cx="110" cy="101"/>
            </a:xfrm>
            <a:custGeom>
              <a:avLst/>
              <a:gdLst>
                <a:gd name="T0" fmla="*/ 110 w 110"/>
                <a:gd name="T1" fmla="*/ 44 h 101"/>
                <a:gd name="T2" fmla="*/ 98 w 110"/>
                <a:gd name="T3" fmla="*/ 35 h 101"/>
                <a:gd name="T4" fmla="*/ 75 w 110"/>
                <a:gd name="T5" fmla="*/ 77 h 101"/>
                <a:gd name="T6" fmla="*/ 53 w 110"/>
                <a:gd name="T7" fmla="*/ 64 h 101"/>
                <a:gd name="T8" fmla="*/ 72 w 110"/>
                <a:gd name="T9" fmla="*/ 29 h 101"/>
                <a:gd name="T10" fmla="*/ 58 w 110"/>
                <a:gd name="T11" fmla="*/ 22 h 101"/>
                <a:gd name="T12" fmla="*/ 39 w 110"/>
                <a:gd name="T13" fmla="*/ 57 h 101"/>
                <a:gd name="T14" fmla="*/ 22 w 110"/>
                <a:gd name="T15" fmla="*/ 48 h 101"/>
                <a:gd name="T16" fmla="*/ 44 w 110"/>
                <a:gd name="T17" fmla="*/ 7 h 101"/>
                <a:gd name="T18" fmla="*/ 32 w 110"/>
                <a:gd name="T19" fmla="*/ 0 h 101"/>
                <a:gd name="T20" fmla="*/ 0 w 110"/>
                <a:gd name="T21" fmla="*/ 57 h 101"/>
                <a:gd name="T22" fmla="*/ 79 w 110"/>
                <a:gd name="T23" fmla="*/ 101 h 101"/>
                <a:gd name="T24" fmla="*/ 110 w 110"/>
                <a:gd name="T25" fmla="*/ 4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 h="101">
                  <a:moveTo>
                    <a:pt x="110" y="44"/>
                  </a:moveTo>
                  <a:lnTo>
                    <a:pt x="98" y="35"/>
                  </a:lnTo>
                  <a:lnTo>
                    <a:pt x="75" y="77"/>
                  </a:lnTo>
                  <a:lnTo>
                    <a:pt x="53" y="64"/>
                  </a:lnTo>
                  <a:lnTo>
                    <a:pt x="72" y="29"/>
                  </a:lnTo>
                  <a:lnTo>
                    <a:pt x="58" y="22"/>
                  </a:lnTo>
                  <a:lnTo>
                    <a:pt x="39" y="57"/>
                  </a:lnTo>
                  <a:lnTo>
                    <a:pt x="22" y="48"/>
                  </a:lnTo>
                  <a:lnTo>
                    <a:pt x="44" y="7"/>
                  </a:lnTo>
                  <a:lnTo>
                    <a:pt x="32" y="0"/>
                  </a:lnTo>
                  <a:lnTo>
                    <a:pt x="0" y="57"/>
                  </a:lnTo>
                  <a:lnTo>
                    <a:pt x="79" y="101"/>
                  </a:lnTo>
                  <a:lnTo>
                    <a:pt x="110" y="44"/>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19" name="Freeform 23">
              <a:extLst>
                <a:ext uri="{FF2B5EF4-FFF2-40B4-BE49-F238E27FC236}">
                  <a16:creationId xmlns:a16="http://schemas.microsoft.com/office/drawing/2014/main" id="{8CD04450-AB41-C494-148A-B5B2A856E8B2}"/>
                </a:ext>
              </a:extLst>
            </p:cNvPr>
            <p:cNvSpPr>
              <a:spLocks noEditPoints="1"/>
            </p:cNvSpPr>
            <p:nvPr/>
          </p:nvSpPr>
          <p:spPr bwMode="auto">
            <a:xfrm>
              <a:off x="967" y="1837"/>
              <a:ext cx="92" cy="73"/>
            </a:xfrm>
            <a:custGeom>
              <a:avLst/>
              <a:gdLst>
                <a:gd name="T0" fmla="*/ 64 w 67"/>
                <a:gd name="T1" fmla="*/ 10 h 53"/>
                <a:gd name="T2" fmla="*/ 45 w 67"/>
                <a:gd name="T3" fmla="*/ 0 h 53"/>
                <a:gd name="T4" fmla="*/ 31 w 67"/>
                <a:gd name="T5" fmla="*/ 12 h 53"/>
                <a:gd name="T6" fmla="*/ 20 w 67"/>
                <a:gd name="T7" fmla="*/ 2 h 53"/>
                <a:gd name="T8" fmla="*/ 4 w 67"/>
                <a:gd name="T9" fmla="*/ 9 h 53"/>
                <a:gd name="T10" fmla="*/ 1 w 67"/>
                <a:gd name="T11" fmla="*/ 53 h 53"/>
                <a:gd name="T12" fmla="*/ 66 w 67"/>
                <a:gd name="T13" fmla="*/ 53 h 53"/>
                <a:gd name="T14" fmla="*/ 66 w 67"/>
                <a:gd name="T15" fmla="*/ 48 h 53"/>
                <a:gd name="T16" fmla="*/ 64 w 67"/>
                <a:gd name="T17" fmla="*/ 10 h 53"/>
                <a:gd name="T18" fmla="*/ 27 w 67"/>
                <a:gd name="T19" fmla="*/ 39 h 53"/>
                <a:gd name="T20" fmla="*/ 11 w 67"/>
                <a:gd name="T21" fmla="*/ 39 h 53"/>
                <a:gd name="T22" fmla="*/ 18 w 67"/>
                <a:gd name="T23" fmla="*/ 15 h 53"/>
                <a:gd name="T24" fmla="*/ 26 w 67"/>
                <a:gd name="T25" fmla="*/ 19 h 53"/>
                <a:gd name="T26" fmla="*/ 27 w 67"/>
                <a:gd name="T27" fmla="*/ 39 h 53"/>
                <a:gd name="T28" fmla="*/ 55 w 67"/>
                <a:gd name="T29" fmla="*/ 39 h 53"/>
                <a:gd name="T30" fmla="*/ 37 w 67"/>
                <a:gd name="T31" fmla="*/ 39 h 53"/>
                <a:gd name="T32" fmla="*/ 37 w 67"/>
                <a:gd name="T33" fmla="*/ 39 h 53"/>
                <a:gd name="T34" fmla="*/ 44 w 67"/>
                <a:gd name="T35" fmla="*/ 14 h 53"/>
                <a:gd name="T36" fmla="*/ 53 w 67"/>
                <a:gd name="T37" fmla="*/ 16 h 53"/>
                <a:gd name="T38" fmla="*/ 55 w 67"/>
                <a:gd name="T39" fmla="*/ 3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 h="53">
                  <a:moveTo>
                    <a:pt x="64" y="10"/>
                  </a:moveTo>
                  <a:cubicBezTo>
                    <a:pt x="61" y="3"/>
                    <a:pt x="53" y="0"/>
                    <a:pt x="45" y="0"/>
                  </a:cubicBezTo>
                  <a:cubicBezTo>
                    <a:pt x="39" y="1"/>
                    <a:pt x="34" y="5"/>
                    <a:pt x="31" y="12"/>
                  </a:cubicBezTo>
                  <a:cubicBezTo>
                    <a:pt x="30" y="8"/>
                    <a:pt x="26" y="3"/>
                    <a:pt x="20" y="2"/>
                  </a:cubicBezTo>
                  <a:cubicBezTo>
                    <a:pt x="13" y="2"/>
                    <a:pt x="7" y="3"/>
                    <a:pt x="4" y="9"/>
                  </a:cubicBezTo>
                  <a:cubicBezTo>
                    <a:pt x="0" y="14"/>
                    <a:pt x="2" y="39"/>
                    <a:pt x="1" y="53"/>
                  </a:cubicBezTo>
                  <a:cubicBezTo>
                    <a:pt x="66" y="53"/>
                    <a:pt x="66" y="53"/>
                    <a:pt x="66" y="53"/>
                  </a:cubicBezTo>
                  <a:cubicBezTo>
                    <a:pt x="66" y="48"/>
                    <a:pt x="66" y="48"/>
                    <a:pt x="66" y="48"/>
                  </a:cubicBezTo>
                  <a:cubicBezTo>
                    <a:pt x="66" y="22"/>
                    <a:pt x="67" y="19"/>
                    <a:pt x="64" y="10"/>
                  </a:cubicBezTo>
                  <a:moveTo>
                    <a:pt x="27" y="39"/>
                  </a:moveTo>
                  <a:cubicBezTo>
                    <a:pt x="11" y="39"/>
                    <a:pt x="11" y="39"/>
                    <a:pt x="11" y="39"/>
                  </a:cubicBezTo>
                  <a:cubicBezTo>
                    <a:pt x="11" y="24"/>
                    <a:pt x="9" y="16"/>
                    <a:pt x="18" y="15"/>
                  </a:cubicBezTo>
                  <a:cubicBezTo>
                    <a:pt x="24" y="15"/>
                    <a:pt x="25" y="16"/>
                    <a:pt x="26" y="19"/>
                  </a:cubicBezTo>
                  <a:cubicBezTo>
                    <a:pt x="27" y="23"/>
                    <a:pt x="27" y="26"/>
                    <a:pt x="27" y="39"/>
                  </a:cubicBezTo>
                  <a:moveTo>
                    <a:pt x="55" y="39"/>
                  </a:moveTo>
                  <a:cubicBezTo>
                    <a:pt x="37" y="39"/>
                    <a:pt x="37" y="39"/>
                    <a:pt x="37" y="39"/>
                  </a:cubicBezTo>
                  <a:cubicBezTo>
                    <a:pt x="37" y="39"/>
                    <a:pt x="37" y="39"/>
                    <a:pt x="37" y="39"/>
                  </a:cubicBezTo>
                  <a:cubicBezTo>
                    <a:pt x="37" y="25"/>
                    <a:pt x="35" y="16"/>
                    <a:pt x="44" y="14"/>
                  </a:cubicBezTo>
                  <a:cubicBezTo>
                    <a:pt x="47" y="14"/>
                    <a:pt x="50" y="14"/>
                    <a:pt x="53" y="16"/>
                  </a:cubicBezTo>
                  <a:cubicBezTo>
                    <a:pt x="56" y="20"/>
                    <a:pt x="55" y="26"/>
                    <a:pt x="55" y="39"/>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0" name="Freeform 24">
              <a:extLst>
                <a:ext uri="{FF2B5EF4-FFF2-40B4-BE49-F238E27FC236}">
                  <a16:creationId xmlns:a16="http://schemas.microsoft.com/office/drawing/2014/main" id="{4A334A2C-810E-126A-4438-5796FA8DD2AB}"/>
                </a:ext>
              </a:extLst>
            </p:cNvPr>
            <p:cNvSpPr>
              <a:spLocks/>
            </p:cNvSpPr>
            <p:nvPr/>
          </p:nvSpPr>
          <p:spPr bwMode="auto">
            <a:xfrm>
              <a:off x="1700" y="1605"/>
              <a:ext cx="97" cy="73"/>
            </a:xfrm>
            <a:custGeom>
              <a:avLst/>
              <a:gdLst>
                <a:gd name="T0" fmla="*/ 0 w 97"/>
                <a:gd name="T1" fmla="*/ 48 h 73"/>
                <a:gd name="T2" fmla="*/ 5 w 97"/>
                <a:gd name="T3" fmla="*/ 66 h 73"/>
                <a:gd name="T4" fmla="*/ 76 w 97"/>
                <a:gd name="T5" fmla="*/ 48 h 73"/>
                <a:gd name="T6" fmla="*/ 83 w 97"/>
                <a:gd name="T7" fmla="*/ 73 h 73"/>
                <a:gd name="T8" fmla="*/ 97 w 97"/>
                <a:gd name="T9" fmla="*/ 70 h 73"/>
                <a:gd name="T10" fmla="*/ 79 w 97"/>
                <a:gd name="T11" fmla="*/ 0 h 73"/>
                <a:gd name="T12" fmla="*/ 65 w 97"/>
                <a:gd name="T13" fmla="*/ 3 h 73"/>
                <a:gd name="T14" fmla="*/ 72 w 97"/>
                <a:gd name="T15" fmla="*/ 29 h 73"/>
                <a:gd name="T16" fmla="*/ 0 w 97"/>
                <a:gd name="T17" fmla="*/ 4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73">
                  <a:moveTo>
                    <a:pt x="0" y="48"/>
                  </a:moveTo>
                  <a:lnTo>
                    <a:pt x="5" y="66"/>
                  </a:lnTo>
                  <a:lnTo>
                    <a:pt x="76" y="48"/>
                  </a:lnTo>
                  <a:lnTo>
                    <a:pt x="83" y="73"/>
                  </a:lnTo>
                  <a:lnTo>
                    <a:pt x="97" y="70"/>
                  </a:lnTo>
                  <a:lnTo>
                    <a:pt x="79" y="0"/>
                  </a:lnTo>
                  <a:lnTo>
                    <a:pt x="65" y="3"/>
                  </a:lnTo>
                  <a:lnTo>
                    <a:pt x="72" y="29"/>
                  </a:lnTo>
                  <a:lnTo>
                    <a:pt x="0" y="48"/>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1" name="Freeform 25">
              <a:extLst>
                <a:ext uri="{FF2B5EF4-FFF2-40B4-BE49-F238E27FC236}">
                  <a16:creationId xmlns:a16="http://schemas.microsoft.com/office/drawing/2014/main" id="{0D6F6229-B066-08B2-0A78-DB30BC4141AE}"/>
                </a:ext>
              </a:extLst>
            </p:cNvPr>
            <p:cNvSpPr>
              <a:spLocks/>
            </p:cNvSpPr>
            <p:nvPr/>
          </p:nvSpPr>
          <p:spPr bwMode="auto">
            <a:xfrm>
              <a:off x="1261" y="1333"/>
              <a:ext cx="51" cy="89"/>
            </a:xfrm>
            <a:custGeom>
              <a:avLst/>
              <a:gdLst>
                <a:gd name="T0" fmla="*/ 16 w 37"/>
                <a:gd name="T1" fmla="*/ 61 h 65"/>
                <a:gd name="T2" fmla="*/ 37 w 37"/>
                <a:gd name="T3" fmla="*/ 64 h 65"/>
                <a:gd name="T4" fmla="*/ 35 w 37"/>
                <a:gd name="T5" fmla="*/ 54 h 65"/>
                <a:gd name="T6" fmla="*/ 29 w 37"/>
                <a:gd name="T7" fmla="*/ 54 h 65"/>
                <a:gd name="T8" fmla="*/ 21 w 37"/>
                <a:gd name="T9" fmla="*/ 47 h 65"/>
                <a:gd name="T10" fmla="*/ 14 w 37"/>
                <a:gd name="T11" fmla="*/ 0 h 65"/>
                <a:gd name="T12" fmla="*/ 0 w 37"/>
                <a:gd name="T13" fmla="*/ 2 h 65"/>
                <a:gd name="T14" fmla="*/ 8 w 37"/>
                <a:gd name="T15" fmla="*/ 49 h 65"/>
                <a:gd name="T16" fmla="*/ 16 w 37"/>
                <a:gd name="T17" fmla="*/ 6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65">
                  <a:moveTo>
                    <a:pt x="16" y="61"/>
                  </a:moveTo>
                  <a:cubicBezTo>
                    <a:pt x="22" y="64"/>
                    <a:pt x="29" y="65"/>
                    <a:pt x="37" y="64"/>
                  </a:cubicBezTo>
                  <a:cubicBezTo>
                    <a:pt x="35" y="54"/>
                    <a:pt x="35" y="54"/>
                    <a:pt x="35" y="54"/>
                  </a:cubicBezTo>
                  <a:cubicBezTo>
                    <a:pt x="33" y="54"/>
                    <a:pt x="31" y="54"/>
                    <a:pt x="29" y="54"/>
                  </a:cubicBezTo>
                  <a:cubicBezTo>
                    <a:pt x="25" y="53"/>
                    <a:pt x="22" y="51"/>
                    <a:pt x="21" y="47"/>
                  </a:cubicBezTo>
                  <a:cubicBezTo>
                    <a:pt x="14" y="0"/>
                    <a:pt x="14" y="0"/>
                    <a:pt x="14" y="0"/>
                  </a:cubicBezTo>
                  <a:cubicBezTo>
                    <a:pt x="0" y="2"/>
                    <a:pt x="0" y="2"/>
                    <a:pt x="0" y="2"/>
                  </a:cubicBezTo>
                  <a:cubicBezTo>
                    <a:pt x="8" y="49"/>
                    <a:pt x="8" y="49"/>
                    <a:pt x="8" y="49"/>
                  </a:cubicBezTo>
                  <a:cubicBezTo>
                    <a:pt x="9" y="54"/>
                    <a:pt x="11" y="58"/>
                    <a:pt x="16" y="6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2" name="Freeform 26">
              <a:extLst>
                <a:ext uri="{FF2B5EF4-FFF2-40B4-BE49-F238E27FC236}">
                  <a16:creationId xmlns:a16="http://schemas.microsoft.com/office/drawing/2014/main" id="{C7DC7DB4-6B0B-C8FB-3E2A-C141E361EB87}"/>
                </a:ext>
              </a:extLst>
            </p:cNvPr>
            <p:cNvSpPr>
              <a:spLocks/>
            </p:cNvSpPr>
            <p:nvPr/>
          </p:nvSpPr>
          <p:spPr bwMode="auto">
            <a:xfrm>
              <a:off x="1309" y="1324"/>
              <a:ext cx="35" cy="97"/>
            </a:xfrm>
            <a:custGeom>
              <a:avLst/>
              <a:gdLst>
                <a:gd name="T0" fmla="*/ 21 w 25"/>
                <a:gd name="T1" fmla="*/ 60 h 70"/>
                <a:gd name="T2" fmla="*/ 25 w 25"/>
                <a:gd name="T3" fmla="*/ 47 h 70"/>
                <a:gd name="T4" fmla="*/ 17 w 25"/>
                <a:gd name="T5" fmla="*/ 0 h 70"/>
                <a:gd name="T6" fmla="*/ 4 w 25"/>
                <a:gd name="T7" fmla="*/ 2 h 70"/>
                <a:gd name="T8" fmla="*/ 11 w 25"/>
                <a:gd name="T9" fmla="*/ 49 h 70"/>
                <a:gd name="T10" fmla="*/ 6 w 25"/>
                <a:gd name="T11" fmla="*/ 58 h 70"/>
                <a:gd name="T12" fmla="*/ 0 w 25"/>
                <a:gd name="T13" fmla="*/ 60 h 70"/>
                <a:gd name="T14" fmla="*/ 2 w 25"/>
                <a:gd name="T15" fmla="*/ 70 h 70"/>
                <a:gd name="T16" fmla="*/ 21 w 25"/>
                <a:gd name="T17" fmla="*/ 6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70">
                  <a:moveTo>
                    <a:pt x="21" y="60"/>
                  </a:moveTo>
                  <a:cubicBezTo>
                    <a:pt x="25" y="56"/>
                    <a:pt x="25" y="52"/>
                    <a:pt x="25" y="47"/>
                  </a:cubicBezTo>
                  <a:cubicBezTo>
                    <a:pt x="17" y="0"/>
                    <a:pt x="17" y="0"/>
                    <a:pt x="17" y="0"/>
                  </a:cubicBezTo>
                  <a:cubicBezTo>
                    <a:pt x="4" y="2"/>
                    <a:pt x="4" y="2"/>
                    <a:pt x="4" y="2"/>
                  </a:cubicBezTo>
                  <a:cubicBezTo>
                    <a:pt x="11" y="49"/>
                    <a:pt x="11" y="49"/>
                    <a:pt x="11" y="49"/>
                  </a:cubicBezTo>
                  <a:cubicBezTo>
                    <a:pt x="12" y="52"/>
                    <a:pt x="9" y="56"/>
                    <a:pt x="6" y="58"/>
                  </a:cubicBezTo>
                  <a:cubicBezTo>
                    <a:pt x="4" y="59"/>
                    <a:pt x="2" y="60"/>
                    <a:pt x="0" y="60"/>
                  </a:cubicBezTo>
                  <a:cubicBezTo>
                    <a:pt x="2" y="70"/>
                    <a:pt x="2" y="70"/>
                    <a:pt x="2" y="70"/>
                  </a:cubicBezTo>
                  <a:cubicBezTo>
                    <a:pt x="9" y="69"/>
                    <a:pt x="16" y="66"/>
                    <a:pt x="21" y="60"/>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3" name="Freeform 27">
              <a:extLst>
                <a:ext uri="{FF2B5EF4-FFF2-40B4-BE49-F238E27FC236}">
                  <a16:creationId xmlns:a16="http://schemas.microsoft.com/office/drawing/2014/main" id="{5B3BE800-67F6-122E-47BE-5E12CB2C3141}"/>
                </a:ext>
              </a:extLst>
            </p:cNvPr>
            <p:cNvSpPr>
              <a:spLocks noEditPoints="1"/>
            </p:cNvSpPr>
            <p:nvPr/>
          </p:nvSpPr>
          <p:spPr bwMode="auto">
            <a:xfrm>
              <a:off x="1713" y="1716"/>
              <a:ext cx="96" cy="83"/>
            </a:xfrm>
            <a:custGeom>
              <a:avLst/>
              <a:gdLst>
                <a:gd name="T0" fmla="*/ 3 w 96"/>
                <a:gd name="T1" fmla="*/ 19 h 83"/>
                <a:gd name="T2" fmla="*/ 24 w 96"/>
                <a:gd name="T3" fmla="*/ 22 h 83"/>
                <a:gd name="T4" fmla="*/ 28 w 96"/>
                <a:gd name="T5" fmla="*/ 55 h 83"/>
                <a:gd name="T6" fmla="*/ 10 w 96"/>
                <a:gd name="T7" fmla="*/ 63 h 83"/>
                <a:gd name="T8" fmla="*/ 11 w 96"/>
                <a:gd name="T9" fmla="*/ 83 h 83"/>
                <a:gd name="T10" fmla="*/ 96 w 96"/>
                <a:gd name="T11" fmla="*/ 39 h 83"/>
                <a:gd name="T12" fmla="*/ 94 w 96"/>
                <a:gd name="T13" fmla="*/ 19 h 83"/>
                <a:gd name="T14" fmla="*/ 0 w 96"/>
                <a:gd name="T15" fmla="*/ 0 h 83"/>
                <a:gd name="T16" fmla="*/ 3 w 96"/>
                <a:gd name="T17" fmla="*/ 19 h 83"/>
                <a:gd name="T18" fmla="*/ 77 w 96"/>
                <a:gd name="T19" fmla="*/ 32 h 83"/>
                <a:gd name="T20" fmla="*/ 77 w 96"/>
                <a:gd name="T21" fmla="*/ 32 h 83"/>
                <a:gd name="T22" fmla="*/ 77 w 96"/>
                <a:gd name="T23" fmla="*/ 32 h 83"/>
                <a:gd name="T24" fmla="*/ 77 w 96"/>
                <a:gd name="T25" fmla="*/ 32 h 83"/>
                <a:gd name="T26" fmla="*/ 77 w 96"/>
                <a:gd name="T27" fmla="*/ 32 h 83"/>
                <a:gd name="T28" fmla="*/ 77 w 96"/>
                <a:gd name="T29" fmla="*/ 32 h 83"/>
                <a:gd name="T30" fmla="*/ 41 w 96"/>
                <a:gd name="T31" fmla="*/ 48 h 83"/>
                <a:gd name="T32" fmla="*/ 39 w 96"/>
                <a:gd name="T33" fmla="*/ 25 h 83"/>
                <a:gd name="T34" fmla="*/ 77 w 96"/>
                <a:gd name="T35" fmla="*/ 3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83">
                  <a:moveTo>
                    <a:pt x="3" y="19"/>
                  </a:moveTo>
                  <a:lnTo>
                    <a:pt x="24" y="22"/>
                  </a:lnTo>
                  <a:lnTo>
                    <a:pt x="28" y="55"/>
                  </a:lnTo>
                  <a:lnTo>
                    <a:pt x="10" y="63"/>
                  </a:lnTo>
                  <a:lnTo>
                    <a:pt x="11" y="83"/>
                  </a:lnTo>
                  <a:lnTo>
                    <a:pt x="96" y="39"/>
                  </a:lnTo>
                  <a:lnTo>
                    <a:pt x="94" y="19"/>
                  </a:lnTo>
                  <a:lnTo>
                    <a:pt x="0" y="0"/>
                  </a:lnTo>
                  <a:lnTo>
                    <a:pt x="3" y="19"/>
                  </a:lnTo>
                  <a:close/>
                  <a:moveTo>
                    <a:pt x="77" y="32"/>
                  </a:moveTo>
                  <a:lnTo>
                    <a:pt x="77" y="32"/>
                  </a:lnTo>
                  <a:lnTo>
                    <a:pt x="77" y="32"/>
                  </a:lnTo>
                  <a:lnTo>
                    <a:pt x="77" y="32"/>
                  </a:lnTo>
                  <a:lnTo>
                    <a:pt x="77" y="32"/>
                  </a:lnTo>
                  <a:lnTo>
                    <a:pt x="77" y="32"/>
                  </a:lnTo>
                  <a:lnTo>
                    <a:pt x="41" y="48"/>
                  </a:lnTo>
                  <a:lnTo>
                    <a:pt x="39" y="25"/>
                  </a:lnTo>
                  <a:lnTo>
                    <a:pt x="77" y="32"/>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4" name="Freeform 28">
              <a:extLst>
                <a:ext uri="{FF2B5EF4-FFF2-40B4-BE49-F238E27FC236}">
                  <a16:creationId xmlns:a16="http://schemas.microsoft.com/office/drawing/2014/main" id="{62C753DA-1F8B-68E8-ED9B-4A0CE63210DB}"/>
                </a:ext>
              </a:extLst>
            </p:cNvPr>
            <p:cNvSpPr>
              <a:spLocks/>
            </p:cNvSpPr>
            <p:nvPr/>
          </p:nvSpPr>
          <p:spPr bwMode="auto">
            <a:xfrm>
              <a:off x="1723" y="1834"/>
              <a:ext cx="99" cy="77"/>
            </a:xfrm>
            <a:custGeom>
              <a:avLst/>
              <a:gdLst>
                <a:gd name="T0" fmla="*/ 43 w 72"/>
                <a:gd name="T1" fmla="*/ 3 h 56"/>
                <a:gd name="T2" fmla="*/ 34 w 72"/>
                <a:gd name="T3" fmla="*/ 13 h 56"/>
                <a:gd name="T4" fmla="*/ 24 w 72"/>
                <a:gd name="T5" fmla="*/ 41 h 56"/>
                <a:gd name="T6" fmla="*/ 16 w 72"/>
                <a:gd name="T7" fmla="*/ 40 h 56"/>
                <a:gd name="T8" fmla="*/ 14 w 72"/>
                <a:gd name="T9" fmla="*/ 19 h 56"/>
                <a:gd name="T10" fmla="*/ 24 w 72"/>
                <a:gd name="T11" fmla="*/ 13 h 56"/>
                <a:gd name="T12" fmla="*/ 23 w 72"/>
                <a:gd name="T13" fmla="*/ 0 h 56"/>
                <a:gd name="T14" fmla="*/ 7 w 72"/>
                <a:gd name="T15" fmla="*/ 9 h 56"/>
                <a:gd name="T16" fmla="*/ 6 w 72"/>
                <a:gd name="T17" fmla="*/ 46 h 56"/>
                <a:gd name="T18" fmla="*/ 26 w 72"/>
                <a:gd name="T19" fmla="*/ 55 h 56"/>
                <a:gd name="T20" fmla="*/ 47 w 72"/>
                <a:gd name="T21" fmla="*/ 17 h 56"/>
                <a:gd name="T22" fmla="*/ 54 w 72"/>
                <a:gd name="T23" fmla="*/ 15 h 56"/>
                <a:gd name="T24" fmla="*/ 60 w 72"/>
                <a:gd name="T25" fmla="*/ 27 h 56"/>
                <a:gd name="T26" fmla="*/ 55 w 72"/>
                <a:gd name="T27" fmla="*/ 39 h 56"/>
                <a:gd name="T28" fmla="*/ 54 w 72"/>
                <a:gd name="T29" fmla="*/ 40 h 56"/>
                <a:gd name="T30" fmla="*/ 52 w 72"/>
                <a:gd name="T31" fmla="*/ 40 h 56"/>
                <a:gd name="T32" fmla="*/ 51 w 72"/>
                <a:gd name="T33" fmla="*/ 40 h 56"/>
                <a:gd name="T34" fmla="*/ 50 w 72"/>
                <a:gd name="T35" fmla="*/ 40 h 56"/>
                <a:gd name="T36" fmla="*/ 51 w 72"/>
                <a:gd name="T37" fmla="*/ 53 h 56"/>
                <a:gd name="T38" fmla="*/ 68 w 72"/>
                <a:gd name="T39" fmla="*/ 41 h 56"/>
                <a:gd name="T40" fmla="*/ 63 w 72"/>
                <a:gd name="T41" fmla="*/ 7 h 56"/>
                <a:gd name="T42" fmla="*/ 43 w 72"/>
                <a:gd name="T43" fmla="*/ 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 h="56">
                  <a:moveTo>
                    <a:pt x="43" y="3"/>
                  </a:moveTo>
                  <a:cubicBezTo>
                    <a:pt x="39" y="5"/>
                    <a:pt x="35" y="9"/>
                    <a:pt x="34" y="13"/>
                  </a:cubicBezTo>
                  <a:cubicBezTo>
                    <a:pt x="30" y="22"/>
                    <a:pt x="32" y="35"/>
                    <a:pt x="24" y="41"/>
                  </a:cubicBezTo>
                  <a:cubicBezTo>
                    <a:pt x="22" y="42"/>
                    <a:pt x="18" y="42"/>
                    <a:pt x="16" y="40"/>
                  </a:cubicBezTo>
                  <a:cubicBezTo>
                    <a:pt x="11" y="36"/>
                    <a:pt x="11" y="26"/>
                    <a:pt x="14" y="19"/>
                  </a:cubicBezTo>
                  <a:cubicBezTo>
                    <a:pt x="15" y="15"/>
                    <a:pt x="19" y="13"/>
                    <a:pt x="24" y="13"/>
                  </a:cubicBezTo>
                  <a:cubicBezTo>
                    <a:pt x="23" y="0"/>
                    <a:pt x="23" y="0"/>
                    <a:pt x="23" y="0"/>
                  </a:cubicBezTo>
                  <a:cubicBezTo>
                    <a:pt x="16" y="0"/>
                    <a:pt x="11" y="4"/>
                    <a:pt x="7" y="9"/>
                  </a:cubicBezTo>
                  <a:cubicBezTo>
                    <a:pt x="0" y="19"/>
                    <a:pt x="0" y="36"/>
                    <a:pt x="6" y="46"/>
                  </a:cubicBezTo>
                  <a:cubicBezTo>
                    <a:pt x="10" y="53"/>
                    <a:pt x="18" y="56"/>
                    <a:pt x="26" y="55"/>
                  </a:cubicBezTo>
                  <a:cubicBezTo>
                    <a:pt x="45" y="51"/>
                    <a:pt x="40" y="28"/>
                    <a:pt x="47" y="17"/>
                  </a:cubicBezTo>
                  <a:cubicBezTo>
                    <a:pt x="49" y="15"/>
                    <a:pt x="52" y="15"/>
                    <a:pt x="54" y="15"/>
                  </a:cubicBezTo>
                  <a:cubicBezTo>
                    <a:pt x="59" y="17"/>
                    <a:pt x="60" y="22"/>
                    <a:pt x="60" y="27"/>
                  </a:cubicBezTo>
                  <a:cubicBezTo>
                    <a:pt x="60" y="31"/>
                    <a:pt x="59" y="37"/>
                    <a:pt x="55" y="39"/>
                  </a:cubicBezTo>
                  <a:cubicBezTo>
                    <a:pt x="54" y="40"/>
                    <a:pt x="54" y="40"/>
                    <a:pt x="54" y="40"/>
                  </a:cubicBezTo>
                  <a:cubicBezTo>
                    <a:pt x="52" y="40"/>
                    <a:pt x="52" y="40"/>
                    <a:pt x="52" y="40"/>
                  </a:cubicBezTo>
                  <a:cubicBezTo>
                    <a:pt x="51" y="40"/>
                    <a:pt x="51" y="40"/>
                    <a:pt x="51" y="40"/>
                  </a:cubicBezTo>
                  <a:cubicBezTo>
                    <a:pt x="50" y="40"/>
                    <a:pt x="50" y="40"/>
                    <a:pt x="50" y="40"/>
                  </a:cubicBezTo>
                  <a:cubicBezTo>
                    <a:pt x="51" y="53"/>
                    <a:pt x="51" y="53"/>
                    <a:pt x="51" y="53"/>
                  </a:cubicBezTo>
                  <a:cubicBezTo>
                    <a:pt x="59" y="52"/>
                    <a:pt x="66" y="48"/>
                    <a:pt x="68" y="41"/>
                  </a:cubicBezTo>
                  <a:cubicBezTo>
                    <a:pt x="72" y="31"/>
                    <a:pt x="72" y="15"/>
                    <a:pt x="63" y="7"/>
                  </a:cubicBezTo>
                  <a:cubicBezTo>
                    <a:pt x="58" y="1"/>
                    <a:pt x="49" y="0"/>
                    <a:pt x="43" y="3"/>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5" name="Freeform 29">
              <a:extLst>
                <a:ext uri="{FF2B5EF4-FFF2-40B4-BE49-F238E27FC236}">
                  <a16:creationId xmlns:a16="http://schemas.microsoft.com/office/drawing/2014/main" id="{C73E08CB-5D0C-AD22-184B-2E9C50A68433}"/>
                </a:ext>
              </a:extLst>
            </p:cNvPr>
            <p:cNvSpPr>
              <a:spLocks/>
            </p:cNvSpPr>
            <p:nvPr/>
          </p:nvSpPr>
          <p:spPr bwMode="auto">
            <a:xfrm>
              <a:off x="974" y="1752"/>
              <a:ext cx="96" cy="34"/>
            </a:xfrm>
            <a:custGeom>
              <a:avLst/>
              <a:gdLst>
                <a:gd name="T0" fmla="*/ 49 w 70"/>
                <a:gd name="T1" fmla="*/ 11 h 25"/>
                <a:gd name="T2" fmla="*/ 2 w 70"/>
                <a:gd name="T3" fmla="*/ 4 h 25"/>
                <a:gd name="T4" fmla="*/ 0 w 70"/>
                <a:gd name="T5" fmla="*/ 17 h 25"/>
                <a:gd name="T6" fmla="*/ 47 w 70"/>
                <a:gd name="T7" fmla="*/ 24 h 25"/>
                <a:gd name="T8" fmla="*/ 60 w 70"/>
                <a:gd name="T9" fmla="*/ 20 h 25"/>
                <a:gd name="T10" fmla="*/ 70 w 70"/>
                <a:gd name="T11" fmla="*/ 2 h 25"/>
                <a:gd name="T12" fmla="*/ 60 w 70"/>
                <a:gd name="T13" fmla="*/ 0 h 25"/>
                <a:gd name="T14" fmla="*/ 58 w 70"/>
                <a:gd name="T15" fmla="*/ 6 h 25"/>
                <a:gd name="T16" fmla="*/ 49 w 70"/>
                <a:gd name="T17"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25">
                  <a:moveTo>
                    <a:pt x="49" y="11"/>
                  </a:moveTo>
                  <a:cubicBezTo>
                    <a:pt x="2" y="4"/>
                    <a:pt x="2" y="4"/>
                    <a:pt x="2" y="4"/>
                  </a:cubicBezTo>
                  <a:cubicBezTo>
                    <a:pt x="0" y="17"/>
                    <a:pt x="0" y="17"/>
                    <a:pt x="0" y="17"/>
                  </a:cubicBezTo>
                  <a:cubicBezTo>
                    <a:pt x="47" y="24"/>
                    <a:pt x="47" y="24"/>
                    <a:pt x="47" y="24"/>
                  </a:cubicBezTo>
                  <a:cubicBezTo>
                    <a:pt x="52" y="25"/>
                    <a:pt x="56" y="24"/>
                    <a:pt x="60" y="20"/>
                  </a:cubicBezTo>
                  <a:cubicBezTo>
                    <a:pt x="66" y="16"/>
                    <a:pt x="69" y="9"/>
                    <a:pt x="70" y="2"/>
                  </a:cubicBezTo>
                  <a:cubicBezTo>
                    <a:pt x="60" y="0"/>
                    <a:pt x="60" y="0"/>
                    <a:pt x="60" y="0"/>
                  </a:cubicBezTo>
                  <a:cubicBezTo>
                    <a:pt x="60" y="2"/>
                    <a:pt x="59" y="4"/>
                    <a:pt x="58" y="6"/>
                  </a:cubicBezTo>
                  <a:cubicBezTo>
                    <a:pt x="56" y="9"/>
                    <a:pt x="53" y="12"/>
                    <a:pt x="49" y="1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6" name="Freeform 30">
              <a:extLst>
                <a:ext uri="{FF2B5EF4-FFF2-40B4-BE49-F238E27FC236}">
                  <a16:creationId xmlns:a16="http://schemas.microsoft.com/office/drawing/2014/main" id="{1C41DA61-1FE7-FFC8-CA57-E4E18914E68A}"/>
                </a:ext>
              </a:extLst>
            </p:cNvPr>
            <p:cNvSpPr>
              <a:spLocks/>
            </p:cNvSpPr>
            <p:nvPr/>
          </p:nvSpPr>
          <p:spPr bwMode="auto">
            <a:xfrm>
              <a:off x="983" y="1704"/>
              <a:ext cx="89" cy="51"/>
            </a:xfrm>
            <a:custGeom>
              <a:avLst/>
              <a:gdLst>
                <a:gd name="T0" fmla="*/ 49 w 65"/>
                <a:gd name="T1" fmla="*/ 8 h 37"/>
                <a:gd name="T2" fmla="*/ 2 w 65"/>
                <a:gd name="T3" fmla="*/ 0 h 37"/>
                <a:gd name="T4" fmla="*/ 0 w 65"/>
                <a:gd name="T5" fmla="*/ 14 h 37"/>
                <a:gd name="T6" fmla="*/ 47 w 65"/>
                <a:gd name="T7" fmla="*/ 21 h 37"/>
                <a:gd name="T8" fmla="*/ 54 w 65"/>
                <a:gd name="T9" fmla="*/ 29 h 37"/>
                <a:gd name="T10" fmla="*/ 54 w 65"/>
                <a:gd name="T11" fmla="*/ 35 h 37"/>
                <a:gd name="T12" fmla="*/ 64 w 65"/>
                <a:gd name="T13" fmla="*/ 37 h 37"/>
                <a:gd name="T14" fmla="*/ 61 w 65"/>
                <a:gd name="T15" fmla="*/ 16 h 37"/>
                <a:gd name="T16" fmla="*/ 49 w 65"/>
                <a:gd name="T1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37">
                  <a:moveTo>
                    <a:pt x="49" y="8"/>
                  </a:moveTo>
                  <a:cubicBezTo>
                    <a:pt x="2" y="0"/>
                    <a:pt x="2" y="0"/>
                    <a:pt x="2" y="0"/>
                  </a:cubicBezTo>
                  <a:cubicBezTo>
                    <a:pt x="0" y="14"/>
                    <a:pt x="0" y="14"/>
                    <a:pt x="0" y="14"/>
                  </a:cubicBezTo>
                  <a:cubicBezTo>
                    <a:pt x="47" y="21"/>
                    <a:pt x="47" y="21"/>
                    <a:pt x="47" y="21"/>
                  </a:cubicBezTo>
                  <a:cubicBezTo>
                    <a:pt x="50" y="22"/>
                    <a:pt x="53" y="25"/>
                    <a:pt x="54" y="29"/>
                  </a:cubicBezTo>
                  <a:cubicBezTo>
                    <a:pt x="54" y="31"/>
                    <a:pt x="54" y="33"/>
                    <a:pt x="54" y="35"/>
                  </a:cubicBezTo>
                  <a:cubicBezTo>
                    <a:pt x="64" y="37"/>
                    <a:pt x="64" y="37"/>
                    <a:pt x="64" y="37"/>
                  </a:cubicBezTo>
                  <a:cubicBezTo>
                    <a:pt x="65" y="29"/>
                    <a:pt x="64" y="22"/>
                    <a:pt x="61" y="16"/>
                  </a:cubicBezTo>
                  <a:cubicBezTo>
                    <a:pt x="58" y="11"/>
                    <a:pt x="54" y="9"/>
                    <a:pt x="49" y="8"/>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7" name="Freeform 31">
              <a:extLst>
                <a:ext uri="{FF2B5EF4-FFF2-40B4-BE49-F238E27FC236}">
                  <a16:creationId xmlns:a16="http://schemas.microsoft.com/office/drawing/2014/main" id="{242E80E1-2FE5-28EA-37EA-3F1B5F45913E}"/>
                </a:ext>
              </a:extLst>
            </p:cNvPr>
            <p:cNvSpPr>
              <a:spLocks noEditPoints="1"/>
            </p:cNvSpPr>
            <p:nvPr/>
          </p:nvSpPr>
          <p:spPr bwMode="auto">
            <a:xfrm>
              <a:off x="1154" y="1370"/>
              <a:ext cx="90" cy="103"/>
            </a:xfrm>
            <a:custGeom>
              <a:avLst/>
              <a:gdLst>
                <a:gd name="T0" fmla="*/ 35 w 90"/>
                <a:gd name="T1" fmla="*/ 93 h 103"/>
                <a:gd name="T2" fmla="*/ 30 w 90"/>
                <a:gd name="T3" fmla="*/ 74 h 103"/>
                <a:gd name="T4" fmla="*/ 58 w 90"/>
                <a:gd name="T5" fmla="*/ 56 h 103"/>
                <a:gd name="T6" fmla="*/ 74 w 90"/>
                <a:gd name="T7" fmla="*/ 70 h 103"/>
                <a:gd name="T8" fmla="*/ 90 w 90"/>
                <a:gd name="T9" fmla="*/ 60 h 103"/>
                <a:gd name="T10" fmla="*/ 15 w 90"/>
                <a:gd name="T11" fmla="*/ 0 h 103"/>
                <a:gd name="T12" fmla="*/ 0 w 90"/>
                <a:gd name="T13" fmla="*/ 9 h 103"/>
                <a:gd name="T14" fmla="*/ 19 w 90"/>
                <a:gd name="T15" fmla="*/ 103 h 103"/>
                <a:gd name="T16" fmla="*/ 35 w 90"/>
                <a:gd name="T17" fmla="*/ 93 h 103"/>
                <a:gd name="T18" fmla="*/ 17 w 90"/>
                <a:gd name="T19" fmla="*/ 20 h 103"/>
                <a:gd name="T20" fmla="*/ 17 w 90"/>
                <a:gd name="T21" fmla="*/ 20 h 103"/>
                <a:gd name="T22" fmla="*/ 17 w 90"/>
                <a:gd name="T23" fmla="*/ 20 h 103"/>
                <a:gd name="T24" fmla="*/ 17 w 90"/>
                <a:gd name="T25" fmla="*/ 20 h 103"/>
                <a:gd name="T26" fmla="*/ 46 w 90"/>
                <a:gd name="T27" fmla="*/ 47 h 103"/>
                <a:gd name="T28" fmla="*/ 26 w 90"/>
                <a:gd name="T29" fmla="*/ 58 h 103"/>
                <a:gd name="T30" fmla="*/ 17 w 90"/>
                <a:gd name="T31" fmla="*/ 20 h 103"/>
                <a:gd name="T32" fmla="*/ 17 w 90"/>
                <a:gd name="T33"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03">
                  <a:moveTo>
                    <a:pt x="35" y="93"/>
                  </a:moveTo>
                  <a:lnTo>
                    <a:pt x="30" y="74"/>
                  </a:lnTo>
                  <a:lnTo>
                    <a:pt x="58" y="56"/>
                  </a:lnTo>
                  <a:lnTo>
                    <a:pt x="74" y="70"/>
                  </a:lnTo>
                  <a:lnTo>
                    <a:pt x="90" y="60"/>
                  </a:lnTo>
                  <a:lnTo>
                    <a:pt x="15" y="0"/>
                  </a:lnTo>
                  <a:lnTo>
                    <a:pt x="0" y="9"/>
                  </a:lnTo>
                  <a:lnTo>
                    <a:pt x="19" y="103"/>
                  </a:lnTo>
                  <a:lnTo>
                    <a:pt x="35" y="93"/>
                  </a:lnTo>
                  <a:close/>
                  <a:moveTo>
                    <a:pt x="17" y="20"/>
                  </a:moveTo>
                  <a:lnTo>
                    <a:pt x="17" y="20"/>
                  </a:lnTo>
                  <a:lnTo>
                    <a:pt x="17" y="20"/>
                  </a:lnTo>
                  <a:lnTo>
                    <a:pt x="17" y="20"/>
                  </a:lnTo>
                  <a:lnTo>
                    <a:pt x="46" y="47"/>
                  </a:lnTo>
                  <a:lnTo>
                    <a:pt x="26" y="58"/>
                  </a:lnTo>
                  <a:lnTo>
                    <a:pt x="17" y="20"/>
                  </a:lnTo>
                  <a:lnTo>
                    <a:pt x="17" y="20"/>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8" name="Freeform 32">
              <a:extLst>
                <a:ext uri="{FF2B5EF4-FFF2-40B4-BE49-F238E27FC236}">
                  <a16:creationId xmlns:a16="http://schemas.microsoft.com/office/drawing/2014/main" id="{64C8FDD0-7540-8E7D-FB8B-3B3AB8CB3A17}"/>
                </a:ext>
              </a:extLst>
            </p:cNvPr>
            <p:cNvSpPr>
              <a:spLocks/>
            </p:cNvSpPr>
            <p:nvPr/>
          </p:nvSpPr>
          <p:spPr bwMode="auto">
            <a:xfrm>
              <a:off x="1529" y="1345"/>
              <a:ext cx="96" cy="107"/>
            </a:xfrm>
            <a:custGeom>
              <a:avLst/>
              <a:gdLst>
                <a:gd name="T0" fmla="*/ 68 w 96"/>
                <a:gd name="T1" fmla="*/ 94 h 107"/>
                <a:gd name="T2" fmla="*/ 24 w 96"/>
                <a:gd name="T3" fmla="*/ 76 h 107"/>
                <a:gd name="T4" fmla="*/ 33 w 96"/>
                <a:gd name="T5" fmla="*/ 52 h 107"/>
                <a:gd name="T6" fmla="*/ 72 w 96"/>
                <a:gd name="T7" fmla="*/ 69 h 107"/>
                <a:gd name="T8" fmla="*/ 77 w 96"/>
                <a:gd name="T9" fmla="*/ 54 h 107"/>
                <a:gd name="T10" fmla="*/ 39 w 96"/>
                <a:gd name="T11" fmla="*/ 39 h 107"/>
                <a:gd name="T12" fmla="*/ 47 w 96"/>
                <a:gd name="T13" fmla="*/ 21 h 107"/>
                <a:gd name="T14" fmla="*/ 90 w 96"/>
                <a:gd name="T15" fmla="*/ 39 h 107"/>
                <a:gd name="T16" fmla="*/ 96 w 96"/>
                <a:gd name="T17" fmla="*/ 25 h 107"/>
                <a:gd name="T18" fmla="*/ 35 w 96"/>
                <a:gd name="T19" fmla="*/ 0 h 107"/>
                <a:gd name="T20" fmla="*/ 0 w 96"/>
                <a:gd name="T21" fmla="*/ 83 h 107"/>
                <a:gd name="T22" fmla="*/ 61 w 96"/>
                <a:gd name="T23" fmla="*/ 107 h 107"/>
                <a:gd name="T24" fmla="*/ 68 w 96"/>
                <a:gd name="T25" fmla="*/ 9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07">
                  <a:moveTo>
                    <a:pt x="68" y="94"/>
                  </a:moveTo>
                  <a:lnTo>
                    <a:pt x="24" y="76"/>
                  </a:lnTo>
                  <a:lnTo>
                    <a:pt x="33" y="52"/>
                  </a:lnTo>
                  <a:lnTo>
                    <a:pt x="72" y="69"/>
                  </a:lnTo>
                  <a:lnTo>
                    <a:pt x="77" y="54"/>
                  </a:lnTo>
                  <a:lnTo>
                    <a:pt x="39" y="39"/>
                  </a:lnTo>
                  <a:lnTo>
                    <a:pt x="47" y="21"/>
                  </a:lnTo>
                  <a:lnTo>
                    <a:pt x="90" y="39"/>
                  </a:lnTo>
                  <a:lnTo>
                    <a:pt x="96" y="25"/>
                  </a:lnTo>
                  <a:lnTo>
                    <a:pt x="35" y="0"/>
                  </a:lnTo>
                  <a:lnTo>
                    <a:pt x="0" y="83"/>
                  </a:lnTo>
                  <a:lnTo>
                    <a:pt x="61" y="107"/>
                  </a:lnTo>
                  <a:lnTo>
                    <a:pt x="68" y="94"/>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29" name="Freeform 33">
              <a:extLst>
                <a:ext uri="{FF2B5EF4-FFF2-40B4-BE49-F238E27FC236}">
                  <a16:creationId xmlns:a16="http://schemas.microsoft.com/office/drawing/2014/main" id="{71586D68-BDF2-C9F3-0294-1F4B72131149}"/>
                </a:ext>
              </a:extLst>
            </p:cNvPr>
            <p:cNvSpPr>
              <a:spLocks noEditPoints="1"/>
            </p:cNvSpPr>
            <p:nvPr/>
          </p:nvSpPr>
          <p:spPr bwMode="auto">
            <a:xfrm>
              <a:off x="999" y="1575"/>
              <a:ext cx="107" cy="89"/>
            </a:xfrm>
            <a:custGeom>
              <a:avLst/>
              <a:gdLst>
                <a:gd name="T0" fmla="*/ 67 w 78"/>
                <a:gd name="T1" fmla="*/ 51 h 65"/>
                <a:gd name="T2" fmla="*/ 42 w 78"/>
                <a:gd name="T3" fmla="*/ 44 h 65"/>
                <a:gd name="T4" fmla="*/ 41 w 78"/>
                <a:gd name="T5" fmla="*/ 44 h 65"/>
                <a:gd name="T6" fmla="*/ 46 w 78"/>
                <a:gd name="T7" fmla="*/ 28 h 65"/>
                <a:gd name="T8" fmla="*/ 74 w 78"/>
                <a:gd name="T9" fmla="*/ 27 h 65"/>
                <a:gd name="T10" fmla="*/ 78 w 78"/>
                <a:gd name="T11" fmla="*/ 14 h 65"/>
                <a:gd name="T12" fmla="*/ 44 w 78"/>
                <a:gd name="T13" fmla="*/ 17 h 65"/>
                <a:gd name="T14" fmla="*/ 40 w 78"/>
                <a:gd name="T15" fmla="*/ 5 h 65"/>
                <a:gd name="T16" fmla="*/ 25 w 78"/>
                <a:gd name="T17" fmla="*/ 0 h 65"/>
                <a:gd name="T18" fmla="*/ 0 w 78"/>
                <a:gd name="T19" fmla="*/ 46 h 65"/>
                <a:gd name="T20" fmla="*/ 63 w 78"/>
                <a:gd name="T21" fmla="*/ 65 h 65"/>
                <a:gd name="T22" fmla="*/ 67 w 78"/>
                <a:gd name="T23" fmla="*/ 51 h 65"/>
                <a:gd name="T24" fmla="*/ 31 w 78"/>
                <a:gd name="T25" fmla="*/ 41 h 65"/>
                <a:gd name="T26" fmla="*/ 14 w 78"/>
                <a:gd name="T27" fmla="*/ 36 h 65"/>
                <a:gd name="T28" fmla="*/ 27 w 78"/>
                <a:gd name="T29" fmla="*/ 14 h 65"/>
                <a:gd name="T30" fmla="*/ 35 w 78"/>
                <a:gd name="T31" fmla="*/ 18 h 65"/>
                <a:gd name="T32" fmla="*/ 31 w 78"/>
                <a:gd name="T33" fmla="*/ 4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65">
                  <a:moveTo>
                    <a:pt x="67" y="51"/>
                  </a:moveTo>
                  <a:cubicBezTo>
                    <a:pt x="42" y="44"/>
                    <a:pt x="42" y="44"/>
                    <a:pt x="42" y="44"/>
                  </a:cubicBezTo>
                  <a:cubicBezTo>
                    <a:pt x="41" y="44"/>
                    <a:pt x="41" y="44"/>
                    <a:pt x="41" y="44"/>
                  </a:cubicBezTo>
                  <a:cubicBezTo>
                    <a:pt x="43" y="38"/>
                    <a:pt x="45" y="30"/>
                    <a:pt x="46" y="28"/>
                  </a:cubicBezTo>
                  <a:cubicBezTo>
                    <a:pt x="51" y="18"/>
                    <a:pt x="67" y="28"/>
                    <a:pt x="74" y="27"/>
                  </a:cubicBezTo>
                  <a:cubicBezTo>
                    <a:pt x="78" y="14"/>
                    <a:pt x="78" y="14"/>
                    <a:pt x="78" y="14"/>
                  </a:cubicBezTo>
                  <a:cubicBezTo>
                    <a:pt x="67" y="15"/>
                    <a:pt x="52" y="5"/>
                    <a:pt x="44" y="17"/>
                  </a:cubicBezTo>
                  <a:cubicBezTo>
                    <a:pt x="44" y="13"/>
                    <a:pt x="43" y="9"/>
                    <a:pt x="40" y="5"/>
                  </a:cubicBezTo>
                  <a:cubicBezTo>
                    <a:pt x="36" y="2"/>
                    <a:pt x="30" y="0"/>
                    <a:pt x="25" y="0"/>
                  </a:cubicBezTo>
                  <a:cubicBezTo>
                    <a:pt x="10" y="3"/>
                    <a:pt x="8" y="19"/>
                    <a:pt x="0" y="46"/>
                  </a:cubicBezTo>
                  <a:cubicBezTo>
                    <a:pt x="63" y="65"/>
                    <a:pt x="63" y="65"/>
                    <a:pt x="63" y="65"/>
                  </a:cubicBezTo>
                  <a:lnTo>
                    <a:pt x="67" y="51"/>
                  </a:lnTo>
                  <a:close/>
                  <a:moveTo>
                    <a:pt x="31" y="41"/>
                  </a:moveTo>
                  <a:cubicBezTo>
                    <a:pt x="14" y="36"/>
                    <a:pt x="14" y="36"/>
                    <a:pt x="14" y="36"/>
                  </a:cubicBezTo>
                  <a:cubicBezTo>
                    <a:pt x="18" y="25"/>
                    <a:pt x="20" y="13"/>
                    <a:pt x="27" y="14"/>
                  </a:cubicBezTo>
                  <a:cubicBezTo>
                    <a:pt x="31" y="15"/>
                    <a:pt x="33" y="15"/>
                    <a:pt x="35" y="18"/>
                  </a:cubicBezTo>
                  <a:cubicBezTo>
                    <a:pt x="38" y="21"/>
                    <a:pt x="34" y="30"/>
                    <a:pt x="31" y="4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0" name="Freeform 34">
              <a:extLst>
                <a:ext uri="{FF2B5EF4-FFF2-40B4-BE49-F238E27FC236}">
                  <a16:creationId xmlns:a16="http://schemas.microsoft.com/office/drawing/2014/main" id="{E889A2E1-6EE1-7DC9-FBC9-0D378365A925}"/>
                </a:ext>
              </a:extLst>
            </p:cNvPr>
            <p:cNvSpPr>
              <a:spLocks noEditPoints="1"/>
            </p:cNvSpPr>
            <p:nvPr/>
          </p:nvSpPr>
          <p:spPr bwMode="auto">
            <a:xfrm>
              <a:off x="1616" y="1419"/>
              <a:ext cx="111" cy="112"/>
            </a:xfrm>
            <a:custGeom>
              <a:avLst/>
              <a:gdLst>
                <a:gd name="T0" fmla="*/ 8 w 81"/>
                <a:gd name="T1" fmla="*/ 51 h 81"/>
                <a:gd name="T2" fmla="*/ 29 w 81"/>
                <a:gd name="T3" fmla="*/ 35 h 81"/>
                <a:gd name="T4" fmla="*/ 29 w 81"/>
                <a:gd name="T5" fmla="*/ 34 h 81"/>
                <a:gd name="T6" fmla="*/ 39 w 81"/>
                <a:gd name="T7" fmla="*/ 48 h 81"/>
                <a:gd name="T8" fmla="*/ 23 w 81"/>
                <a:gd name="T9" fmla="*/ 71 h 81"/>
                <a:gd name="T10" fmla="*/ 32 w 81"/>
                <a:gd name="T11" fmla="*/ 81 h 81"/>
                <a:gd name="T12" fmla="*/ 49 w 81"/>
                <a:gd name="T13" fmla="*/ 52 h 81"/>
                <a:gd name="T14" fmla="*/ 61 w 81"/>
                <a:gd name="T15" fmla="*/ 56 h 81"/>
                <a:gd name="T16" fmla="*/ 74 w 81"/>
                <a:gd name="T17" fmla="*/ 47 h 81"/>
                <a:gd name="T18" fmla="*/ 52 w 81"/>
                <a:gd name="T19" fmla="*/ 0 h 81"/>
                <a:gd name="T20" fmla="*/ 0 w 81"/>
                <a:gd name="T21" fmla="*/ 40 h 81"/>
                <a:gd name="T22" fmla="*/ 8 w 81"/>
                <a:gd name="T23" fmla="*/ 51 h 81"/>
                <a:gd name="T24" fmla="*/ 52 w 81"/>
                <a:gd name="T25" fmla="*/ 17 h 81"/>
                <a:gd name="T26" fmla="*/ 61 w 81"/>
                <a:gd name="T27" fmla="*/ 41 h 81"/>
                <a:gd name="T28" fmla="*/ 54 w 81"/>
                <a:gd name="T29" fmla="*/ 44 h 81"/>
                <a:gd name="T30" fmla="*/ 38 w 81"/>
                <a:gd name="T31" fmla="*/ 28 h 81"/>
                <a:gd name="T32" fmla="*/ 52 w 81"/>
                <a:gd name="T33"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81">
                  <a:moveTo>
                    <a:pt x="8" y="51"/>
                  </a:moveTo>
                  <a:cubicBezTo>
                    <a:pt x="29" y="35"/>
                    <a:pt x="29" y="35"/>
                    <a:pt x="29" y="35"/>
                  </a:cubicBezTo>
                  <a:cubicBezTo>
                    <a:pt x="29" y="34"/>
                    <a:pt x="29" y="34"/>
                    <a:pt x="29" y="34"/>
                  </a:cubicBezTo>
                  <a:cubicBezTo>
                    <a:pt x="33" y="39"/>
                    <a:pt x="38" y="46"/>
                    <a:pt x="39" y="48"/>
                  </a:cubicBezTo>
                  <a:cubicBezTo>
                    <a:pt x="44" y="57"/>
                    <a:pt x="26" y="65"/>
                    <a:pt x="23" y="71"/>
                  </a:cubicBezTo>
                  <a:cubicBezTo>
                    <a:pt x="32" y="81"/>
                    <a:pt x="32" y="81"/>
                    <a:pt x="32" y="81"/>
                  </a:cubicBezTo>
                  <a:cubicBezTo>
                    <a:pt x="38" y="72"/>
                    <a:pt x="55" y="66"/>
                    <a:pt x="49" y="52"/>
                  </a:cubicBezTo>
                  <a:cubicBezTo>
                    <a:pt x="53" y="55"/>
                    <a:pt x="56" y="57"/>
                    <a:pt x="61" y="56"/>
                  </a:cubicBezTo>
                  <a:cubicBezTo>
                    <a:pt x="66" y="55"/>
                    <a:pt x="71" y="51"/>
                    <a:pt x="74" y="47"/>
                  </a:cubicBezTo>
                  <a:cubicBezTo>
                    <a:pt x="81" y="34"/>
                    <a:pt x="68" y="22"/>
                    <a:pt x="52" y="0"/>
                  </a:cubicBezTo>
                  <a:cubicBezTo>
                    <a:pt x="0" y="40"/>
                    <a:pt x="0" y="40"/>
                    <a:pt x="0" y="40"/>
                  </a:cubicBezTo>
                  <a:lnTo>
                    <a:pt x="8" y="51"/>
                  </a:lnTo>
                  <a:close/>
                  <a:moveTo>
                    <a:pt x="52" y="17"/>
                  </a:moveTo>
                  <a:cubicBezTo>
                    <a:pt x="59" y="27"/>
                    <a:pt x="67" y="35"/>
                    <a:pt x="61" y="41"/>
                  </a:cubicBezTo>
                  <a:cubicBezTo>
                    <a:pt x="59" y="43"/>
                    <a:pt x="57" y="44"/>
                    <a:pt x="54" y="44"/>
                  </a:cubicBezTo>
                  <a:cubicBezTo>
                    <a:pt x="49" y="45"/>
                    <a:pt x="45" y="36"/>
                    <a:pt x="38" y="28"/>
                  </a:cubicBezTo>
                  <a:lnTo>
                    <a:pt x="52" y="17"/>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1" name="Freeform 35">
              <a:extLst>
                <a:ext uri="{FF2B5EF4-FFF2-40B4-BE49-F238E27FC236}">
                  <a16:creationId xmlns:a16="http://schemas.microsoft.com/office/drawing/2014/main" id="{05EC0CF1-F4E6-A9F4-E27B-AD2B82C033D1}"/>
                </a:ext>
              </a:extLst>
            </p:cNvPr>
            <p:cNvSpPr>
              <a:spLocks noEditPoints="1"/>
            </p:cNvSpPr>
            <p:nvPr/>
          </p:nvSpPr>
          <p:spPr bwMode="auto">
            <a:xfrm>
              <a:off x="690" y="2572"/>
              <a:ext cx="1400" cy="205"/>
            </a:xfrm>
            <a:custGeom>
              <a:avLst/>
              <a:gdLst>
                <a:gd name="T0" fmla="*/ 1019 w 1019"/>
                <a:gd name="T1" fmla="*/ 149 h 149"/>
                <a:gd name="T2" fmla="*/ 0 w 1019"/>
                <a:gd name="T3" fmla="*/ 0 h 149"/>
                <a:gd name="T4" fmla="*/ 140 w 1019"/>
                <a:gd name="T5" fmla="*/ 123 h 149"/>
                <a:gd name="T6" fmla="*/ 94 w 1019"/>
                <a:gd name="T7" fmla="*/ 26 h 149"/>
                <a:gd name="T8" fmla="*/ 169 w 1019"/>
                <a:gd name="T9" fmla="*/ 49 h 149"/>
                <a:gd name="T10" fmla="*/ 173 w 1019"/>
                <a:gd name="T11" fmla="*/ 97 h 149"/>
                <a:gd name="T12" fmla="*/ 322 w 1019"/>
                <a:gd name="T13" fmla="*/ 97 h 149"/>
                <a:gd name="T14" fmla="*/ 283 w 1019"/>
                <a:gd name="T15" fmla="*/ 125 h 149"/>
                <a:gd name="T16" fmla="*/ 253 w 1019"/>
                <a:gd name="T17" fmla="*/ 116 h 149"/>
                <a:gd name="T18" fmla="*/ 244 w 1019"/>
                <a:gd name="T19" fmla="*/ 26 h 149"/>
                <a:gd name="T20" fmla="*/ 264 w 1019"/>
                <a:gd name="T21" fmla="*/ 97 h 149"/>
                <a:gd name="T22" fmla="*/ 283 w 1019"/>
                <a:gd name="T23" fmla="*/ 110 h 149"/>
                <a:gd name="T24" fmla="*/ 302 w 1019"/>
                <a:gd name="T25" fmla="*/ 97 h 149"/>
                <a:gd name="T26" fmla="*/ 322 w 1019"/>
                <a:gd name="T27" fmla="*/ 26 h 149"/>
                <a:gd name="T28" fmla="*/ 464 w 1019"/>
                <a:gd name="T29" fmla="*/ 123 h 149"/>
                <a:gd name="T30" fmla="*/ 425 w 1019"/>
                <a:gd name="T31" fmla="*/ 83 h 149"/>
                <a:gd name="T32" fmla="*/ 405 w 1019"/>
                <a:gd name="T33" fmla="*/ 123 h 149"/>
                <a:gd name="T34" fmla="*/ 451 w 1019"/>
                <a:gd name="T35" fmla="*/ 26 h 149"/>
                <a:gd name="T36" fmla="*/ 463 w 1019"/>
                <a:gd name="T37" fmla="*/ 75 h 149"/>
                <a:gd name="T38" fmla="*/ 464 w 1019"/>
                <a:gd name="T39" fmla="*/ 123 h 149"/>
                <a:gd name="T40" fmla="*/ 624 w 1019"/>
                <a:gd name="T41" fmla="*/ 79 h 149"/>
                <a:gd name="T42" fmla="*/ 579 w 1019"/>
                <a:gd name="T43" fmla="*/ 106 h 149"/>
                <a:gd name="T44" fmla="*/ 630 w 1019"/>
                <a:gd name="T45" fmla="*/ 123 h 149"/>
                <a:gd name="T46" fmla="*/ 559 w 1019"/>
                <a:gd name="T47" fmla="*/ 25 h 149"/>
                <a:gd name="T48" fmla="*/ 630 w 1019"/>
                <a:gd name="T49" fmla="*/ 41 h 149"/>
                <a:gd name="T50" fmla="*/ 579 w 1019"/>
                <a:gd name="T51" fmla="*/ 62 h 149"/>
                <a:gd name="T52" fmla="*/ 764 w 1019"/>
                <a:gd name="T53" fmla="*/ 123 h 149"/>
                <a:gd name="T54" fmla="*/ 722 w 1019"/>
                <a:gd name="T55" fmla="*/ 102 h 149"/>
                <a:gd name="T56" fmla="*/ 695 w 1019"/>
                <a:gd name="T57" fmla="*/ 123 h 149"/>
                <a:gd name="T58" fmla="*/ 750 w 1019"/>
                <a:gd name="T59" fmla="*/ 26 h 149"/>
                <a:gd name="T60" fmla="*/ 764 w 1019"/>
                <a:gd name="T61" fmla="*/ 123 h 149"/>
                <a:gd name="T62" fmla="*/ 916 w 1019"/>
                <a:gd name="T63" fmla="*/ 115 h 149"/>
                <a:gd name="T64" fmla="*/ 885 w 1019"/>
                <a:gd name="T65" fmla="*/ 125 h 149"/>
                <a:gd name="T66" fmla="*/ 847 w 1019"/>
                <a:gd name="T67" fmla="*/ 96 h 149"/>
                <a:gd name="T68" fmla="*/ 867 w 1019"/>
                <a:gd name="T69" fmla="*/ 26 h 149"/>
                <a:gd name="T70" fmla="*/ 876 w 1019"/>
                <a:gd name="T71" fmla="*/ 108 h 149"/>
                <a:gd name="T72" fmla="*/ 895 w 1019"/>
                <a:gd name="T73" fmla="*/ 108 h 149"/>
                <a:gd name="T74" fmla="*/ 904 w 1019"/>
                <a:gd name="T75" fmla="*/ 26 h 149"/>
                <a:gd name="T76" fmla="*/ 925 w 1019"/>
                <a:gd name="T77" fmla="*/ 96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19" h="149">
                  <a:moveTo>
                    <a:pt x="0" y="149"/>
                  </a:moveTo>
                  <a:cubicBezTo>
                    <a:pt x="1019" y="149"/>
                    <a:pt x="1019" y="149"/>
                    <a:pt x="1019" y="149"/>
                  </a:cubicBezTo>
                  <a:cubicBezTo>
                    <a:pt x="1019" y="0"/>
                    <a:pt x="1019" y="0"/>
                    <a:pt x="1019" y="0"/>
                  </a:cubicBezTo>
                  <a:cubicBezTo>
                    <a:pt x="0" y="0"/>
                    <a:pt x="0" y="0"/>
                    <a:pt x="0" y="0"/>
                  </a:cubicBezTo>
                  <a:lnTo>
                    <a:pt x="0" y="149"/>
                  </a:lnTo>
                  <a:close/>
                  <a:moveTo>
                    <a:pt x="140" y="123"/>
                  </a:moveTo>
                  <a:cubicBezTo>
                    <a:pt x="94" y="123"/>
                    <a:pt x="94" y="123"/>
                    <a:pt x="94" y="123"/>
                  </a:cubicBezTo>
                  <a:cubicBezTo>
                    <a:pt x="94" y="26"/>
                    <a:pt x="94" y="26"/>
                    <a:pt x="94" y="26"/>
                  </a:cubicBezTo>
                  <a:cubicBezTo>
                    <a:pt x="114" y="26"/>
                    <a:pt x="125" y="26"/>
                    <a:pt x="141" y="26"/>
                  </a:cubicBezTo>
                  <a:cubicBezTo>
                    <a:pt x="156" y="26"/>
                    <a:pt x="168" y="34"/>
                    <a:pt x="169" y="49"/>
                  </a:cubicBezTo>
                  <a:cubicBezTo>
                    <a:pt x="170" y="59"/>
                    <a:pt x="167" y="68"/>
                    <a:pt x="155" y="71"/>
                  </a:cubicBezTo>
                  <a:cubicBezTo>
                    <a:pt x="166" y="74"/>
                    <a:pt x="173" y="84"/>
                    <a:pt x="173" y="97"/>
                  </a:cubicBezTo>
                  <a:cubicBezTo>
                    <a:pt x="173" y="108"/>
                    <a:pt x="164" y="123"/>
                    <a:pt x="140" y="123"/>
                  </a:cubicBezTo>
                  <a:moveTo>
                    <a:pt x="322" y="97"/>
                  </a:moveTo>
                  <a:cubicBezTo>
                    <a:pt x="322" y="104"/>
                    <a:pt x="320" y="110"/>
                    <a:pt x="313" y="116"/>
                  </a:cubicBezTo>
                  <a:cubicBezTo>
                    <a:pt x="305" y="122"/>
                    <a:pt x="294" y="125"/>
                    <a:pt x="283" y="125"/>
                  </a:cubicBezTo>
                  <a:cubicBezTo>
                    <a:pt x="283" y="125"/>
                    <a:pt x="283" y="125"/>
                    <a:pt x="283" y="125"/>
                  </a:cubicBezTo>
                  <a:cubicBezTo>
                    <a:pt x="272" y="125"/>
                    <a:pt x="261" y="122"/>
                    <a:pt x="253" y="116"/>
                  </a:cubicBezTo>
                  <a:cubicBezTo>
                    <a:pt x="246" y="110"/>
                    <a:pt x="244" y="104"/>
                    <a:pt x="244" y="97"/>
                  </a:cubicBezTo>
                  <a:cubicBezTo>
                    <a:pt x="244" y="26"/>
                    <a:pt x="244" y="26"/>
                    <a:pt x="244" y="26"/>
                  </a:cubicBezTo>
                  <a:cubicBezTo>
                    <a:pt x="264" y="26"/>
                    <a:pt x="264" y="26"/>
                    <a:pt x="264" y="26"/>
                  </a:cubicBezTo>
                  <a:cubicBezTo>
                    <a:pt x="264" y="97"/>
                    <a:pt x="264" y="97"/>
                    <a:pt x="264" y="97"/>
                  </a:cubicBezTo>
                  <a:cubicBezTo>
                    <a:pt x="264" y="102"/>
                    <a:pt x="269" y="107"/>
                    <a:pt x="274" y="108"/>
                  </a:cubicBezTo>
                  <a:cubicBezTo>
                    <a:pt x="277" y="110"/>
                    <a:pt x="280" y="110"/>
                    <a:pt x="283" y="110"/>
                  </a:cubicBezTo>
                  <a:cubicBezTo>
                    <a:pt x="286" y="110"/>
                    <a:pt x="289" y="110"/>
                    <a:pt x="292" y="108"/>
                  </a:cubicBezTo>
                  <a:cubicBezTo>
                    <a:pt x="297" y="107"/>
                    <a:pt x="302" y="102"/>
                    <a:pt x="302" y="97"/>
                  </a:cubicBezTo>
                  <a:cubicBezTo>
                    <a:pt x="302" y="26"/>
                    <a:pt x="302" y="26"/>
                    <a:pt x="302" y="26"/>
                  </a:cubicBezTo>
                  <a:cubicBezTo>
                    <a:pt x="322" y="26"/>
                    <a:pt x="322" y="26"/>
                    <a:pt x="322" y="26"/>
                  </a:cubicBezTo>
                  <a:lnTo>
                    <a:pt x="322" y="97"/>
                  </a:lnTo>
                  <a:close/>
                  <a:moveTo>
                    <a:pt x="464" y="123"/>
                  </a:moveTo>
                  <a:cubicBezTo>
                    <a:pt x="460" y="123"/>
                    <a:pt x="466" y="84"/>
                    <a:pt x="450" y="83"/>
                  </a:cubicBezTo>
                  <a:cubicBezTo>
                    <a:pt x="440" y="83"/>
                    <a:pt x="435" y="83"/>
                    <a:pt x="425" y="83"/>
                  </a:cubicBezTo>
                  <a:cubicBezTo>
                    <a:pt x="425" y="123"/>
                    <a:pt x="425" y="123"/>
                    <a:pt x="425" y="123"/>
                  </a:cubicBezTo>
                  <a:cubicBezTo>
                    <a:pt x="405" y="123"/>
                    <a:pt x="405" y="123"/>
                    <a:pt x="405" y="123"/>
                  </a:cubicBezTo>
                  <a:cubicBezTo>
                    <a:pt x="405" y="26"/>
                    <a:pt x="405" y="26"/>
                    <a:pt x="405" y="26"/>
                  </a:cubicBezTo>
                  <a:cubicBezTo>
                    <a:pt x="424" y="26"/>
                    <a:pt x="434" y="26"/>
                    <a:pt x="451" y="26"/>
                  </a:cubicBezTo>
                  <a:cubicBezTo>
                    <a:pt x="466" y="27"/>
                    <a:pt x="481" y="33"/>
                    <a:pt x="482" y="49"/>
                  </a:cubicBezTo>
                  <a:cubicBezTo>
                    <a:pt x="483" y="68"/>
                    <a:pt x="473" y="72"/>
                    <a:pt x="463" y="75"/>
                  </a:cubicBezTo>
                  <a:cubicBezTo>
                    <a:pt x="486" y="80"/>
                    <a:pt x="477" y="107"/>
                    <a:pt x="483" y="123"/>
                  </a:cubicBezTo>
                  <a:lnTo>
                    <a:pt x="464" y="123"/>
                  </a:lnTo>
                  <a:close/>
                  <a:moveTo>
                    <a:pt x="624" y="62"/>
                  </a:moveTo>
                  <a:cubicBezTo>
                    <a:pt x="624" y="79"/>
                    <a:pt x="624" y="79"/>
                    <a:pt x="624" y="79"/>
                  </a:cubicBezTo>
                  <a:cubicBezTo>
                    <a:pt x="579" y="79"/>
                    <a:pt x="579" y="79"/>
                    <a:pt x="579" y="79"/>
                  </a:cubicBezTo>
                  <a:cubicBezTo>
                    <a:pt x="579" y="106"/>
                    <a:pt x="579" y="106"/>
                    <a:pt x="579" y="106"/>
                  </a:cubicBezTo>
                  <a:cubicBezTo>
                    <a:pt x="630" y="106"/>
                    <a:pt x="630" y="106"/>
                    <a:pt x="630" y="106"/>
                  </a:cubicBezTo>
                  <a:cubicBezTo>
                    <a:pt x="630" y="123"/>
                    <a:pt x="630" y="123"/>
                    <a:pt x="630" y="123"/>
                  </a:cubicBezTo>
                  <a:cubicBezTo>
                    <a:pt x="559" y="123"/>
                    <a:pt x="559" y="123"/>
                    <a:pt x="559" y="123"/>
                  </a:cubicBezTo>
                  <a:cubicBezTo>
                    <a:pt x="559" y="25"/>
                    <a:pt x="559" y="25"/>
                    <a:pt x="559" y="25"/>
                  </a:cubicBezTo>
                  <a:cubicBezTo>
                    <a:pt x="630" y="25"/>
                    <a:pt x="630" y="25"/>
                    <a:pt x="630" y="25"/>
                  </a:cubicBezTo>
                  <a:cubicBezTo>
                    <a:pt x="630" y="41"/>
                    <a:pt x="630" y="41"/>
                    <a:pt x="630" y="41"/>
                  </a:cubicBezTo>
                  <a:cubicBezTo>
                    <a:pt x="579" y="41"/>
                    <a:pt x="579" y="41"/>
                    <a:pt x="579" y="41"/>
                  </a:cubicBezTo>
                  <a:cubicBezTo>
                    <a:pt x="579" y="62"/>
                    <a:pt x="579" y="62"/>
                    <a:pt x="579" y="62"/>
                  </a:cubicBezTo>
                  <a:lnTo>
                    <a:pt x="624" y="62"/>
                  </a:lnTo>
                  <a:close/>
                  <a:moveTo>
                    <a:pt x="764" y="123"/>
                  </a:moveTo>
                  <a:cubicBezTo>
                    <a:pt x="757" y="102"/>
                    <a:pt x="757" y="102"/>
                    <a:pt x="757" y="102"/>
                  </a:cubicBezTo>
                  <a:cubicBezTo>
                    <a:pt x="722" y="102"/>
                    <a:pt x="722" y="102"/>
                    <a:pt x="722" y="102"/>
                  </a:cubicBezTo>
                  <a:cubicBezTo>
                    <a:pt x="715" y="123"/>
                    <a:pt x="715" y="123"/>
                    <a:pt x="715" y="123"/>
                  </a:cubicBezTo>
                  <a:cubicBezTo>
                    <a:pt x="695" y="123"/>
                    <a:pt x="695" y="123"/>
                    <a:pt x="695" y="123"/>
                  </a:cubicBezTo>
                  <a:cubicBezTo>
                    <a:pt x="729" y="26"/>
                    <a:pt x="729" y="26"/>
                    <a:pt x="729" y="26"/>
                  </a:cubicBezTo>
                  <a:cubicBezTo>
                    <a:pt x="750" y="26"/>
                    <a:pt x="750" y="26"/>
                    <a:pt x="750" y="26"/>
                  </a:cubicBezTo>
                  <a:cubicBezTo>
                    <a:pt x="784" y="123"/>
                    <a:pt x="784" y="123"/>
                    <a:pt x="784" y="123"/>
                  </a:cubicBezTo>
                  <a:lnTo>
                    <a:pt x="764" y="123"/>
                  </a:lnTo>
                  <a:close/>
                  <a:moveTo>
                    <a:pt x="925" y="96"/>
                  </a:moveTo>
                  <a:cubicBezTo>
                    <a:pt x="924" y="104"/>
                    <a:pt x="922" y="110"/>
                    <a:pt x="916" y="115"/>
                  </a:cubicBezTo>
                  <a:cubicBezTo>
                    <a:pt x="908" y="122"/>
                    <a:pt x="897" y="125"/>
                    <a:pt x="886" y="125"/>
                  </a:cubicBezTo>
                  <a:cubicBezTo>
                    <a:pt x="885" y="125"/>
                    <a:pt x="885" y="125"/>
                    <a:pt x="885" y="125"/>
                  </a:cubicBezTo>
                  <a:cubicBezTo>
                    <a:pt x="875" y="125"/>
                    <a:pt x="864" y="122"/>
                    <a:pt x="856" y="115"/>
                  </a:cubicBezTo>
                  <a:cubicBezTo>
                    <a:pt x="849" y="110"/>
                    <a:pt x="847" y="104"/>
                    <a:pt x="847" y="96"/>
                  </a:cubicBezTo>
                  <a:cubicBezTo>
                    <a:pt x="847" y="26"/>
                    <a:pt x="847" y="26"/>
                    <a:pt x="847" y="26"/>
                  </a:cubicBezTo>
                  <a:cubicBezTo>
                    <a:pt x="867" y="26"/>
                    <a:pt x="867" y="26"/>
                    <a:pt x="867" y="26"/>
                  </a:cubicBezTo>
                  <a:cubicBezTo>
                    <a:pt x="867" y="96"/>
                    <a:pt x="867" y="96"/>
                    <a:pt x="867" y="96"/>
                  </a:cubicBezTo>
                  <a:cubicBezTo>
                    <a:pt x="867" y="102"/>
                    <a:pt x="871" y="106"/>
                    <a:pt x="876" y="108"/>
                  </a:cubicBezTo>
                  <a:cubicBezTo>
                    <a:pt x="879" y="110"/>
                    <a:pt x="882" y="110"/>
                    <a:pt x="886" y="110"/>
                  </a:cubicBezTo>
                  <a:cubicBezTo>
                    <a:pt x="889" y="110"/>
                    <a:pt x="892" y="110"/>
                    <a:pt x="895" y="108"/>
                  </a:cubicBezTo>
                  <a:cubicBezTo>
                    <a:pt x="900" y="106"/>
                    <a:pt x="904" y="102"/>
                    <a:pt x="904" y="96"/>
                  </a:cubicBezTo>
                  <a:cubicBezTo>
                    <a:pt x="904" y="26"/>
                    <a:pt x="904" y="26"/>
                    <a:pt x="904" y="26"/>
                  </a:cubicBezTo>
                  <a:cubicBezTo>
                    <a:pt x="925" y="26"/>
                    <a:pt x="925" y="26"/>
                    <a:pt x="925" y="26"/>
                  </a:cubicBezTo>
                  <a:lnTo>
                    <a:pt x="925" y="96"/>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2" name="Freeform 36">
              <a:extLst>
                <a:ext uri="{FF2B5EF4-FFF2-40B4-BE49-F238E27FC236}">
                  <a16:creationId xmlns:a16="http://schemas.microsoft.com/office/drawing/2014/main" id="{9D34B03B-57F5-89CE-E61B-DFCE08A43E87}"/>
                </a:ext>
              </a:extLst>
            </p:cNvPr>
            <p:cNvSpPr>
              <a:spLocks/>
            </p:cNvSpPr>
            <p:nvPr/>
          </p:nvSpPr>
          <p:spPr bwMode="auto">
            <a:xfrm>
              <a:off x="1690" y="2634"/>
              <a:ext cx="33" cy="55"/>
            </a:xfrm>
            <a:custGeom>
              <a:avLst/>
              <a:gdLst>
                <a:gd name="T0" fmla="*/ 16 w 33"/>
                <a:gd name="T1" fmla="*/ 0 h 55"/>
                <a:gd name="T2" fmla="*/ 16 w 33"/>
                <a:gd name="T3" fmla="*/ 0 h 55"/>
                <a:gd name="T4" fmla="*/ 16 w 33"/>
                <a:gd name="T5" fmla="*/ 0 h 55"/>
                <a:gd name="T6" fmla="*/ 0 w 33"/>
                <a:gd name="T7" fmla="*/ 55 h 55"/>
                <a:gd name="T8" fmla="*/ 33 w 33"/>
                <a:gd name="T9" fmla="*/ 55 h 55"/>
                <a:gd name="T10" fmla="*/ 16 w 33"/>
                <a:gd name="T11" fmla="*/ 0 h 55"/>
                <a:gd name="T12" fmla="*/ 16 w 33"/>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33" h="55">
                  <a:moveTo>
                    <a:pt x="16" y="0"/>
                  </a:moveTo>
                  <a:lnTo>
                    <a:pt x="16" y="0"/>
                  </a:lnTo>
                  <a:lnTo>
                    <a:pt x="16" y="0"/>
                  </a:lnTo>
                  <a:lnTo>
                    <a:pt x="0" y="55"/>
                  </a:lnTo>
                  <a:lnTo>
                    <a:pt x="33" y="55"/>
                  </a:lnTo>
                  <a:lnTo>
                    <a:pt x="16" y="0"/>
                  </a:lnTo>
                  <a:lnTo>
                    <a:pt x="16" y="0"/>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3" name="Freeform 37">
              <a:extLst>
                <a:ext uri="{FF2B5EF4-FFF2-40B4-BE49-F238E27FC236}">
                  <a16:creationId xmlns:a16="http://schemas.microsoft.com/office/drawing/2014/main" id="{47FEC1EE-5432-341C-C12A-24861C0EA7D3}"/>
                </a:ext>
              </a:extLst>
            </p:cNvPr>
            <p:cNvSpPr>
              <a:spLocks/>
            </p:cNvSpPr>
            <p:nvPr/>
          </p:nvSpPr>
          <p:spPr bwMode="auto">
            <a:xfrm>
              <a:off x="1274" y="2629"/>
              <a:ext cx="51" cy="35"/>
            </a:xfrm>
            <a:custGeom>
              <a:avLst/>
              <a:gdLst>
                <a:gd name="T0" fmla="*/ 26 w 37"/>
                <a:gd name="T1" fmla="*/ 1 h 26"/>
                <a:gd name="T2" fmla="*/ 0 w 37"/>
                <a:gd name="T3" fmla="*/ 1 h 26"/>
                <a:gd name="T4" fmla="*/ 0 w 37"/>
                <a:gd name="T5" fmla="*/ 26 h 26"/>
                <a:gd name="T6" fmla="*/ 28 w 37"/>
                <a:gd name="T7" fmla="*/ 25 h 26"/>
                <a:gd name="T8" fmla="*/ 37 w 37"/>
                <a:gd name="T9" fmla="*/ 12 h 26"/>
                <a:gd name="T10" fmla="*/ 26 w 37"/>
                <a:gd name="T11" fmla="*/ 1 h 26"/>
              </a:gdLst>
              <a:ahLst/>
              <a:cxnLst>
                <a:cxn ang="0">
                  <a:pos x="T0" y="T1"/>
                </a:cxn>
                <a:cxn ang="0">
                  <a:pos x="T2" y="T3"/>
                </a:cxn>
                <a:cxn ang="0">
                  <a:pos x="T4" y="T5"/>
                </a:cxn>
                <a:cxn ang="0">
                  <a:pos x="T6" y="T7"/>
                </a:cxn>
                <a:cxn ang="0">
                  <a:pos x="T8" y="T9"/>
                </a:cxn>
                <a:cxn ang="0">
                  <a:pos x="T10" y="T11"/>
                </a:cxn>
              </a:cxnLst>
              <a:rect l="0" t="0" r="r" b="b"/>
              <a:pathLst>
                <a:path w="37" h="26">
                  <a:moveTo>
                    <a:pt x="26" y="1"/>
                  </a:moveTo>
                  <a:cubicBezTo>
                    <a:pt x="20" y="0"/>
                    <a:pt x="10" y="1"/>
                    <a:pt x="0" y="1"/>
                  </a:cubicBezTo>
                  <a:cubicBezTo>
                    <a:pt x="0" y="26"/>
                    <a:pt x="0" y="26"/>
                    <a:pt x="0" y="26"/>
                  </a:cubicBezTo>
                  <a:cubicBezTo>
                    <a:pt x="19" y="26"/>
                    <a:pt x="22" y="26"/>
                    <a:pt x="28" y="25"/>
                  </a:cubicBezTo>
                  <a:cubicBezTo>
                    <a:pt x="33" y="25"/>
                    <a:pt x="37" y="19"/>
                    <a:pt x="37" y="12"/>
                  </a:cubicBezTo>
                  <a:cubicBezTo>
                    <a:pt x="37" y="5"/>
                    <a:pt x="32" y="1"/>
                    <a:pt x="26" y="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4" name="Freeform 38">
              <a:extLst>
                <a:ext uri="{FF2B5EF4-FFF2-40B4-BE49-F238E27FC236}">
                  <a16:creationId xmlns:a16="http://schemas.microsoft.com/office/drawing/2014/main" id="{52DB8471-67CF-5003-ACAC-3043E3E0EFEC}"/>
                </a:ext>
              </a:extLst>
            </p:cNvPr>
            <p:cNvSpPr>
              <a:spLocks noEditPoints="1"/>
            </p:cNvSpPr>
            <p:nvPr/>
          </p:nvSpPr>
          <p:spPr bwMode="auto">
            <a:xfrm>
              <a:off x="690" y="2810"/>
              <a:ext cx="1400" cy="206"/>
            </a:xfrm>
            <a:custGeom>
              <a:avLst/>
              <a:gdLst>
                <a:gd name="T0" fmla="*/ 1019 w 1019"/>
                <a:gd name="T1" fmla="*/ 150 h 150"/>
                <a:gd name="T2" fmla="*/ 0 w 1019"/>
                <a:gd name="T3" fmla="*/ 0 h 150"/>
                <a:gd name="T4" fmla="*/ 852 w 1019"/>
                <a:gd name="T5" fmla="*/ 55 h 150"/>
                <a:gd name="T6" fmla="*/ 929 w 1019"/>
                <a:gd name="T7" fmla="*/ 53 h 150"/>
                <a:gd name="T8" fmla="*/ 892 w 1019"/>
                <a:gd name="T9" fmla="*/ 38 h 150"/>
                <a:gd name="T10" fmla="*/ 931 w 1019"/>
                <a:gd name="T11" fmla="*/ 92 h 150"/>
                <a:gd name="T12" fmla="*/ 849 w 1019"/>
                <a:gd name="T13" fmla="*/ 92 h 150"/>
                <a:gd name="T14" fmla="*/ 889 w 1019"/>
                <a:gd name="T15" fmla="*/ 110 h 150"/>
                <a:gd name="T16" fmla="*/ 852 w 1019"/>
                <a:gd name="T17" fmla="*/ 55 h 150"/>
                <a:gd name="T18" fmla="*/ 769 w 1019"/>
                <a:gd name="T19" fmla="*/ 26 h 150"/>
                <a:gd name="T20" fmla="*/ 783 w 1019"/>
                <a:gd name="T21" fmla="*/ 123 h 150"/>
                <a:gd name="T22" fmla="*/ 741 w 1019"/>
                <a:gd name="T23" fmla="*/ 102 h 150"/>
                <a:gd name="T24" fmla="*/ 714 w 1019"/>
                <a:gd name="T25" fmla="*/ 123 h 150"/>
                <a:gd name="T26" fmla="*/ 596 w 1019"/>
                <a:gd name="T27" fmla="*/ 26 h 150"/>
                <a:gd name="T28" fmla="*/ 675 w 1019"/>
                <a:gd name="T29" fmla="*/ 42 h 150"/>
                <a:gd name="T30" fmla="*/ 646 w 1019"/>
                <a:gd name="T31" fmla="*/ 123 h 150"/>
                <a:gd name="T32" fmla="*/ 626 w 1019"/>
                <a:gd name="T33" fmla="*/ 42 h 150"/>
                <a:gd name="T34" fmla="*/ 596 w 1019"/>
                <a:gd name="T35" fmla="*/ 26 h 150"/>
                <a:gd name="T36" fmla="*/ 540 w 1019"/>
                <a:gd name="T37" fmla="*/ 26 h 150"/>
                <a:gd name="T38" fmla="*/ 520 w 1019"/>
                <a:gd name="T39" fmla="*/ 123 h 150"/>
                <a:gd name="T40" fmla="*/ 370 w 1019"/>
                <a:gd name="T41" fmla="*/ 25 h 150"/>
                <a:gd name="T42" fmla="*/ 447 w 1019"/>
                <a:gd name="T43" fmla="*/ 49 h 150"/>
                <a:gd name="T44" fmla="*/ 448 w 1019"/>
                <a:gd name="T45" fmla="*/ 123 h 150"/>
                <a:gd name="T46" fmla="*/ 414 w 1019"/>
                <a:gd name="T47" fmla="*/ 83 h 150"/>
                <a:gd name="T48" fmla="*/ 390 w 1019"/>
                <a:gd name="T49" fmla="*/ 123 h 150"/>
                <a:gd name="T50" fmla="*/ 370 w 1019"/>
                <a:gd name="T51" fmla="*/ 25 h 150"/>
                <a:gd name="T52" fmla="*/ 301 w 1019"/>
                <a:gd name="T53" fmla="*/ 25 h 150"/>
                <a:gd name="T54" fmla="*/ 250 w 1019"/>
                <a:gd name="T55" fmla="*/ 42 h 150"/>
                <a:gd name="T56" fmla="*/ 295 w 1019"/>
                <a:gd name="T57" fmla="*/ 63 h 150"/>
                <a:gd name="T58" fmla="*/ 250 w 1019"/>
                <a:gd name="T59" fmla="*/ 79 h 150"/>
                <a:gd name="T60" fmla="*/ 301 w 1019"/>
                <a:gd name="T61" fmla="*/ 107 h 150"/>
                <a:gd name="T62" fmla="*/ 230 w 1019"/>
                <a:gd name="T63" fmla="*/ 123 h 150"/>
                <a:gd name="T64" fmla="*/ 108 w 1019"/>
                <a:gd name="T65" fmla="*/ 26 h 150"/>
                <a:gd name="T66" fmla="*/ 150 w 1019"/>
                <a:gd name="T67" fmla="*/ 26 h 150"/>
                <a:gd name="T68" fmla="*/ 139 w 1019"/>
                <a:gd name="T69" fmla="*/ 123 h 150"/>
                <a:gd name="T70" fmla="*/ 87 w 1019"/>
                <a:gd name="T71" fmla="*/ 2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19" h="150">
                  <a:moveTo>
                    <a:pt x="0" y="150"/>
                  </a:moveTo>
                  <a:cubicBezTo>
                    <a:pt x="1019" y="150"/>
                    <a:pt x="1019" y="150"/>
                    <a:pt x="1019" y="150"/>
                  </a:cubicBezTo>
                  <a:cubicBezTo>
                    <a:pt x="1019" y="0"/>
                    <a:pt x="1019" y="0"/>
                    <a:pt x="1019" y="0"/>
                  </a:cubicBezTo>
                  <a:cubicBezTo>
                    <a:pt x="0" y="0"/>
                    <a:pt x="0" y="0"/>
                    <a:pt x="0" y="0"/>
                  </a:cubicBezTo>
                  <a:lnTo>
                    <a:pt x="0" y="150"/>
                  </a:lnTo>
                  <a:close/>
                  <a:moveTo>
                    <a:pt x="852" y="55"/>
                  </a:moveTo>
                  <a:cubicBezTo>
                    <a:pt x="852" y="37"/>
                    <a:pt x="864" y="22"/>
                    <a:pt x="890" y="22"/>
                  </a:cubicBezTo>
                  <a:cubicBezTo>
                    <a:pt x="926" y="22"/>
                    <a:pt x="929" y="46"/>
                    <a:pt x="929" y="53"/>
                  </a:cubicBezTo>
                  <a:cubicBezTo>
                    <a:pt x="910" y="53"/>
                    <a:pt x="910" y="53"/>
                    <a:pt x="910" y="53"/>
                  </a:cubicBezTo>
                  <a:cubicBezTo>
                    <a:pt x="910" y="45"/>
                    <a:pt x="905" y="38"/>
                    <a:pt x="892" y="38"/>
                  </a:cubicBezTo>
                  <a:cubicBezTo>
                    <a:pt x="878" y="38"/>
                    <a:pt x="872" y="44"/>
                    <a:pt x="872" y="51"/>
                  </a:cubicBezTo>
                  <a:cubicBezTo>
                    <a:pt x="872" y="68"/>
                    <a:pt x="931" y="60"/>
                    <a:pt x="931" y="92"/>
                  </a:cubicBezTo>
                  <a:cubicBezTo>
                    <a:pt x="931" y="114"/>
                    <a:pt x="914" y="125"/>
                    <a:pt x="890" y="125"/>
                  </a:cubicBezTo>
                  <a:cubicBezTo>
                    <a:pt x="861" y="125"/>
                    <a:pt x="849" y="107"/>
                    <a:pt x="849" y="92"/>
                  </a:cubicBezTo>
                  <a:cubicBezTo>
                    <a:pt x="868" y="92"/>
                    <a:pt x="868" y="92"/>
                    <a:pt x="868" y="92"/>
                  </a:cubicBezTo>
                  <a:cubicBezTo>
                    <a:pt x="868" y="99"/>
                    <a:pt x="875" y="110"/>
                    <a:pt x="889" y="110"/>
                  </a:cubicBezTo>
                  <a:cubicBezTo>
                    <a:pt x="899" y="110"/>
                    <a:pt x="911" y="107"/>
                    <a:pt x="911" y="96"/>
                  </a:cubicBezTo>
                  <a:cubicBezTo>
                    <a:pt x="911" y="75"/>
                    <a:pt x="852" y="87"/>
                    <a:pt x="852" y="55"/>
                  </a:cubicBezTo>
                  <a:moveTo>
                    <a:pt x="748" y="26"/>
                  </a:moveTo>
                  <a:cubicBezTo>
                    <a:pt x="769" y="26"/>
                    <a:pt x="769" y="26"/>
                    <a:pt x="769" y="26"/>
                  </a:cubicBezTo>
                  <a:cubicBezTo>
                    <a:pt x="803" y="123"/>
                    <a:pt x="803" y="123"/>
                    <a:pt x="803" y="123"/>
                  </a:cubicBezTo>
                  <a:cubicBezTo>
                    <a:pt x="783" y="123"/>
                    <a:pt x="783" y="123"/>
                    <a:pt x="783" y="123"/>
                  </a:cubicBezTo>
                  <a:cubicBezTo>
                    <a:pt x="776" y="102"/>
                    <a:pt x="776" y="102"/>
                    <a:pt x="776" y="102"/>
                  </a:cubicBezTo>
                  <a:cubicBezTo>
                    <a:pt x="741" y="102"/>
                    <a:pt x="741" y="102"/>
                    <a:pt x="741" y="102"/>
                  </a:cubicBezTo>
                  <a:cubicBezTo>
                    <a:pt x="734" y="123"/>
                    <a:pt x="734" y="123"/>
                    <a:pt x="734" y="123"/>
                  </a:cubicBezTo>
                  <a:cubicBezTo>
                    <a:pt x="714" y="123"/>
                    <a:pt x="714" y="123"/>
                    <a:pt x="714" y="123"/>
                  </a:cubicBezTo>
                  <a:lnTo>
                    <a:pt x="748" y="26"/>
                  </a:lnTo>
                  <a:close/>
                  <a:moveTo>
                    <a:pt x="596" y="26"/>
                  </a:moveTo>
                  <a:cubicBezTo>
                    <a:pt x="675" y="26"/>
                    <a:pt x="675" y="26"/>
                    <a:pt x="675" y="26"/>
                  </a:cubicBezTo>
                  <a:cubicBezTo>
                    <a:pt x="675" y="42"/>
                    <a:pt x="675" y="42"/>
                    <a:pt x="675" y="42"/>
                  </a:cubicBezTo>
                  <a:cubicBezTo>
                    <a:pt x="646" y="42"/>
                    <a:pt x="646" y="42"/>
                    <a:pt x="646" y="42"/>
                  </a:cubicBezTo>
                  <a:cubicBezTo>
                    <a:pt x="646" y="123"/>
                    <a:pt x="646" y="123"/>
                    <a:pt x="646" y="123"/>
                  </a:cubicBezTo>
                  <a:cubicBezTo>
                    <a:pt x="626" y="123"/>
                    <a:pt x="626" y="123"/>
                    <a:pt x="626" y="123"/>
                  </a:cubicBezTo>
                  <a:cubicBezTo>
                    <a:pt x="626" y="42"/>
                    <a:pt x="626" y="42"/>
                    <a:pt x="626" y="42"/>
                  </a:cubicBezTo>
                  <a:cubicBezTo>
                    <a:pt x="596" y="42"/>
                    <a:pt x="596" y="42"/>
                    <a:pt x="596" y="42"/>
                  </a:cubicBezTo>
                  <a:lnTo>
                    <a:pt x="596" y="26"/>
                  </a:lnTo>
                  <a:close/>
                  <a:moveTo>
                    <a:pt x="520" y="26"/>
                  </a:moveTo>
                  <a:cubicBezTo>
                    <a:pt x="540" y="26"/>
                    <a:pt x="540" y="26"/>
                    <a:pt x="540" y="26"/>
                  </a:cubicBezTo>
                  <a:cubicBezTo>
                    <a:pt x="540" y="123"/>
                    <a:pt x="540" y="123"/>
                    <a:pt x="540" y="123"/>
                  </a:cubicBezTo>
                  <a:cubicBezTo>
                    <a:pt x="520" y="123"/>
                    <a:pt x="520" y="123"/>
                    <a:pt x="520" y="123"/>
                  </a:cubicBezTo>
                  <a:lnTo>
                    <a:pt x="520" y="26"/>
                  </a:lnTo>
                  <a:close/>
                  <a:moveTo>
                    <a:pt x="370" y="25"/>
                  </a:moveTo>
                  <a:cubicBezTo>
                    <a:pt x="388" y="25"/>
                    <a:pt x="399" y="26"/>
                    <a:pt x="416" y="26"/>
                  </a:cubicBezTo>
                  <a:cubicBezTo>
                    <a:pt x="431" y="26"/>
                    <a:pt x="446" y="32"/>
                    <a:pt x="447" y="49"/>
                  </a:cubicBezTo>
                  <a:cubicBezTo>
                    <a:pt x="448" y="68"/>
                    <a:pt x="437" y="72"/>
                    <a:pt x="427" y="75"/>
                  </a:cubicBezTo>
                  <a:cubicBezTo>
                    <a:pt x="450" y="80"/>
                    <a:pt x="442" y="107"/>
                    <a:pt x="448" y="123"/>
                  </a:cubicBezTo>
                  <a:cubicBezTo>
                    <a:pt x="429" y="123"/>
                    <a:pt x="429" y="123"/>
                    <a:pt x="429" y="123"/>
                  </a:cubicBezTo>
                  <a:cubicBezTo>
                    <a:pt x="424" y="123"/>
                    <a:pt x="431" y="84"/>
                    <a:pt x="414" y="83"/>
                  </a:cubicBezTo>
                  <a:cubicBezTo>
                    <a:pt x="405" y="82"/>
                    <a:pt x="399" y="83"/>
                    <a:pt x="390" y="83"/>
                  </a:cubicBezTo>
                  <a:cubicBezTo>
                    <a:pt x="390" y="123"/>
                    <a:pt x="390" y="123"/>
                    <a:pt x="390" y="123"/>
                  </a:cubicBezTo>
                  <a:cubicBezTo>
                    <a:pt x="370" y="123"/>
                    <a:pt x="370" y="123"/>
                    <a:pt x="370" y="123"/>
                  </a:cubicBezTo>
                  <a:lnTo>
                    <a:pt x="370" y="25"/>
                  </a:lnTo>
                  <a:close/>
                  <a:moveTo>
                    <a:pt x="230" y="25"/>
                  </a:moveTo>
                  <a:cubicBezTo>
                    <a:pt x="301" y="25"/>
                    <a:pt x="301" y="25"/>
                    <a:pt x="301" y="25"/>
                  </a:cubicBezTo>
                  <a:cubicBezTo>
                    <a:pt x="301" y="42"/>
                    <a:pt x="301" y="42"/>
                    <a:pt x="301" y="42"/>
                  </a:cubicBezTo>
                  <a:cubicBezTo>
                    <a:pt x="250" y="42"/>
                    <a:pt x="250" y="42"/>
                    <a:pt x="250" y="42"/>
                  </a:cubicBezTo>
                  <a:cubicBezTo>
                    <a:pt x="250" y="63"/>
                    <a:pt x="250" y="63"/>
                    <a:pt x="250" y="63"/>
                  </a:cubicBezTo>
                  <a:cubicBezTo>
                    <a:pt x="295" y="63"/>
                    <a:pt x="295" y="63"/>
                    <a:pt x="295" y="63"/>
                  </a:cubicBezTo>
                  <a:cubicBezTo>
                    <a:pt x="295" y="79"/>
                    <a:pt x="295" y="79"/>
                    <a:pt x="295" y="79"/>
                  </a:cubicBezTo>
                  <a:cubicBezTo>
                    <a:pt x="250" y="79"/>
                    <a:pt x="250" y="79"/>
                    <a:pt x="250" y="79"/>
                  </a:cubicBezTo>
                  <a:cubicBezTo>
                    <a:pt x="250" y="107"/>
                    <a:pt x="250" y="107"/>
                    <a:pt x="250" y="107"/>
                  </a:cubicBezTo>
                  <a:cubicBezTo>
                    <a:pt x="301" y="107"/>
                    <a:pt x="301" y="107"/>
                    <a:pt x="301" y="107"/>
                  </a:cubicBezTo>
                  <a:cubicBezTo>
                    <a:pt x="301" y="123"/>
                    <a:pt x="301" y="123"/>
                    <a:pt x="301" y="123"/>
                  </a:cubicBezTo>
                  <a:cubicBezTo>
                    <a:pt x="230" y="123"/>
                    <a:pt x="230" y="123"/>
                    <a:pt x="230" y="123"/>
                  </a:cubicBezTo>
                  <a:lnTo>
                    <a:pt x="230" y="25"/>
                  </a:lnTo>
                  <a:close/>
                  <a:moveTo>
                    <a:pt x="108" y="26"/>
                  </a:moveTo>
                  <a:cubicBezTo>
                    <a:pt x="115" y="50"/>
                    <a:pt x="122" y="77"/>
                    <a:pt x="129" y="98"/>
                  </a:cubicBezTo>
                  <a:cubicBezTo>
                    <a:pt x="136" y="77"/>
                    <a:pt x="144" y="50"/>
                    <a:pt x="150" y="26"/>
                  </a:cubicBezTo>
                  <a:cubicBezTo>
                    <a:pt x="171" y="26"/>
                    <a:pt x="171" y="26"/>
                    <a:pt x="171" y="26"/>
                  </a:cubicBezTo>
                  <a:cubicBezTo>
                    <a:pt x="139" y="123"/>
                    <a:pt x="139" y="123"/>
                    <a:pt x="139" y="123"/>
                  </a:cubicBezTo>
                  <a:cubicBezTo>
                    <a:pt x="120" y="123"/>
                    <a:pt x="120" y="123"/>
                    <a:pt x="120" y="123"/>
                  </a:cubicBezTo>
                  <a:cubicBezTo>
                    <a:pt x="87" y="26"/>
                    <a:pt x="87" y="26"/>
                    <a:pt x="87" y="26"/>
                  </a:cubicBezTo>
                  <a:lnTo>
                    <a:pt x="108" y="26"/>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5" name="Freeform 39">
              <a:extLst>
                <a:ext uri="{FF2B5EF4-FFF2-40B4-BE49-F238E27FC236}">
                  <a16:creationId xmlns:a16="http://schemas.microsoft.com/office/drawing/2014/main" id="{0C6E5860-C99C-90E4-9150-D31DC94EF6E2}"/>
                </a:ext>
              </a:extLst>
            </p:cNvPr>
            <p:cNvSpPr>
              <a:spLocks/>
            </p:cNvSpPr>
            <p:nvPr/>
          </p:nvSpPr>
          <p:spPr bwMode="auto">
            <a:xfrm>
              <a:off x="1715" y="2872"/>
              <a:ext cx="34" cy="56"/>
            </a:xfrm>
            <a:custGeom>
              <a:avLst/>
              <a:gdLst>
                <a:gd name="T0" fmla="*/ 18 w 34"/>
                <a:gd name="T1" fmla="*/ 0 h 56"/>
                <a:gd name="T2" fmla="*/ 18 w 34"/>
                <a:gd name="T3" fmla="*/ 0 h 56"/>
                <a:gd name="T4" fmla="*/ 18 w 34"/>
                <a:gd name="T5" fmla="*/ 0 h 56"/>
                <a:gd name="T6" fmla="*/ 18 w 34"/>
                <a:gd name="T7" fmla="*/ 0 h 56"/>
                <a:gd name="T8" fmla="*/ 18 w 34"/>
                <a:gd name="T9" fmla="*/ 0 h 56"/>
                <a:gd name="T10" fmla="*/ 0 w 34"/>
                <a:gd name="T11" fmla="*/ 56 h 56"/>
                <a:gd name="T12" fmla="*/ 34 w 34"/>
                <a:gd name="T13" fmla="*/ 56 h 56"/>
                <a:gd name="T14" fmla="*/ 18 w 34"/>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56">
                  <a:moveTo>
                    <a:pt x="18" y="0"/>
                  </a:moveTo>
                  <a:lnTo>
                    <a:pt x="18" y="0"/>
                  </a:lnTo>
                  <a:lnTo>
                    <a:pt x="18" y="0"/>
                  </a:lnTo>
                  <a:lnTo>
                    <a:pt x="18" y="0"/>
                  </a:lnTo>
                  <a:lnTo>
                    <a:pt x="18" y="0"/>
                  </a:lnTo>
                  <a:lnTo>
                    <a:pt x="0" y="56"/>
                  </a:lnTo>
                  <a:lnTo>
                    <a:pt x="34" y="56"/>
                  </a:lnTo>
                  <a:lnTo>
                    <a:pt x="18" y="0"/>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6" name="Freeform 40">
              <a:extLst>
                <a:ext uri="{FF2B5EF4-FFF2-40B4-BE49-F238E27FC236}">
                  <a16:creationId xmlns:a16="http://schemas.microsoft.com/office/drawing/2014/main" id="{3BF60E50-FBF6-915A-5001-34964676171F}"/>
                </a:ext>
              </a:extLst>
            </p:cNvPr>
            <p:cNvSpPr>
              <a:spLocks/>
            </p:cNvSpPr>
            <p:nvPr/>
          </p:nvSpPr>
          <p:spPr bwMode="auto">
            <a:xfrm>
              <a:off x="1226" y="2867"/>
              <a:ext cx="51" cy="35"/>
            </a:xfrm>
            <a:custGeom>
              <a:avLst/>
              <a:gdLst>
                <a:gd name="T0" fmla="*/ 27 w 37"/>
                <a:gd name="T1" fmla="*/ 25 h 26"/>
                <a:gd name="T2" fmla="*/ 37 w 37"/>
                <a:gd name="T3" fmla="*/ 12 h 26"/>
                <a:gd name="T4" fmla="*/ 26 w 37"/>
                <a:gd name="T5" fmla="*/ 1 h 26"/>
                <a:gd name="T6" fmla="*/ 0 w 37"/>
                <a:gd name="T7" fmla="*/ 1 h 26"/>
                <a:gd name="T8" fmla="*/ 0 w 37"/>
                <a:gd name="T9" fmla="*/ 26 h 26"/>
                <a:gd name="T10" fmla="*/ 27 w 37"/>
                <a:gd name="T11" fmla="*/ 25 h 26"/>
              </a:gdLst>
              <a:ahLst/>
              <a:cxnLst>
                <a:cxn ang="0">
                  <a:pos x="T0" y="T1"/>
                </a:cxn>
                <a:cxn ang="0">
                  <a:pos x="T2" y="T3"/>
                </a:cxn>
                <a:cxn ang="0">
                  <a:pos x="T4" y="T5"/>
                </a:cxn>
                <a:cxn ang="0">
                  <a:pos x="T6" y="T7"/>
                </a:cxn>
                <a:cxn ang="0">
                  <a:pos x="T8" y="T9"/>
                </a:cxn>
                <a:cxn ang="0">
                  <a:pos x="T10" y="T11"/>
                </a:cxn>
              </a:cxnLst>
              <a:rect l="0" t="0" r="r" b="b"/>
              <a:pathLst>
                <a:path w="37" h="26">
                  <a:moveTo>
                    <a:pt x="27" y="25"/>
                  </a:moveTo>
                  <a:cubicBezTo>
                    <a:pt x="33" y="24"/>
                    <a:pt x="37" y="19"/>
                    <a:pt x="37" y="12"/>
                  </a:cubicBezTo>
                  <a:cubicBezTo>
                    <a:pt x="37" y="5"/>
                    <a:pt x="32" y="1"/>
                    <a:pt x="26" y="1"/>
                  </a:cubicBezTo>
                  <a:cubicBezTo>
                    <a:pt x="20" y="0"/>
                    <a:pt x="10" y="1"/>
                    <a:pt x="0" y="1"/>
                  </a:cubicBezTo>
                  <a:cubicBezTo>
                    <a:pt x="0" y="26"/>
                    <a:pt x="0" y="26"/>
                    <a:pt x="0" y="26"/>
                  </a:cubicBezTo>
                  <a:cubicBezTo>
                    <a:pt x="19" y="26"/>
                    <a:pt x="22" y="26"/>
                    <a:pt x="27" y="25"/>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7" name="Freeform 41">
              <a:extLst>
                <a:ext uri="{FF2B5EF4-FFF2-40B4-BE49-F238E27FC236}">
                  <a16:creationId xmlns:a16="http://schemas.microsoft.com/office/drawing/2014/main" id="{0C00F4FC-33EB-CEA4-3209-1DA62016938B}"/>
                </a:ext>
              </a:extLst>
            </p:cNvPr>
            <p:cNvSpPr>
              <a:spLocks/>
            </p:cNvSpPr>
            <p:nvPr/>
          </p:nvSpPr>
          <p:spPr bwMode="auto">
            <a:xfrm>
              <a:off x="847" y="2681"/>
              <a:ext cx="52" cy="38"/>
            </a:xfrm>
            <a:custGeom>
              <a:avLst/>
              <a:gdLst>
                <a:gd name="T0" fmla="*/ 26 w 38"/>
                <a:gd name="T1" fmla="*/ 1 h 28"/>
                <a:gd name="T2" fmla="*/ 1 w 38"/>
                <a:gd name="T3" fmla="*/ 0 h 28"/>
                <a:gd name="T4" fmla="*/ 1 w 38"/>
                <a:gd name="T5" fmla="*/ 0 h 28"/>
                <a:gd name="T6" fmla="*/ 0 w 38"/>
                <a:gd name="T7" fmla="*/ 28 h 28"/>
                <a:gd name="T8" fmla="*/ 28 w 38"/>
                <a:gd name="T9" fmla="*/ 27 h 28"/>
                <a:gd name="T10" fmla="*/ 38 w 38"/>
                <a:gd name="T11" fmla="*/ 14 h 28"/>
                <a:gd name="T12" fmla="*/ 26 w 38"/>
                <a:gd name="T13" fmla="*/ 1 h 28"/>
              </a:gdLst>
              <a:ahLst/>
              <a:cxnLst>
                <a:cxn ang="0">
                  <a:pos x="T0" y="T1"/>
                </a:cxn>
                <a:cxn ang="0">
                  <a:pos x="T2" y="T3"/>
                </a:cxn>
                <a:cxn ang="0">
                  <a:pos x="T4" y="T5"/>
                </a:cxn>
                <a:cxn ang="0">
                  <a:pos x="T6" y="T7"/>
                </a:cxn>
                <a:cxn ang="0">
                  <a:pos x="T8" y="T9"/>
                </a:cxn>
                <a:cxn ang="0">
                  <a:pos x="T10" y="T11"/>
                </a:cxn>
                <a:cxn ang="0">
                  <a:pos x="T12" y="T13"/>
                </a:cxn>
              </a:cxnLst>
              <a:rect l="0" t="0" r="r" b="b"/>
              <a:pathLst>
                <a:path w="38" h="28">
                  <a:moveTo>
                    <a:pt x="26" y="1"/>
                  </a:moveTo>
                  <a:cubicBezTo>
                    <a:pt x="17" y="0"/>
                    <a:pt x="8" y="0"/>
                    <a:pt x="1" y="0"/>
                  </a:cubicBezTo>
                  <a:cubicBezTo>
                    <a:pt x="1" y="0"/>
                    <a:pt x="1" y="0"/>
                    <a:pt x="1" y="0"/>
                  </a:cubicBezTo>
                  <a:cubicBezTo>
                    <a:pt x="0" y="28"/>
                    <a:pt x="0" y="28"/>
                    <a:pt x="0" y="28"/>
                  </a:cubicBezTo>
                  <a:cubicBezTo>
                    <a:pt x="21" y="27"/>
                    <a:pt x="21" y="28"/>
                    <a:pt x="28" y="27"/>
                  </a:cubicBezTo>
                  <a:cubicBezTo>
                    <a:pt x="35" y="26"/>
                    <a:pt x="38" y="20"/>
                    <a:pt x="38" y="14"/>
                  </a:cubicBezTo>
                  <a:cubicBezTo>
                    <a:pt x="38" y="8"/>
                    <a:pt x="34" y="1"/>
                    <a:pt x="26" y="1"/>
                  </a:cubicBezTo>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sp>
          <p:nvSpPr>
            <p:cNvPr id="38" name="Freeform 42">
              <a:extLst>
                <a:ext uri="{FF2B5EF4-FFF2-40B4-BE49-F238E27FC236}">
                  <a16:creationId xmlns:a16="http://schemas.microsoft.com/office/drawing/2014/main" id="{D6CAC080-0DD5-4094-EB04-5C9893215A1D}"/>
                </a:ext>
              </a:extLst>
            </p:cNvPr>
            <p:cNvSpPr>
              <a:spLocks/>
            </p:cNvSpPr>
            <p:nvPr/>
          </p:nvSpPr>
          <p:spPr bwMode="auto">
            <a:xfrm>
              <a:off x="848" y="2629"/>
              <a:ext cx="48" cy="31"/>
            </a:xfrm>
            <a:custGeom>
              <a:avLst/>
              <a:gdLst>
                <a:gd name="T0" fmla="*/ 24 w 35"/>
                <a:gd name="T1" fmla="*/ 23 h 23"/>
                <a:gd name="T2" fmla="*/ 35 w 35"/>
                <a:gd name="T3" fmla="*/ 10 h 23"/>
                <a:gd name="T4" fmla="*/ 23 w 35"/>
                <a:gd name="T5" fmla="*/ 0 h 23"/>
                <a:gd name="T6" fmla="*/ 0 w 35"/>
                <a:gd name="T7" fmla="*/ 0 h 23"/>
                <a:gd name="T8" fmla="*/ 0 w 35"/>
                <a:gd name="T9" fmla="*/ 23 h 23"/>
                <a:gd name="T10" fmla="*/ 24 w 35"/>
                <a:gd name="T11" fmla="*/ 23 h 23"/>
              </a:gdLst>
              <a:ahLst/>
              <a:cxnLst>
                <a:cxn ang="0">
                  <a:pos x="T0" y="T1"/>
                </a:cxn>
                <a:cxn ang="0">
                  <a:pos x="T2" y="T3"/>
                </a:cxn>
                <a:cxn ang="0">
                  <a:pos x="T4" y="T5"/>
                </a:cxn>
                <a:cxn ang="0">
                  <a:pos x="T6" y="T7"/>
                </a:cxn>
                <a:cxn ang="0">
                  <a:pos x="T8" y="T9"/>
                </a:cxn>
                <a:cxn ang="0">
                  <a:pos x="T10" y="T11"/>
                </a:cxn>
              </a:cxnLst>
              <a:rect l="0" t="0" r="r" b="b"/>
              <a:pathLst>
                <a:path w="35" h="23">
                  <a:moveTo>
                    <a:pt x="24" y="23"/>
                  </a:moveTo>
                  <a:cubicBezTo>
                    <a:pt x="31" y="23"/>
                    <a:pt x="35" y="18"/>
                    <a:pt x="35" y="10"/>
                  </a:cubicBezTo>
                  <a:cubicBezTo>
                    <a:pt x="35" y="3"/>
                    <a:pt x="30" y="0"/>
                    <a:pt x="23" y="0"/>
                  </a:cubicBezTo>
                  <a:cubicBezTo>
                    <a:pt x="0" y="0"/>
                    <a:pt x="0" y="0"/>
                    <a:pt x="0" y="0"/>
                  </a:cubicBezTo>
                  <a:cubicBezTo>
                    <a:pt x="0" y="23"/>
                    <a:pt x="0" y="23"/>
                    <a:pt x="0" y="23"/>
                  </a:cubicBezTo>
                  <a:lnTo>
                    <a:pt x="24" y="23"/>
                  </a:lnTo>
                  <a:close/>
                </a:path>
              </a:pathLst>
            </a:custGeom>
            <a:solidFill>
              <a:srgbClr val="74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D1D1B"/>
                </a:solidFill>
                <a:effectLst/>
                <a:uLnTx/>
                <a:uFillTx/>
                <a:latin typeface="Arial"/>
                <a:ea typeface="+mn-ea"/>
                <a:cs typeface="+mn-cs"/>
              </a:endParaRPr>
            </a:p>
          </p:txBody>
        </p:sp>
      </p:grpSp>
      <p:sp>
        <p:nvSpPr>
          <p:cNvPr id="2" name="Espace réservé du titre 1">
            <a:extLst>
              <a:ext uri="{FF2B5EF4-FFF2-40B4-BE49-F238E27FC236}">
                <a16:creationId xmlns:a16="http://schemas.microsoft.com/office/drawing/2014/main" id="{E3D35114-6BB2-E716-F844-AD3C70953298}"/>
              </a:ext>
            </a:extLst>
          </p:cNvPr>
          <p:cNvSpPr>
            <a:spLocks noGrp="1"/>
          </p:cNvSpPr>
          <p:nvPr>
            <p:ph type="title"/>
          </p:nvPr>
        </p:nvSpPr>
        <p:spPr>
          <a:xfrm>
            <a:off x="584200" y="719018"/>
            <a:ext cx="11009628" cy="808459"/>
          </a:xfrm>
          <a:prstGeom prst="rect">
            <a:avLst/>
          </a:prstGeom>
        </p:spPr>
        <p:txBody>
          <a:bodyPr vert="horz" lIns="144000" tIns="180000" rIns="91440" bIns="72000" rtlCol="0" anchor="t">
            <a:spAutoFit/>
          </a:bodyPr>
          <a:lstStyle/>
          <a:p>
            <a:r>
              <a:rPr lang="en-GB" dirty="0"/>
              <a:t>Insert your title here</a:t>
            </a:r>
          </a:p>
        </p:txBody>
      </p:sp>
      <p:sp>
        <p:nvSpPr>
          <p:cNvPr id="3" name="Espace réservé du texte 2">
            <a:extLst>
              <a:ext uri="{FF2B5EF4-FFF2-40B4-BE49-F238E27FC236}">
                <a16:creationId xmlns:a16="http://schemas.microsoft.com/office/drawing/2014/main" id="{2C60C11F-A2B3-8D61-1E58-BCFB9C3DF570}"/>
              </a:ext>
            </a:extLst>
          </p:cNvPr>
          <p:cNvSpPr>
            <a:spLocks noGrp="1"/>
          </p:cNvSpPr>
          <p:nvPr>
            <p:ph type="body" idx="1"/>
          </p:nvPr>
        </p:nvSpPr>
        <p:spPr>
          <a:xfrm>
            <a:off x="584199" y="2187615"/>
            <a:ext cx="11009629" cy="3989348"/>
          </a:xfrm>
          <a:prstGeom prst="rect">
            <a:avLst/>
          </a:prstGeom>
        </p:spPr>
        <p:txBody>
          <a:bodyPr vert="horz" lIns="72000" tIns="45720" rIns="91440" bIns="45720" rtlCol="0">
            <a:noAutofit/>
          </a:bodyPr>
          <a:lstStyle/>
          <a:p>
            <a:pPr lvl="0"/>
            <a:r>
              <a:rPr lang="en-US" dirty="0"/>
              <a:t>Click to edit mask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Espace réservé du pied de page 4">
            <a:extLst>
              <a:ext uri="{FF2B5EF4-FFF2-40B4-BE49-F238E27FC236}">
                <a16:creationId xmlns:a16="http://schemas.microsoft.com/office/drawing/2014/main" id="{162CE7F7-ABCB-E7DC-8E69-35CB6B1EEE14}"/>
              </a:ext>
            </a:extLst>
          </p:cNvPr>
          <p:cNvSpPr>
            <a:spLocks noGrp="1"/>
          </p:cNvSpPr>
          <p:nvPr>
            <p:ph type="ftr" sz="quarter" idx="3"/>
          </p:nvPr>
        </p:nvSpPr>
        <p:spPr>
          <a:xfrm>
            <a:off x="8493300" y="6513999"/>
            <a:ext cx="3100529" cy="184666"/>
          </a:xfrm>
          <a:prstGeom prst="rect">
            <a:avLst/>
          </a:prstGeom>
        </p:spPr>
        <p:txBody>
          <a:bodyPr vert="horz" wrap="none" lIns="91440" tIns="45720" rIns="91440" bIns="45720" rtlCol="0" anchor="b">
            <a:spAutoFit/>
          </a:bodyPr>
          <a:lstStyle>
            <a:lvl1pPr algn="r">
              <a:defRPr sz="600" b="1" cap="all" spc="250" baseline="0">
                <a:solidFill>
                  <a:schemeClr val="tx1">
                    <a:alpha val="60000"/>
                  </a:schemeClr>
                </a:solidFill>
              </a:defRPr>
            </a:lvl1pPr>
          </a:lstStyle>
          <a:p>
            <a:r>
              <a:rPr lang="en-GB"/>
              <a:t>Corporate Presentation</a:t>
            </a:r>
            <a:endParaRPr lang="en-GB" dirty="0"/>
          </a:p>
        </p:txBody>
      </p:sp>
      <p:sp>
        <p:nvSpPr>
          <p:cNvPr id="6" name="Espace réservé du numéro de diapositive 5">
            <a:extLst>
              <a:ext uri="{FF2B5EF4-FFF2-40B4-BE49-F238E27FC236}">
                <a16:creationId xmlns:a16="http://schemas.microsoft.com/office/drawing/2014/main" id="{BDABA5C7-59D2-A1ED-818E-770C663B1BE1}"/>
              </a:ext>
            </a:extLst>
          </p:cNvPr>
          <p:cNvSpPr>
            <a:spLocks noGrp="1"/>
          </p:cNvSpPr>
          <p:nvPr>
            <p:ph type="sldNum" sz="quarter" idx="4"/>
          </p:nvPr>
        </p:nvSpPr>
        <p:spPr>
          <a:xfrm>
            <a:off x="11692094" y="6498610"/>
            <a:ext cx="344966" cy="200055"/>
          </a:xfrm>
          <a:prstGeom prst="rect">
            <a:avLst/>
          </a:prstGeom>
        </p:spPr>
        <p:txBody>
          <a:bodyPr vert="horz" wrap="none" lIns="91440" tIns="45720" rIns="91440" bIns="45720" rtlCol="0" anchor="b">
            <a:spAutoFit/>
          </a:bodyPr>
          <a:lstStyle>
            <a:lvl1pPr algn="r">
              <a:defRPr sz="700" b="1">
                <a:solidFill>
                  <a:schemeClr val="tx1"/>
                </a:solidFill>
              </a:defRPr>
            </a:lvl1pPr>
          </a:lstStyle>
          <a:p>
            <a:fld id="{E46092E9-BB48-4D0B-9FEF-88367916AF73}" type="slidenum">
              <a:rPr lang="en-GB" smtClean="0"/>
              <a:pPr/>
              <a:t>‹Nº›</a:t>
            </a:fld>
            <a:endParaRPr lang="en-GB" dirty="0"/>
          </a:p>
        </p:txBody>
      </p:sp>
      <p:sp>
        <p:nvSpPr>
          <p:cNvPr id="4" name="Espace réservé de la date 3">
            <a:extLst>
              <a:ext uri="{FF2B5EF4-FFF2-40B4-BE49-F238E27FC236}">
                <a16:creationId xmlns:a16="http://schemas.microsoft.com/office/drawing/2014/main" id="{5E2B5AD8-41C5-EA84-26D4-A9C02B66C1CF}"/>
              </a:ext>
            </a:extLst>
          </p:cNvPr>
          <p:cNvSpPr>
            <a:spLocks noGrp="1"/>
          </p:cNvSpPr>
          <p:nvPr>
            <p:ph type="dt" sz="half" idx="2"/>
          </p:nvPr>
        </p:nvSpPr>
        <p:spPr>
          <a:xfrm>
            <a:off x="584199" y="6400413"/>
            <a:ext cx="1106567" cy="276999"/>
          </a:xfrm>
          <a:prstGeom prst="rect">
            <a:avLst/>
          </a:prstGeom>
        </p:spPr>
        <p:txBody>
          <a:bodyPr vert="horz" wrap="none" lIns="91440" tIns="45720" rIns="144000" bIns="45720" rtlCol="0" anchor="ctr">
            <a:spAutoFit/>
          </a:bodyPr>
          <a:lstStyle>
            <a:lvl1pPr algn="l">
              <a:defRPr sz="1200" cap="all" spc="80" baseline="0">
                <a:solidFill>
                  <a:schemeClr val="tx1">
                    <a:tint val="75000"/>
                  </a:schemeClr>
                </a:solidFill>
              </a:defRPr>
            </a:lvl1pPr>
          </a:lstStyle>
          <a:p>
            <a:endParaRPr lang="fr-FR" dirty="0"/>
          </a:p>
        </p:txBody>
      </p:sp>
      <p:sp>
        <p:nvSpPr>
          <p:cNvPr id="39" name="CuadroTexto 38">
            <a:extLst>
              <a:ext uri="{FF2B5EF4-FFF2-40B4-BE49-F238E27FC236}">
                <a16:creationId xmlns:a16="http://schemas.microsoft.com/office/drawing/2014/main" id="{E989D24C-1AC1-0C77-9F29-5FCFC4BAA95D}"/>
              </a:ext>
            </a:extLst>
          </p:cNvPr>
          <p:cNvSpPr txBox="1"/>
          <p:nvPr>
            <p:extLst>
              <p:ext uri="{1162E1C5-73C7-4A58-AE30-91384D911F3F}">
                <p184:classification xmlns:p184="http://schemas.microsoft.com/office/powerpoint/2018/4/main" val="ftr"/>
              </p:ext>
            </p:extLst>
          </p:nvPr>
        </p:nvSpPr>
        <p:spPr>
          <a:xfrm>
            <a:off x="5164900" y="6642100"/>
            <a:ext cx="1890712" cy="152400"/>
          </a:xfrm>
          <a:prstGeom prst="rect">
            <a:avLst/>
          </a:prstGeom>
        </p:spPr>
        <p:txBody>
          <a:bodyPr horzOverflow="overflow" lIns="0" tIns="0" rIns="0" bIns="0">
            <a:spAutoFit/>
          </a:bodyPr>
          <a:lstStyle/>
          <a:p>
            <a:pPr algn="l"/>
            <a:r>
              <a:rPr lang="es-ES_tradnl" sz="1000">
                <a:solidFill>
                  <a:srgbClr val="000000"/>
                </a:solidFill>
                <a:latin typeface="Calibri" panose="020F0502020204030204" pitchFamily="34" charset="0"/>
                <a:cs typeface="Calibri" panose="020F0502020204030204" pitchFamily="34" charset="0"/>
              </a:rPr>
              <a:t>Bureau Veritas Group | C2 - Internal</a:t>
            </a:r>
          </a:p>
        </p:txBody>
      </p:sp>
    </p:spTree>
    <p:extLst>
      <p:ext uri="{BB962C8B-B14F-4D97-AF65-F5344CB8AC3E}">
        <p14:creationId xmlns:p14="http://schemas.microsoft.com/office/powerpoint/2010/main" val="685675803"/>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 id="2147483867" r:id="rId12"/>
    <p:sldLayoutId id="2147483868" r:id="rId13"/>
    <p:sldLayoutId id="2147483869" r:id="rId14"/>
    <p:sldLayoutId id="2147483870" r:id="rId15"/>
    <p:sldLayoutId id="2147483871" r:id="rId16"/>
    <p:sldLayoutId id="2147483872" r:id="rId17"/>
    <p:sldLayoutId id="2147483873" r:id="rId18"/>
    <p:sldLayoutId id="2147483874" r:id="rId19"/>
    <p:sldLayoutId id="2147483875" r:id="rId20"/>
    <p:sldLayoutId id="2147483876" r:id="rId21"/>
    <p:sldLayoutId id="2147483877" r:id="rId22"/>
    <p:sldLayoutId id="2147483878" r:id="rId23"/>
    <p:sldLayoutId id="2147483879" r:id="rId24"/>
    <p:sldLayoutId id="2147483880" r:id="rId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4000" b="1" i="0" kern="1200" cap="all" baseline="0">
          <a:solidFill>
            <a:schemeClr val="tx1"/>
          </a:solidFill>
          <a:latin typeface="+mj-lt"/>
          <a:ea typeface="+mj-ea"/>
          <a:cs typeface="+mj-cs"/>
        </a:defRPr>
      </a:lvl1pPr>
    </p:titleStyle>
    <p:bodyStyle>
      <a:lvl1pPr marL="92075" indent="-92075" algn="l" defTabSz="914400" rtl="0" eaLnBrk="1" latinLnBrk="0" hangingPunct="1">
        <a:lnSpc>
          <a:spcPct val="90000"/>
        </a:lnSpc>
        <a:spcBef>
          <a:spcPts val="1000"/>
        </a:spcBef>
        <a:buFont typeface="Century Gothic" panose="020B0502020202020204" pitchFamily="34" charset="0"/>
        <a:buChar char=" "/>
        <a:defRPr sz="1600" kern="1200">
          <a:solidFill>
            <a:schemeClr val="tx1"/>
          </a:solidFill>
          <a:latin typeface="+mn-lt"/>
          <a:ea typeface="+mn-ea"/>
          <a:cs typeface="+mn-cs"/>
        </a:defRPr>
      </a:lvl1pPr>
      <a:lvl2pPr marL="45085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2pPr>
      <a:lvl3pPr marL="720725"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3pPr>
      <a:lvl4pPr marL="893763" indent="-228600" algn="l" defTabSz="914400" rtl="0" eaLnBrk="1" latinLnBrk="0" hangingPunct="1">
        <a:lnSpc>
          <a:spcPct val="90000"/>
        </a:lnSpc>
        <a:spcBef>
          <a:spcPts val="500"/>
        </a:spcBef>
        <a:buClr>
          <a:schemeClr val="tx2"/>
        </a:buClr>
        <a:buFont typeface="Arial" panose="020B0604020202020204" pitchFamily="34" charset="0"/>
        <a:buChar char="›"/>
        <a:tabLst>
          <a:tab pos="985838" algn="l"/>
        </a:tabLst>
        <a:defRPr sz="1200" kern="1200">
          <a:solidFill>
            <a:schemeClr val="tx1"/>
          </a:solidFill>
          <a:latin typeface="+mn-lt"/>
          <a:ea typeface="+mn-ea"/>
          <a:cs typeface="+mn-cs"/>
        </a:defRPr>
      </a:lvl4pPr>
      <a:lvl5pPr marL="1076325" indent="-228600" algn="l" defTabSz="914400" rtl="0" eaLnBrk="1" latinLnBrk="0" hangingPunct="1">
        <a:lnSpc>
          <a:spcPct val="90000"/>
        </a:lnSpc>
        <a:spcBef>
          <a:spcPts val="500"/>
        </a:spcBef>
        <a:buClr>
          <a:schemeClr val="tx2"/>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png"/></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15.jpeg"/><Relationship Id="rId4" Type="http://schemas.openxmlformats.org/officeDocument/2006/relationships/image" Target="../media/image21.jpeg"/></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22.png"/><Relationship Id="rId4" Type="http://schemas.openxmlformats.org/officeDocument/2006/relationships/image" Target="../media/image19.jpe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3.png"/><Relationship Id="rId1" Type="http://schemas.openxmlformats.org/officeDocument/2006/relationships/slideLayout" Target="../slideLayouts/slideLayout17.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3.png"/><Relationship Id="rId1" Type="http://schemas.openxmlformats.org/officeDocument/2006/relationships/slideLayout" Target="../slideLayouts/slideLayout17.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3.png"/><Relationship Id="rId1" Type="http://schemas.openxmlformats.org/officeDocument/2006/relationships/slideLayout" Target="../slideLayouts/slideLayout17.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4.jpg"/><Relationship Id="rId1" Type="http://schemas.openxmlformats.org/officeDocument/2006/relationships/slideLayout" Target="../slideLayouts/slideLayout17.xml"/><Relationship Id="rId5" Type="http://schemas.openxmlformats.org/officeDocument/2006/relationships/image" Target="../media/image15.jpeg"/><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3.png"/><Relationship Id="rId1" Type="http://schemas.openxmlformats.org/officeDocument/2006/relationships/slideLayout" Target="../slideLayouts/slideLayout17.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3.png"/><Relationship Id="rId1" Type="http://schemas.openxmlformats.org/officeDocument/2006/relationships/slideLayout" Target="../slideLayouts/slideLayout17.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3.png"/><Relationship Id="rId1" Type="http://schemas.openxmlformats.org/officeDocument/2006/relationships/slideLayout" Target="../slideLayouts/slideLayout17.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1026" name="Picture 2" descr="Avacoi">
            <a:extLst>
              <a:ext uri="{FF2B5EF4-FFF2-40B4-BE49-F238E27FC236}">
                <a16:creationId xmlns:a16="http://schemas.microsoft.com/office/drawing/2014/main" id="{55CA19BA-5775-DC3A-D72E-755FBD8C5D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81584" y="701749"/>
            <a:ext cx="1905000" cy="1967023"/>
          </a:xfrm>
          <a:prstGeom prst="rect">
            <a:avLst/>
          </a:prstGeom>
          <a:noFill/>
          <a:extLst>
            <a:ext uri="{909E8E84-426E-40DD-AFC4-6F175D3DCCD1}">
              <a14:hiddenFill xmlns:a14="http://schemas.microsoft.com/office/drawing/2010/main">
                <a:solidFill>
                  <a:srgbClr val="FFFFFF"/>
                </a:solidFill>
              </a14:hiddenFill>
            </a:ext>
          </a:extLst>
        </p:spPr>
      </p:pic>
      <p:pic>
        <p:nvPicPr>
          <p:cNvPr id="49" name="Marcador de posición de imagen 8" descr="Una persona en una tienda&#10;&#10;El contenido generado por IA puede ser incorrecto.">
            <a:extLst>
              <a:ext uri="{FF2B5EF4-FFF2-40B4-BE49-F238E27FC236}">
                <a16:creationId xmlns:a16="http://schemas.microsoft.com/office/drawing/2014/main" id="{05231E13-F6F8-37A7-56DB-72D744D90572}"/>
              </a:ext>
            </a:extLst>
          </p:cNvPr>
          <p:cNvPicPr>
            <a:picLocks noChangeAspect="1"/>
          </p:cNvPicPr>
          <p:nvPr/>
        </p:nvPicPr>
        <p:blipFill>
          <a:blip r:embed="rId4">
            <a:extLst>
              <a:ext uri="{28A0092B-C50C-407E-A947-70E740481C1C}">
                <a14:useLocalDpi xmlns:a14="http://schemas.microsoft.com/office/drawing/2010/main" val="0"/>
              </a:ext>
            </a:extLst>
          </a:blip>
          <a:srcRect l="10962" r="10962"/>
          <a:stretch>
            <a:fillRect/>
          </a:stretch>
        </p:blipFill>
        <p:spPr>
          <a:xfrm>
            <a:off x="95693" y="1"/>
            <a:ext cx="6209414" cy="6858000"/>
          </a:xfrm>
          <a:custGeom>
            <a:avLst/>
            <a:gdLst>
              <a:gd name="connsiteX0" fmla="*/ 0 w 7107238"/>
              <a:gd name="connsiteY0" fmla="*/ 0 h 6858000"/>
              <a:gd name="connsiteX1" fmla="*/ 7107238 w 7107238"/>
              <a:gd name="connsiteY1" fmla="*/ 0 h 6858000"/>
              <a:gd name="connsiteX2" fmla="*/ 7107238 w 7107238"/>
              <a:gd name="connsiteY2" fmla="*/ 155864 h 6858000"/>
              <a:gd name="connsiteX3" fmla="*/ 5486400 w 7107238"/>
              <a:gd name="connsiteY3" fmla="*/ 155864 h 6858000"/>
              <a:gd name="connsiteX4" fmla="*/ 5486400 w 7107238"/>
              <a:gd name="connsiteY4" fmla="*/ 6702136 h 6858000"/>
              <a:gd name="connsiteX5" fmla="*/ 7107238 w 7107238"/>
              <a:gd name="connsiteY5" fmla="*/ 6702136 h 6858000"/>
              <a:gd name="connsiteX6" fmla="*/ 7107238 w 7107238"/>
              <a:gd name="connsiteY6" fmla="*/ 6858000 h 6858000"/>
              <a:gd name="connsiteX7" fmla="*/ 0 w 7107238"/>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7238" h="6858000">
                <a:moveTo>
                  <a:pt x="0" y="0"/>
                </a:moveTo>
                <a:lnTo>
                  <a:pt x="7107238" y="0"/>
                </a:lnTo>
                <a:lnTo>
                  <a:pt x="7107238" y="155864"/>
                </a:lnTo>
                <a:lnTo>
                  <a:pt x="5486400" y="155864"/>
                </a:lnTo>
                <a:lnTo>
                  <a:pt x="5486400" y="6702136"/>
                </a:lnTo>
                <a:lnTo>
                  <a:pt x="7107238" y="6702136"/>
                </a:lnTo>
                <a:lnTo>
                  <a:pt x="7107238" y="6858000"/>
                </a:lnTo>
                <a:lnTo>
                  <a:pt x="0" y="6858000"/>
                </a:lnTo>
                <a:close/>
              </a:path>
            </a:pathLst>
          </a:custGeom>
          <a:solidFill>
            <a:schemeClr val="bg1">
              <a:lumMod val="95000"/>
            </a:schemeClr>
          </a:solidFill>
        </p:spPr>
      </p:pic>
      <p:sp>
        <p:nvSpPr>
          <p:cNvPr id="54" name="object 5">
            <a:extLst>
              <a:ext uri="{FF2B5EF4-FFF2-40B4-BE49-F238E27FC236}">
                <a16:creationId xmlns:a16="http://schemas.microsoft.com/office/drawing/2014/main" id="{C768FAB0-2078-3B85-653C-A63512C0D54B}"/>
              </a:ext>
            </a:extLst>
          </p:cNvPr>
          <p:cNvSpPr txBox="1"/>
          <p:nvPr/>
        </p:nvSpPr>
        <p:spPr>
          <a:xfrm>
            <a:off x="5645888" y="3072809"/>
            <a:ext cx="6546112" cy="3807966"/>
          </a:xfrm>
          <a:prstGeom prst="rect">
            <a:avLst/>
          </a:prstGeom>
        </p:spPr>
        <p:txBody>
          <a:bodyPr vert="horz" wrap="square" lIns="0" tIns="0" rIns="0" bIns="0" rtlCol="0">
            <a:spAutoFit/>
          </a:bodyPr>
          <a:lstStyle/>
          <a:p>
            <a:pPr marL="14480"/>
            <a:r>
              <a:rPr lang="es-ES" sz="1995" b="1" spc="-28" dirty="0">
                <a:latin typeface="Arial" panose="020B0604020202020204" pitchFamily="34" charset="0"/>
                <a:cs typeface="Arial" panose="020B0604020202020204" pitchFamily="34" charset="0"/>
              </a:rPr>
              <a:t>   </a:t>
            </a:r>
            <a:r>
              <a:rPr lang="es-ES" sz="2800" b="1" spc="-28" dirty="0">
                <a:latin typeface="Arial" panose="020B0604020202020204" pitchFamily="34" charset="0"/>
                <a:cs typeface="Arial" panose="020B0604020202020204" pitchFamily="34" charset="0"/>
              </a:rPr>
              <a:t>II ENCUENTRO DE PCI ZONA NORTE</a:t>
            </a:r>
          </a:p>
          <a:p>
            <a:pPr marL="14480"/>
            <a:endParaRPr lang="es-ES" sz="1995" b="1" spc="-28" dirty="0">
              <a:latin typeface="Arial" panose="020B0604020202020204" pitchFamily="34" charset="0"/>
              <a:cs typeface="Arial" panose="020B0604020202020204" pitchFamily="34" charset="0"/>
            </a:endParaRPr>
          </a:p>
          <a:p>
            <a:pPr marL="14480"/>
            <a:r>
              <a:rPr lang="es-ES" sz="1995" b="1" spc="-28" dirty="0">
                <a:latin typeface="Arial" panose="020B0604020202020204" pitchFamily="34" charset="0"/>
                <a:cs typeface="Arial" panose="020B0604020202020204" pitchFamily="34" charset="0"/>
              </a:rPr>
              <a:t>                              4 de Noviembre de 2025 </a:t>
            </a:r>
          </a:p>
          <a:p>
            <a:pPr marL="14480"/>
            <a:endParaRPr lang="es-ES" sz="1995" b="1" spc="-28" dirty="0">
              <a:latin typeface="Arial" panose="020B0604020202020204" pitchFamily="34" charset="0"/>
              <a:cs typeface="Arial" panose="020B0604020202020204" pitchFamily="34" charset="0"/>
            </a:endParaRPr>
          </a:p>
          <a:p>
            <a:pPr marL="14480"/>
            <a:r>
              <a:rPr lang="es-ES" sz="1995" b="1" spc="-28" dirty="0">
                <a:latin typeface="Arial" panose="020B0604020202020204" pitchFamily="34" charset="0"/>
                <a:cs typeface="Arial" panose="020B0604020202020204" pitchFamily="34" charset="0"/>
              </a:rPr>
              <a:t>                             Palacio Euskalduna Bilbao</a:t>
            </a:r>
          </a:p>
          <a:p>
            <a:pPr marL="14480"/>
            <a:endParaRPr lang="es-ES" sz="1995" b="1" spc="-28" dirty="0">
              <a:latin typeface="Arial" panose="020B0604020202020204" pitchFamily="34" charset="0"/>
              <a:cs typeface="Arial" panose="020B0604020202020204" pitchFamily="34" charset="0"/>
            </a:endParaRPr>
          </a:p>
          <a:p>
            <a:pPr marL="14480"/>
            <a:endParaRPr lang="es-ES" sz="1995" b="1" spc="-28" dirty="0">
              <a:latin typeface="Arial" panose="020B0604020202020204" pitchFamily="34" charset="0"/>
              <a:cs typeface="Arial" panose="020B0604020202020204" pitchFamily="34" charset="0"/>
            </a:endParaRPr>
          </a:p>
          <a:p>
            <a:pPr marL="14480"/>
            <a:r>
              <a:rPr lang="es-ES" sz="1995" b="1" spc="-28" dirty="0">
                <a:latin typeface="Arial" panose="020B0604020202020204" pitchFamily="34" charset="0"/>
                <a:cs typeface="Arial" panose="020B0604020202020204" pitchFamily="34" charset="0"/>
              </a:rPr>
              <a:t>                                        Jose Luis Sarnago </a:t>
            </a:r>
            <a:r>
              <a:rPr lang="es-ES" sz="1995" b="1" spc="-28" dirty="0" err="1">
                <a:latin typeface="Arial" panose="020B0604020202020204" pitchFamily="34" charset="0"/>
                <a:cs typeface="Arial" panose="020B0604020202020204" pitchFamily="34" charset="0"/>
              </a:rPr>
              <a:t>Uriaguereka</a:t>
            </a:r>
            <a:endParaRPr lang="es-ES" sz="1995" b="1" spc="-28" dirty="0">
              <a:latin typeface="Arial" panose="020B0604020202020204" pitchFamily="34" charset="0"/>
              <a:cs typeface="Arial" panose="020B0604020202020204" pitchFamily="34" charset="0"/>
            </a:endParaRPr>
          </a:p>
          <a:p>
            <a:pPr marL="14480"/>
            <a:r>
              <a:rPr lang="es-ES" sz="1995" b="1" spc="-28" dirty="0">
                <a:latin typeface="Arial" panose="020B0604020202020204" pitchFamily="34" charset="0"/>
                <a:cs typeface="Arial" panose="020B0604020202020204" pitchFamily="34" charset="0"/>
              </a:rPr>
              <a:t>       </a:t>
            </a:r>
          </a:p>
          <a:p>
            <a:pPr marL="14480"/>
            <a:r>
              <a:rPr lang="es-ES" sz="1995" b="1" spc="-28" dirty="0">
                <a:latin typeface="Arial" panose="020B0604020202020204" pitchFamily="34" charset="0"/>
                <a:cs typeface="Arial" panose="020B0604020202020204" pitchFamily="34" charset="0"/>
              </a:rPr>
              <a:t>                                                 BUREAU VERITAS </a:t>
            </a:r>
          </a:p>
          <a:p>
            <a:pPr marL="14480"/>
            <a:r>
              <a:rPr lang="es-ES" sz="1995" b="1" spc="-28" dirty="0">
                <a:latin typeface="Arial" panose="020B0604020202020204" pitchFamily="34" charset="0"/>
                <a:cs typeface="Arial" panose="020B0604020202020204" pitchFamily="34" charset="0"/>
              </a:rPr>
              <a:t> </a:t>
            </a:r>
          </a:p>
          <a:p>
            <a:pPr marL="14480"/>
            <a:endParaRPr lang="es-ES" sz="1995" b="1" spc="-28"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57958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C0610-12CB-F122-1E6B-A836448302CE}"/>
            </a:ext>
          </a:extLst>
        </p:cNvPr>
        <p:cNvGrpSpPr/>
        <p:nvPr/>
      </p:nvGrpSpPr>
      <p:grpSpPr>
        <a:xfrm>
          <a:off x="0" y="0"/>
          <a:ext cx="0" cy="0"/>
          <a:chOff x="0" y="0"/>
          <a:chExt cx="0" cy="0"/>
        </a:xfrm>
      </p:grpSpPr>
      <p:sp>
        <p:nvSpPr>
          <p:cNvPr id="4" name="Rectángulo 3">
            <a:extLst>
              <a:ext uri="{FF2B5EF4-FFF2-40B4-BE49-F238E27FC236}">
                <a16:creationId xmlns:a16="http://schemas.microsoft.com/office/drawing/2014/main" id="{B8D75890-FD65-3466-FC3B-EE07B8227B55}"/>
              </a:ext>
            </a:extLst>
          </p:cNvPr>
          <p:cNvSpPr/>
          <p:nvPr/>
        </p:nvSpPr>
        <p:spPr>
          <a:xfrm>
            <a:off x="322943" y="5386254"/>
            <a:ext cx="4270828" cy="98830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 name="object 5">
            <a:extLst>
              <a:ext uri="{FF2B5EF4-FFF2-40B4-BE49-F238E27FC236}">
                <a16:creationId xmlns:a16="http://schemas.microsoft.com/office/drawing/2014/main" id="{39F9A107-A39B-91BD-E8CD-40F4EA7D491B}"/>
              </a:ext>
            </a:extLst>
          </p:cNvPr>
          <p:cNvSpPr txBox="1"/>
          <p:nvPr/>
        </p:nvSpPr>
        <p:spPr>
          <a:xfrm>
            <a:off x="595796" y="5532894"/>
            <a:ext cx="4984544" cy="614014"/>
          </a:xfrm>
          <a:prstGeom prst="rect">
            <a:avLst/>
          </a:prstGeom>
        </p:spPr>
        <p:txBody>
          <a:bodyPr vert="horz" wrap="square" lIns="0" tIns="0" rIns="0" bIns="0" rtlCol="0">
            <a:spAutoFit/>
          </a:bodyPr>
          <a:lstStyle/>
          <a:p>
            <a:pPr marL="14480"/>
            <a:r>
              <a:rPr sz="1995" b="1" spc="-28" dirty="0">
                <a:solidFill>
                  <a:schemeClr val="bg1"/>
                </a:solidFill>
                <a:latin typeface="Arial" panose="020B0604020202020204" pitchFamily="34" charset="0"/>
                <a:cs typeface="Arial" panose="020B0604020202020204" pitchFamily="34" charset="0"/>
              </a:rPr>
              <a:t>F</a:t>
            </a:r>
            <a:r>
              <a:rPr sz="1995" b="1" spc="5" dirty="0">
                <a:solidFill>
                  <a:schemeClr val="bg1"/>
                </a:solidFill>
                <a:latin typeface="Arial" panose="020B0604020202020204" pitchFamily="34" charset="0"/>
                <a:cs typeface="Arial" panose="020B0604020202020204" pitchFamily="34" charset="0"/>
              </a:rPr>
              <a:t>e</a:t>
            </a:r>
            <a:r>
              <a:rPr sz="1995" b="1" spc="-5" dirty="0">
                <a:solidFill>
                  <a:schemeClr val="bg1"/>
                </a:solidFill>
                <a:latin typeface="Arial" panose="020B0604020202020204" pitchFamily="34" charset="0"/>
                <a:cs typeface="Arial" panose="020B0604020202020204" pitchFamily="34" charset="0"/>
              </a:rPr>
              <a:t>ch</a:t>
            </a:r>
            <a:r>
              <a:rPr sz="1995" b="1" dirty="0">
                <a:solidFill>
                  <a:schemeClr val="bg1"/>
                </a:solidFill>
                <a:latin typeface="Arial" panose="020B0604020202020204" pitchFamily="34" charset="0"/>
                <a:cs typeface="Arial" panose="020B0604020202020204" pitchFamily="34" charset="0"/>
              </a:rPr>
              <a:t>a</a:t>
            </a:r>
            <a:r>
              <a:rPr sz="1995" b="1" spc="-52" dirty="0">
                <a:solidFill>
                  <a:schemeClr val="bg1"/>
                </a:solidFill>
                <a:latin typeface="Arial" panose="020B0604020202020204" pitchFamily="34" charset="0"/>
                <a:cs typeface="Arial" panose="020B0604020202020204" pitchFamily="34" charset="0"/>
              </a:rPr>
              <a:t> </a:t>
            </a:r>
            <a:r>
              <a:rPr sz="1995" b="1" spc="-5" dirty="0">
                <a:solidFill>
                  <a:schemeClr val="bg1"/>
                </a:solidFill>
                <a:latin typeface="Arial" panose="020B0604020202020204" pitchFamily="34" charset="0"/>
                <a:cs typeface="Arial" panose="020B0604020202020204" pitchFamily="34" charset="0"/>
              </a:rPr>
              <a:t>d</a:t>
            </a:r>
            <a:r>
              <a:rPr sz="1995" b="1" dirty="0">
                <a:solidFill>
                  <a:schemeClr val="bg1"/>
                </a:solidFill>
                <a:latin typeface="Arial" panose="020B0604020202020204" pitchFamily="34" charset="0"/>
                <a:cs typeface="Arial" panose="020B0604020202020204" pitchFamily="34" charset="0"/>
              </a:rPr>
              <a:t>e</a:t>
            </a:r>
            <a:r>
              <a:rPr sz="1995" b="1" spc="-28" dirty="0">
                <a:solidFill>
                  <a:schemeClr val="bg1"/>
                </a:solidFill>
                <a:latin typeface="Arial" panose="020B0604020202020204" pitchFamily="34" charset="0"/>
                <a:cs typeface="Arial" panose="020B0604020202020204" pitchFamily="34" charset="0"/>
              </a:rPr>
              <a:t> </a:t>
            </a:r>
            <a:r>
              <a:rPr sz="1995" b="1" spc="5" dirty="0">
                <a:solidFill>
                  <a:schemeClr val="bg1"/>
                </a:solidFill>
                <a:latin typeface="Arial" panose="020B0604020202020204" pitchFamily="34" charset="0"/>
                <a:cs typeface="Arial" panose="020B0604020202020204" pitchFamily="34" charset="0"/>
              </a:rPr>
              <a:t>e</a:t>
            </a:r>
            <a:r>
              <a:rPr sz="1995" b="1" spc="-23" dirty="0">
                <a:solidFill>
                  <a:schemeClr val="bg1"/>
                </a:solidFill>
                <a:latin typeface="Arial" panose="020B0604020202020204" pitchFamily="34" charset="0"/>
                <a:cs typeface="Arial" panose="020B0604020202020204" pitchFamily="34" charset="0"/>
              </a:rPr>
              <a:t>n</a:t>
            </a:r>
            <a:r>
              <a:rPr sz="1995" b="1" dirty="0">
                <a:solidFill>
                  <a:schemeClr val="bg1"/>
                </a:solidFill>
                <a:latin typeface="Arial" panose="020B0604020202020204" pitchFamily="34" charset="0"/>
                <a:cs typeface="Arial" panose="020B0604020202020204" pitchFamily="34" charset="0"/>
              </a:rPr>
              <a:t>t</a:t>
            </a:r>
            <a:r>
              <a:rPr sz="1995" b="1" spc="-40" dirty="0">
                <a:solidFill>
                  <a:schemeClr val="bg1"/>
                </a:solidFill>
                <a:latin typeface="Arial" panose="020B0604020202020204" pitchFamily="34" charset="0"/>
                <a:cs typeface="Arial" panose="020B0604020202020204" pitchFamily="34" charset="0"/>
              </a:rPr>
              <a:t>r</a:t>
            </a:r>
            <a:r>
              <a:rPr sz="1995" b="1" spc="-5" dirty="0">
                <a:solidFill>
                  <a:schemeClr val="bg1"/>
                </a:solidFill>
                <a:latin typeface="Arial" panose="020B0604020202020204" pitchFamily="34" charset="0"/>
                <a:cs typeface="Arial" panose="020B0604020202020204" pitchFamily="34" charset="0"/>
              </a:rPr>
              <a:t>ad</a:t>
            </a:r>
            <a:r>
              <a:rPr sz="1995" b="1" dirty="0">
                <a:solidFill>
                  <a:schemeClr val="bg1"/>
                </a:solidFill>
                <a:latin typeface="Arial" panose="020B0604020202020204" pitchFamily="34" charset="0"/>
                <a:cs typeface="Arial" panose="020B0604020202020204" pitchFamily="34" charset="0"/>
              </a:rPr>
              <a:t>a</a:t>
            </a:r>
            <a:r>
              <a:rPr sz="1995" b="1" spc="-52" dirty="0">
                <a:solidFill>
                  <a:schemeClr val="bg1"/>
                </a:solidFill>
                <a:latin typeface="Arial" panose="020B0604020202020204" pitchFamily="34" charset="0"/>
                <a:cs typeface="Arial" panose="020B0604020202020204" pitchFamily="34" charset="0"/>
              </a:rPr>
              <a:t> </a:t>
            </a:r>
            <a:r>
              <a:rPr sz="1995" b="1" spc="5" dirty="0" err="1">
                <a:solidFill>
                  <a:schemeClr val="bg1"/>
                </a:solidFill>
                <a:latin typeface="Arial" panose="020B0604020202020204" pitchFamily="34" charset="0"/>
                <a:cs typeface="Arial" panose="020B0604020202020204" pitchFamily="34" charset="0"/>
              </a:rPr>
              <a:t>e</a:t>
            </a:r>
            <a:r>
              <a:rPr sz="1995" b="1" dirty="0" err="1">
                <a:solidFill>
                  <a:schemeClr val="bg1"/>
                </a:solidFill>
                <a:latin typeface="Arial" panose="020B0604020202020204" pitchFamily="34" charset="0"/>
                <a:cs typeface="Arial" panose="020B0604020202020204" pitchFamily="34" charset="0"/>
              </a:rPr>
              <a:t>n</a:t>
            </a:r>
            <a:r>
              <a:rPr sz="1995" b="1" spc="-57" dirty="0">
                <a:solidFill>
                  <a:schemeClr val="bg1"/>
                </a:solidFill>
                <a:latin typeface="Arial" panose="020B0604020202020204" pitchFamily="34" charset="0"/>
                <a:cs typeface="Arial" panose="020B0604020202020204" pitchFamily="34" charset="0"/>
              </a:rPr>
              <a:t> </a:t>
            </a:r>
            <a:r>
              <a:rPr sz="1995" b="1" spc="-5" dirty="0">
                <a:solidFill>
                  <a:schemeClr val="bg1"/>
                </a:solidFill>
                <a:latin typeface="Arial" panose="020B0604020202020204" pitchFamily="34" charset="0"/>
                <a:cs typeface="Arial" panose="020B0604020202020204" pitchFamily="34" charset="0"/>
              </a:rPr>
              <a:t>vi</a:t>
            </a:r>
            <a:r>
              <a:rPr sz="1995" b="1" spc="-17" dirty="0">
                <a:solidFill>
                  <a:schemeClr val="bg1"/>
                </a:solidFill>
                <a:latin typeface="Arial" panose="020B0604020202020204" pitchFamily="34" charset="0"/>
                <a:cs typeface="Arial" panose="020B0604020202020204" pitchFamily="34" charset="0"/>
              </a:rPr>
              <a:t>g</a:t>
            </a:r>
            <a:r>
              <a:rPr sz="1995" b="1" spc="-12" dirty="0">
                <a:solidFill>
                  <a:schemeClr val="bg1"/>
                </a:solidFill>
                <a:latin typeface="Arial" panose="020B0604020202020204" pitchFamily="34" charset="0"/>
                <a:cs typeface="Arial" panose="020B0604020202020204" pitchFamily="34" charset="0"/>
              </a:rPr>
              <a:t>o</a:t>
            </a:r>
            <a:r>
              <a:rPr sz="1995" b="1" dirty="0">
                <a:solidFill>
                  <a:schemeClr val="bg1"/>
                </a:solidFill>
                <a:latin typeface="Arial" panose="020B0604020202020204" pitchFamily="34" charset="0"/>
                <a:cs typeface="Arial" panose="020B0604020202020204" pitchFamily="34" charset="0"/>
              </a:rPr>
              <a:t>r</a:t>
            </a:r>
            <a:r>
              <a:rPr lang="es-ES" sz="1995" b="1" dirty="0">
                <a:solidFill>
                  <a:schemeClr val="bg1"/>
                </a:solidFill>
                <a:latin typeface="Arial" panose="020B0604020202020204" pitchFamily="34" charset="0"/>
                <a:cs typeface="Arial" panose="020B0604020202020204" pitchFamily="34" charset="0"/>
              </a:rPr>
              <a:t>:</a:t>
            </a:r>
            <a:endParaRPr lang="es-ES_tradnl" sz="1995" b="1" dirty="0">
              <a:solidFill>
                <a:schemeClr val="bg1"/>
              </a:solidFill>
              <a:latin typeface="Arial" panose="020B0604020202020204" pitchFamily="34" charset="0"/>
              <a:cs typeface="Arial" panose="020B0604020202020204" pitchFamily="34" charset="0"/>
            </a:endParaRPr>
          </a:p>
          <a:p>
            <a:pPr marL="14480"/>
            <a:r>
              <a:rPr sz="1995" dirty="0">
                <a:solidFill>
                  <a:schemeClr val="bg1"/>
                </a:solidFill>
                <a:latin typeface="Arial" panose="020B0604020202020204" pitchFamily="34" charset="0"/>
                <a:cs typeface="Arial" panose="020B0604020202020204" pitchFamily="34" charset="0"/>
              </a:rPr>
              <a:t>10</a:t>
            </a:r>
            <a:r>
              <a:rPr sz="1995" spc="-63" dirty="0">
                <a:solidFill>
                  <a:schemeClr val="bg1"/>
                </a:solidFill>
                <a:latin typeface="Arial" panose="020B0604020202020204" pitchFamily="34" charset="0"/>
                <a:cs typeface="Arial" panose="020B0604020202020204" pitchFamily="34" charset="0"/>
              </a:rPr>
              <a:t> </a:t>
            </a:r>
            <a:r>
              <a:rPr sz="1995" spc="-5" dirty="0">
                <a:solidFill>
                  <a:schemeClr val="bg1"/>
                </a:solidFill>
                <a:latin typeface="Arial" panose="020B0604020202020204" pitchFamily="34" charset="0"/>
                <a:cs typeface="Arial" panose="020B0604020202020204" pitchFamily="34" charset="0"/>
              </a:rPr>
              <a:t>d</a:t>
            </a:r>
            <a:r>
              <a:rPr sz="1995" dirty="0">
                <a:solidFill>
                  <a:schemeClr val="bg1"/>
                </a:solidFill>
                <a:latin typeface="Arial" panose="020B0604020202020204" pitchFamily="34" charset="0"/>
                <a:cs typeface="Arial" panose="020B0604020202020204" pitchFamily="34" charset="0"/>
              </a:rPr>
              <a:t>e</a:t>
            </a:r>
            <a:r>
              <a:rPr sz="1995" spc="-28" dirty="0">
                <a:solidFill>
                  <a:schemeClr val="bg1"/>
                </a:solidFill>
                <a:latin typeface="Arial" panose="020B0604020202020204" pitchFamily="34" charset="0"/>
                <a:cs typeface="Arial" panose="020B0604020202020204" pitchFamily="34" charset="0"/>
              </a:rPr>
              <a:t> </a:t>
            </a:r>
            <a:r>
              <a:rPr sz="1995" dirty="0">
                <a:solidFill>
                  <a:schemeClr val="bg1"/>
                </a:solidFill>
                <a:latin typeface="Arial" panose="020B0604020202020204" pitchFamily="34" charset="0"/>
                <a:cs typeface="Arial" panose="020B0604020202020204" pitchFamily="34" charset="0"/>
              </a:rPr>
              <a:t>m</a:t>
            </a:r>
            <a:r>
              <a:rPr sz="1995" spc="-45" dirty="0">
                <a:solidFill>
                  <a:schemeClr val="bg1"/>
                </a:solidFill>
                <a:latin typeface="Arial" panose="020B0604020202020204" pitchFamily="34" charset="0"/>
                <a:cs typeface="Arial" panose="020B0604020202020204" pitchFamily="34" charset="0"/>
              </a:rPr>
              <a:t>a</a:t>
            </a:r>
            <a:r>
              <a:rPr sz="1995" spc="-34" dirty="0">
                <a:solidFill>
                  <a:schemeClr val="bg1"/>
                </a:solidFill>
                <a:latin typeface="Arial" panose="020B0604020202020204" pitchFamily="34" charset="0"/>
                <a:cs typeface="Arial" panose="020B0604020202020204" pitchFamily="34" charset="0"/>
              </a:rPr>
              <a:t>y</a:t>
            </a:r>
            <a:r>
              <a:rPr sz="1995" dirty="0">
                <a:solidFill>
                  <a:schemeClr val="bg1"/>
                </a:solidFill>
                <a:latin typeface="Arial" panose="020B0604020202020204" pitchFamily="34" charset="0"/>
                <a:cs typeface="Arial" panose="020B0604020202020204" pitchFamily="34" charset="0"/>
              </a:rPr>
              <a:t>o</a:t>
            </a:r>
            <a:r>
              <a:rPr sz="1995" spc="-45" dirty="0">
                <a:solidFill>
                  <a:schemeClr val="bg1"/>
                </a:solidFill>
                <a:latin typeface="Arial" panose="020B0604020202020204" pitchFamily="34" charset="0"/>
                <a:cs typeface="Arial" panose="020B0604020202020204" pitchFamily="34" charset="0"/>
              </a:rPr>
              <a:t> </a:t>
            </a:r>
            <a:r>
              <a:rPr sz="1995" spc="-5" dirty="0">
                <a:solidFill>
                  <a:schemeClr val="bg1"/>
                </a:solidFill>
                <a:latin typeface="Arial" panose="020B0604020202020204" pitchFamily="34" charset="0"/>
                <a:cs typeface="Arial" panose="020B0604020202020204" pitchFamily="34" charset="0"/>
              </a:rPr>
              <a:t>d</a:t>
            </a:r>
            <a:r>
              <a:rPr sz="1995" dirty="0">
                <a:solidFill>
                  <a:schemeClr val="bg1"/>
                </a:solidFill>
                <a:latin typeface="Arial" panose="020B0604020202020204" pitchFamily="34" charset="0"/>
                <a:cs typeface="Arial" panose="020B0604020202020204" pitchFamily="34" charset="0"/>
              </a:rPr>
              <a:t>e</a:t>
            </a:r>
            <a:r>
              <a:rPr sz="1995" spc="-28" dirty="0">
                <a:solidFill>
                  <a:schemeClr val="bg1"/>
                </a:solidFill>
                <a:latin typeface="Arial" panose="020B0604020202020204" pitchFamily="34" charset="0"/>
                <a:cs typeface="Arial" panose="020B0604020202020204" pitchFamily="34" charset="0"/>
              </a:rPr>
              <a:t> </a:t>
            </a:r>
            <a:r>
              <a:rPr sz="1995" dirty="0">
                <a:solidFill>
                  <a:schemeClr val="bg1"/>
                </a:solidFill>
                <a:latin typeface="Arial" panose="020B0604020202020204" pitchFamily="34" charset="0"/>
                <a:cs typeface="Arial" panose="020B0604020202020204" pitchFamily="34" charset="0"/>
              </a:rPr>
              <a:t>2025</a:t>
            </a:r>
          </a:p>
        </p:txBody>
      </p:sp>
      <p:sp>
        <p:nvSpPr>
          <p:cNvPr id="8" name="Rectángulo 7">
            <a:extLst>
              <a:ext uri="{FF2B5EF4-FFF2-40B4-BE49-F238E27FC236}">
                <a16:creationId xmlns:a16="http://schemas.microsoft.com/office/drawing/2014/main" id="{C2F59553-0807-07A4-D38C-06CADF41A502}"/>
              </a:ext>
            </a:extLst>
          </p:cNvPr>
          <p:cNvSpPr/>
          <p:nvPr/>
        </p:nvSpPr>
        <p:spPr>
          <a:xfrm>
            <a:off x="322943" y="4309097"/>
            <a:ext cx="4270828" cy="98830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object 5">
            <a:extLst>
              <a:ext uri="{FF2B5EF4-FFF2-40B4-BE49-F238E27FC236}">
                <a16:creationId xmlns:a16="http://schemas.microsoft.com/office/drawing/2014/main" id="{8C006033-61E8-6A0A-D1E0-C4235E090236}"/>
              </a:ext>
            </a:extLst>
          </p:cNvPr>
          <p:cNvSpPr txBox="1"/>
          <p:nvPr/>
        </p:nvSpPr>
        <p:spPr>
          <a:xfrm>
            <a:off x="595796" y="4420809"/>
            <a:ext cx="4984544" cy="614014"/>
          </a:xfrm>
          <a:prstGeom prst="rect">
            <a:avLst/>
          </a:prstGeom>
        </p:spPr>
        <p:txBody>
          <a:bodyPr vert="horz" wrap="square" lIns="0" tIns="0" rIns="0" bIns="0" rtlCol="0">
            <a:spAutoFit/>
          </a:bodyPr>
          <a:lstStyle/>
          <a:p>
            <a:pPr marL="14480"/>
            <a:r>
              <a:rPr lang="es-ES" sz="1995" b="1" spc="-28" dirty="0">
                <a:solidFill>
                  <a:schemeClr val="bg1"/>
                </a:solidFill>
                <a:latin typeface="Arial" panose="020B0604020202020204" pitchFamily="34" charset="0"/>
                <a:cs typeface="Arial" panose="020B0604020202020204" pitchFamily="34" charset="0"/>
              </a:rPr>
              <a:t>Publicado en el BOE:</a:t>
            </a:r>
            <a:endParaRPr lang="es-ES_tradnl" sz="1995" b="1" dirty="0">
              <a:solidFill>
                <a:schemeClr val="bg1"/>
              </a:solidFill>
              <a:latin typeface="Arial" panose="020B0604020202020204" pitchFamily="34" charset="0"/>
              <a:cs typeface="Arial" panose="020B0604020202020204" pitchFamily="34" charset="0"/>
            </a:endParaRPr>
          </a:p>
          <a:p>
            <a:pPr marL="14480"/>
            <a:r>
              <a:rPr sz="1995" dirty="0">
                <a:solidFill>
                  <a:schemeClr val="bg1"/>
                </a:solidFill>
                <a:latin typeface="Arial" panose="020B0604020202020204" pitchFamily="34" charset="0"/>
                <a:cs typeface="Arial" panose="020B0604020202020204" pitchFamily="34" charset="0"/>
              </a:rPr>
              <a:t>10</a:t>
            </a:r>
            <a:r>
              <a:rPr sz="1995" spc="-63" dirty="0">
                <a:solidFill>
                  <a:schemeClr val="bg1"/>
                </a:solidFill>
                <a:latin typeface="Arial" panose="020B0604020202020204" pitchFamily="34" charset="0"/>
                <a:cs typeface="Arial" panose="020B0604020202020204" pitchFamily="34" charset="0"/>
              </a:rPr>
              <a:t> </a:t>
            </a:r>
            <a:r>
              <a:rPr sz="1995" spc="-5" dirty="0">
                <a:solidFill>
                  <a:schemeClr val="bg1"/>
                </a:solidFill>
                <a:latin typeface="Arial" panose="020B0604020202020204" pitchFamily="34" charset="0"/>
                <a:cs typeface="Arial" panose="020B0604020202020204" pitchFamily="34" charset="0"/>
              </a:rPr>
              <a:t>d</a:t>
            </a:r>
            <a:r>
              <a:rPr sz="1995" dirty="0">
                <a:solidFill>
                  <a:schemeClr val="bg1"/>
                </a:solidFill>
                <a:latin typeface="Arial" panose="020B0604020202020204" pitchFamily="34" charset="0"/>
                <a:cs typeface="Arial" panose="020B0604020202020204" pitchFamily="34" charset="0"/>
              </a:rPr>
              <a:t>e</a:t>
            </a:r>
            <a:r>
              <a:rPr sz="1995" spc="-28" dirty="0">
                <a:solidFill>
                  <a:schemeClr val="bg1"/>
                </a:solidFill>
                <a:latin typeface="Arial" panose="020B0604020202020204" pitchFamily="34" charset="0"/>
                <a:cs typeface="Arial" panose="020B0604020202020204" pitchFamily="34" charset="0"/>
              </a:rPr>
              <a:t> </a:t>
            </a:r>
            <a:r>
              <a:rPr lang="es-ES" sz="1995" dirty="0">
                <a:solidFill>
                  <a:schemeClr val="bg1"/>
                </a:solidFill>
                <a:latin typeface="Arial" panose="020B0604020202020204" pitchFamily="34" charset="0"/>
                <a:cs typeface="Arial" panose="020B0604020202020204" pitchFamily="34" charset="0"/>
              </a:rPr>
              <a:t>abril</a:t>
            </a:r>
            <a:r>
              <a:rPr sz="1995" spc="-45" dirty="0">
                <a:solidFill>
                  <a:schemeClr val="bg1"/>
                </a:solidFill>
                <a:latin typeface="Arial" panose="020B0604020202020204" pitchFamily="34" charset="0"/>
                <a:cs typeface="Arial" panose="020B0604020202020204" pitchFamily="34" charset="0"/>
              </a:rPr>
              <a:t> </a:t>
            </a:r>
            <a:r>
              <a:rPr sz="1995" spc="-5" dirty="0">
                <a:solidFill>
                  <a:schemeClr val="bg1"/>
                </a:solidFill>
                <a:latin typeface="Arial" panose="020B0604020202020204" pitchFamily="34" charset="0"/>
                <a:cs typeface="Arial" panose="020B0604020202020204" pitchFamily="34" charset="0"/>
              </a:rPr>
              <a:t>d</a:t>
            </a:r>
            <a:r>
              <a:rPr sz="1995" dirty="0">
                <a:solidFill>
                  <a:schemeClr val="bg1"/>
                </a:solidFill>
                <a:latin typeface="Arial" panose="020B0604020202020204" pitchFamily="34" charset="0"/>
                <a:cs typeface="Arial" panose="020B0604020202020204" pitchFamily="34" charset="0"/>
              </a:rPr>
              <a:t>e</a:t>
            </a:r>
            <a:r>
              <a:rPr sz="1995" spc="-28" dirty="0">
                <a:solidFill>
                  <a:schemeClr val="bg1"/>
                </a:solidFill>
                <a:latin typeface="Arial" panose="020B0604020202020204" pitchFamily="34" charset="0"/>
                <a:cs typeface="Arial" panose="020B0604020202020204" pitchFamily="34" charset="0"/>
              </a:rPr>
              <a:t> </a:t>
            </a:r>
            <a:r>
              <a:rPr sz="1995" dirty="0">
                <a:solidFill>
                  <a:schemeClr val="bg1"/>
                </a:solidFill>
                <a:latin typeface="Arial" panose="020B0604020202020204" pitchFamily="34" charset="0"/>
                <a:cs typeface="Arial" panose="020B0604020202020204" pitchFamily="34" charset="0"/>
              </a:rPr>
              <a:t>2025</a:t>
            </a:r>
          </a:p>
        </p:txBody>
      </p:sp>
      <p:pic>
        <p:nvPicPr>
          <p:cNvPr id="11" name="Imagen 10">
            <a:extLst>
              <a:ext uri="{FF2B5EF4-FFF2-40B4-BE49-F238E27FC236}">
                <a16:creationId xmlns:a16="http://schemas.microsoft.com/office/drawing/2014/main" id="{13CA1A79-0E4C-8FFD-BF38-EF8677F91C0F}"/>
              </a:ext>
            </a:extLst>
          </p:cNvPr>
          <p:cNvPicPr>
            <a:picLocks noChangeAspect="1"/>
          </p:cNvPicPr>
          <p:nvPr/>
        </p:nvPicPr>
        <p:blipFill>
          <a:blip r:embed="rId3"/>
          <a:stretch>
            <a:fillRect/>
          </a:stretch>
        </p:blipFill>
        <p:spPr>
          <a:xfrm>
            <a:off x="224685" y="2223907"/>
            <a:ext cx="6674482" cy="1766137"/>
          </a:xfrm>
          <a:prstGeom prst="rect">
            <a:avLst/>
          </a:prstGeom>
        </p:spPr>
      </p:pic>
      <p:sp>
        <p:nvSpPr>
          <p:cNvPr id="12" name="Rectángulo 11">
            <a:extLst>
              <a:ext uri="{FF2B5EF4-FFF2-40B4-BE49-F238E27FC236}">
                <a16:creationId xmlns:a16="http://schemas.microsoft.com/office/drawing/2014/main" id="{541FE83A-D5D6-A289-DAF8-162B84F33DA3}"/>
              </a:ext>
            </a:extLst>
          </p:cNvPr>
          <p:cNvSpPr/>
          <p:nvPr/>
        </p:nvSpPr>
        <p:spPr>
          <a:xfrm>
            <a:off x="4916197" y="3106975"/>
            <a:ext cx="4270828" cy="43060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3" name="object 5">
            <a:extLst>
              <a:ext uri="{FF2B5EF4-FFF2-40B4-BE49-F238E27FC236}">
                <a16:creationId xmlns:a16="http://schemas.microsoft.com/office/drawing/2014/main" id="{50DEA9D0-094F-7D8C-71E1-DC748D9077C9}"/>
              </a:ext>
            </a:extLst>
          </p:cNvPr>
          <p:cNvSpPr txBox="1"/>
          <p:nvPr/>
        </p:nvSpPr>
        <p:spPr>
          <a:xfrm>
            <a:off x="5550824" y="3172601"/>
            <a:ext cx="4984544" cy="307007"/>
          </a:xfrm>
          <a:prstGeom prst="rect">
            <a:avLst/>
          </a:prstGeom>
        </p:spPr>
        <p:txBody>
          <a:bodyPr vert="horz" wrap="square" lIns="0" tIns="0" rIns="0" bIns="0" rtlCol="0">
            <a:spAutoFit/>
          </a:bodyPr>
          <a:lstStyle/>
          <a:p>
            <a:pPr marL="14480"/>
            <a:r>
              <a:rPr lang="es-ES" sz="1995" dirty="0">
                <a:solidFill>
                  <a:schemeClr val="bg1"/>
                </a:solidFill>
                <a:latin typeface="Arial" panose="020B0604020202020204" pitchFamily="34" charset="0"/>
                <a:cs typeface="Arial" panose="020B0604020202020204" pitchFamily="34" charset="0"/>
              </a:rPr>
              <a:t>¿Entrada en vigor?</a:t>
            </a:r>
            <a:endParaRPr sz="1995" dirty="0">
              <a:solidFill>
                <a:schemeClr val="bg1"/>
              </a:solidFill>
              <a:latin typeface="Arial" panose="020B0604020202020204" pitchFamily="34" charset="0"/>
              <a:cs typeface="Arial" panose="020B0604020202020204" pitchFamily="34" charset="0"/>
            </a:endParaRPr>
          </a:p>
        </p:txBody>
      </p:sp>
      <p:pic>
        <p:nvPicPr>
          <p:cNvPr id="14" name="Imagen 13">
            <a:extLst>
              <a:ext uri="{FF2B5EF4-FFF2-40B4-BE49-F238E27FC236}">
                <a16:creationId xmlns:a16="http://schemas.microsoft.com/office/drawing/2014/main" id="{9F094A9A-8709-9CB7-9935-3F6D5ABFA648}"/>
              </a:ext>
            </a:extLst>
          </p:cNvPr>
          <p:cNvPicPr>
            <a:picLocks noChangeAspect="1"/>
          </p:cNvPicPr>
          <p:nvPr/>
        </p:nvPicPr>
        <p:blipFill>
          <a:blip r:embed="rId4"/>
          <a:stretch>
            <a:fillRect/>
          </a:stretch>
        </p:blipFill>
        <p:spPr>
          <a:xfrm>
            <a:off x="7772399" y="3896249"/>
            <a:ext cx="3717471" cy="2478314"/>
          </a:xfrm>
          <a:prstGeom prst="rect">
            <a:avLst/>
          </a:prstGeom>
        </p:spPr>
      </p:pic>
      <p:sp>
        <p:nvSpPr>
          <p:cNvPr id="3" name="Rectángulo 2">
            <a:extLst>
              <a:ext uri="{FF2B5EF4-FFF2-40B4-BE49-F238E27FC236}">
                <a16:creationId xmlns:a16="http://schemas.microsoft.com/office/drawing/2014/main" id="{009366A8-20E4-CC7D-CCB7-C0409446D2A0}"/>
              </a:ext>
            </a:extLst>
          </p:cNvPr>
          <p:cNvSpPr/>
          <p:nvPr/>
        </p:nvSpPr>
        <p:spPr>
          <a:xfrm>
            <a:off x="0" y="-1"/>
            <a:ext cx="12192000" cy="22239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10" name="CuadroTexto 9">
            <a:extLst>
              <a:ext uri="{FF2B5EF4-FFF2-40B4-BE49-F238E27FC236}">
                <a16:creationId xmlns:a16="http://schemas.microsoft.com/office/drawing/2014/main" id="{746ED636-96AA-C86E-D426-6BA400E55F89}"/>
              </a:ext>
            </a:extLst>
          </p:cNvPr>
          <p:cNvSpPr txBox="1"/>
          <p:nvPr/>
        </p:nvSpPr>
        <p:spPr>
          <a:xfrm>
            <a:off x="4401879" y="575697"/>
            <a:ext cx="7565435" cy="1384995"/>
          </a:xfrm>
          <a:prstGeom prst="rect">
            <a:avLst/>
          </a:prstGeom>
          <a:noFill/>
        </p:spPr>
        <p:txBody>
          <a:bodyPr wrap="square">
            <a:spAutoFit/>
          </a:bodyPr>
          <a:lstStyle/>
          <a:p>
            <a:r>
              <a:rPr lang="es-ES" sz="2800" b="1" dirty="0">
                <a:solidFill>
                  <a:schemeClr val="bg1"/>
                </a:solidFill>
                <a:latin typeface="Calibri" panose="020F0502020204030204" pitchFamily="34" charset="0"/>
                <a:cs typeface="Calibri" panose="020F0502020204030204" pitchFamily="34" charset="0"/>
              </a:rPr>
              <a:t>NUEVO REGLAMENTO DE SEGURIDAD CONTRA INCENDIOS  EN ESTABLECIMIENTOS INDUSTRIALES . RD 164/2025</a:t>
            </a:r>
          </a:p>
        </p:txBody>
      </p:sp>
      <p:pic>
        <p:nvPicPr>
          <p:cNvPr id="15" name="Imagen 14" descr="Imagen que contiene Texto">
            <a:extLst>
              <a:ext uri="{FF2B5EF4-FFF2-40B4-BE49-F238E27FC236}">
                <a16:creationId xmlns:a16="http://schemas.microsoft.com/office/drawing/2014/main" id="{A360C336-205D-FE73-EBFC-394294FC58C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4686" y="483437"/>
            <a:ext cx="1189444" cy="1323829"/>
          </a:xfrm>
          <a:prstGeom prst="rect">
            <a:avLst/>
          </a:prstGeom>
        </p:spPr>
      </p:pic>
      <p:pic>
        <p:nvPicPr>
          <p:cNvPr id="16" name="Picture 2" descr="Avacoi">
            <a:extLst>
              <a:ext uri="{FF2B5EF4-FFF2-40B4-BE49-F238E27FC236}">
                <a16:creationId xmlns:a16="http://schemas.microsoft.com/office/drawing/2014/main" id="{EDBF8F64-734D-40DE-B66F-F4CEA829844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73349" y="449573"/>
            <a:ext cx="1265275" cy="1323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61735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B6A7D-28A6-2371-889C-3D8AF4C7D020}"/>
            </a:ext>
          </a:extLst>
        </p:cNvPr>
        <p:cNvGrpSpPr/>
        <p:nvPr/>
      </p:nvGrpSpPr>
      <p:grpSpPr>
        <a:xfrm>
          <a:off x="0" y="0"/>
          <a:ext cx="0" cy="0"/>
          <a:chOff x="0" y="0"/>
          <a:chExt cx="0" cy="0"/>
        </a:xfrm>
      </p:grpSpPr>
      <p:sp>
        <p:nvSpPr>
          <p:cNvPr id="6" name="Rectángulo 5">
            <a:extLst>
              <a:ext uri="{FF2B5EF4-FFF2-40B4-BE49-F238E27FC236}">
                <a16:creationId xmlns:a16="http://schemas.microsoft.com/office/drawing/2014/main" id="{5063579A-7307-4A33-5415-1FB4EC810A2B}"/>
              </a:ext>
            </a:extLst>
          </p:cNvPr>
          <p:cNvSpPr/>
          <p:nvPr/>
        </p:nvSpPr>
        <p:spPr>
          <a:xfrm>
            <a:off x="0" y="0"/>
            <a:ext cx="12192000" cy="185928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4" name="Imagen 3">
            <a:extLst>
              <a:ext uri="{FF2B5EF4-FFF2-40B4-BE49-F238E27FC236}">
                <a16:creationId xmlns:a16="http://schemas.microsoft.com/office/drawing/2014/main" id="{F9BE6C70-527E-B8AF-6404-D64931D9F5CF}"/>
              </a:ext>
            </a:extLst>
          </p:cNvPr>
          <p:cNvPicPr>
            <a:picLocks noChangeAspect="1"/>
          </p:cNvPicPr>
          <p:nvPr/>
        </p:nvPicPr>
        <p:blipFill>
          <a:blip r:embed="rId3"/>
          <a:stretch>
            <a:fillRect/>
          </a:stretch>
        </p:blipFill>
        <p:spPr>
          <a:xfrm>
            <a:off x="8649250" y="3127739"/>
            <a:ext cx="2974651" cy="1870982"/>
          </a:xfrm>
          <a:prstGeom prst="rect">
            <a:avLst/>
          </a:prstGeom>
        </p:spPr>
      </p:pic>
      <p:sp>
        <p:nvSpPr>
          <p:cNvPr id="5" name="CuadroTexto 4">
            <a:extLst>
              <a:ext uri="{FF2B5EF4-FFF2-40B4-BE49-F238E27FC236}">
                <a16:creationId xmlns:a16="http://schemas.microsoft.com/office/drawing/2014/main" id="{F3A22BB4-F32C-34BD-5FCC-69909248CB6D}"/>
              </a:ext>
            </a:extLst>
          </p:cNvPr>
          <p:cNvSpPr txBox="1"/>
          <p:nvPr/>
        </p:nvSpPr>
        <p:spPr>
          <a:xfrm>
            <a:off x="568099" y="3149510"/>
            <a:ext cx="8055428" cy="2031325"/>
          </a:xfrm>
          <a:prstGeom prst="rect">
            <a:avLst/>
          </a:prstGeom>
          <a:noFill/>
        </p:spPr>
        <p:txBody>
          <a:bodyPr wrap="square" rtlCol="0">
            <a:spAutoFit/>
          </a:bodyPr>
          <a:lstStyle/>
          <a:p>
            <a:r>
              <a:rPr lang="es-ES" dirty="0"/>
              <a:t>Las disposiciones de los apartados 1, 2 y 3 del artículo 12, relativos al funcionamiento y mantenimiento; del capítulo IV, sobre inspecciones; del capítulo V, sobre la actuación en caso de incendio; y del capítulo VI, referente al régimen sancionador; </a:t>
            </a:r>
            <a:r>
              <a:rPr lang="es-ES" b="1" dirty="0"/>
              <a:t>serán de aplicación a todos los establecimientos industriales</a:t>
            </a:r>
            <a:r>
              <a:rPr lang="es-ES" dirty="0"/>
              <a:t>, independientemente de si son nuevos o existentes con anterioridad, </a:t>
            </a:r>
            <a:r>
              <a:rPr lang="es-ES" b="1" dirty="0"/>
              <a:t>a partir de transcurridos seis meses desde la entrada en vigor del presente real decreto</a:t>
            </a:r>
            <a:r>
              <a:rPr lang="es-ES" dirty="0"/>
              <a:t>.</a:t>
            </a:r>
          </a:p>
        </p:txBody>
      </p:sp>
      <p:sp>
        <p:nvSpPr>
          <p:cNvPr id="9" name="object 31">
            <a:extLst>
              <a:ext uri="{FF2B5EF4-FFF2-40B4-BE49-F238E27FC236}">
                <a16:creationId xmlns:a16="http://schemas.microsoft.com/office/drawing/2014/main" id="{1076739A-9845-D7D5-6F12-8910E7C17E64}"/>
              </a:ext>
            </a:extLst>
          </p:cNvPr>
          <p:cNvSpPr txBox="1"/>
          <p:nvPr/>
        </p:nvSpPr>
        <p:spPr>
          <a:xfrm>
            <a:off x="662755" y="2017300"/>
            <a:ext cx="4798246" cy="338554"/>
          </a:xfrm>
          <a:prstGeom prst="rect">
            <a:avLst/>
          </a:prstGeom>
          <a:solidFill>
            <a:schemeClr val="tx2"/>
          </a:solidFill>
        </p:spPr>
        <p:txBody>
          <a:bodyPr wrap="square">
            <a:spAutoFit/>
          </a:bodyPr>
          <a:lstStyle>
            <a:defPPr>
              <a:defRPr lang="fr-FR"/>
            </a:defPPr>
            <a:lvl1pPr algn="ctr" defTabSz="1042532" eaLnBrk="0" fontAlgn="base" hangingPunct="0">
              <a:spcBef>
                <a:spcPct val="0"/>
              </a:spcBef>
              <a:spcAft>
                <a:spcPct val="0"/>
              </a:spcAft>
              <a:defRPr spc="300">
                <a:solidFill>
                  <a:schemeClr val="bg1"/>
                </a:solidFill>
                <a:latin typeface="Arial" panose="020B0604020202020204" pitchFamily="34" charset="0"/>
              </a:defRPr>
            </a:lvl1pPr>
          </a:lstStyle>
          <a:p>
            <a:r>
              <a:rPr sz="1600" dirty="0"/>
              <a:t>DISPOSICIONES TRANSITORIAS</a:t>
            </a:r>
            <a:endParaRPr lang="es-ES_tradnl" sz="1600" dirty="0"/>
          </a:p>
        </p:txBody>
      </p:sp>
      <p:sp>
        <p:nvSpPr>
          <p:cNvPr id="11" name="CuadroTexto 10">
            <a:extLst>
              <a:ext uri="{FF2B5EF4-FFF2-40B4-BE49-F238E27FC236}">
                <a16:creationId xmlns:a16="http://schemas.microsoft.com/office/drawing/2014/main" id="{3999431B-9603-0306-1EF6-CB4D0C7D136A}"/>
              </a:ext>
            </a:extLst>
          </p:cNvPr>
          <p:cNvSpPr txBox="1"/>
          <p:nvPr/>
        </p:nvSpPr>
        <p:spPr>
          <a:xfrm>
            <a:off x="846905" y="2486026"/>
            <a:ext cx="4429946" cy="276999"/>
          </a:xfrm>
          <a:prstGeom prst="rect">
            <a:avLst/>
          </a:prstGeom>
          <a:noFill/>
          <a:ln>
            <a:solidFill>
              <a:schemeClr val="tx2"/>
            </a:solidFill>
          </a:ln>
        </p:spPr>
        <p:txBody>
          <a:bodyPr wrap="square">
            <a:spAutoFit/>
          </a:bodyPr>
          <a:lstStyle>
            <a:defPPr>
              <a:defRPr lang="fr-FR"/>
            </a:defPPr>
            <a:lvl1pPr algn="ctr" defTabSz="1042532" eaLnBrk="0" fontAlgn="base" hangingPunct="0">
              <a:spcBef>
                <a:spcPct val="0"/>
              </a:spcBef>
              <a:spcAft>
                <a:spcPct val="0"/>
              </a:spcAft>
              <a:defRPr spc="300">
                <a:solidFill>
                  <a:schemeClr val="bg1"/>
                </a:solidFill>
                <a:latin typeface="Arial" panose="020B0604020202020204" pitchFamily="34" charset="0"/>
              </a:defRPr>
            </a:lvl1pPr>
          </a:lstStyle>
          <a:p>
            <a:r>
              <a:rPr lang="es-ES_tradnl" sz="1200" dirty="0">
                <a:solidFill>
                  <a:schemeClr val="tx2"/>
                </a:solidFill>
              </a:rPr>
              <a:t>DISPOSICIÓN  TRANSITORIA  PRIMERA</a:t>
            </a:r>
          </a:p>
        </p:txBody>
      </p:sp>
      <p:sp>
        <p:nvSpPr>
          <p:cNvPr id="13" name="Rectángulo 12">
            <a:extLst>
              <a:ext uri="{FF2B5EF4-FFF2-40B4-BE49-F238E27FC236}">
                <a16:creationId xmlns:a16="http://schemas.microsoft.com/office/drawing/2014/main" id="{252C7160-0E4F-50B6-30FD-0F0992509E8A}"/>
              </a:ext>
            </a:extLst>
          </p:cNvPr>
          <p:cNvSpPr/>
          <p:nvPr/>
        </p:nvSpPr>
        <p:spPr>
          <a:xfrm>
            <a:off x="1006023" y="5320940"/>
            <a:ext cx="4270828" cy="98830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b="1" dirty="0"/>
              <a:t>A partir del 10 noviembre de 2025</a:t>
            </a:r>
          </a:p>
        </p:txBody>
      </p:sp>
      <p:pic>
        <p:nvPicPr>
          <p:cNvPr id="3" name="Imagen 2" descr="Imagen que contiene Texto">
            <a:extLst>
              <a:ext uri="{FF2B5EF4-FFF2-40B4-BE49-F238E27FC236}">
                <a16:creationId xmlns:a16="http://schemas.microsoft.com/office/drawing/2014/main" id="{C52133AB-1518-BF2A-D1E6-6B646C8297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9108" y="180753"/>
            <a:ext cx="1189444" cy="1491321"/>
          </a:xfrm>
          <a:prstGeom prst="rect">
            <a:avLst/>
          </a:prstGeom>
        </p:spPr>
      </p:pic>
      <p:pic>
        <p:nvPicPr>
          <p:cNvPr id="8" name="Picture 2" descr="Avacoi">
            <a:extLst>
              <a:ext uri="{FF2B5EF4-FFF2-40B4-BE49-F238E27FC236}">
                <a16:creationId xmlns:a16="http://schemas.microsoft.com/office/drawing/2014/main" id="{1CA2A4A3-6CCC-868D-84C6-8CD1898CC0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73349" y="180753"/>
            <a:ext cx="1265275" cy="1491321"/>
          </a:xfrm>
          <a:prstGeom prst="rect">
            <a:avLst/>
          </a:prstGeom>
          <a:noFill/>
          <a:extLst>
            <a:ext uri="{909E8E84-426E-40DD-AFC4-6F175D3DCCD1}">
              <a14:hiddenFill xmlns:a14="http://schemas.microsoft.com/office/drawing/2010/main">
                <a:solidFill>
                  <a:srgbClr val="FFFFFF"/>
                </a:solidFill>
              </a14:hiddenFill>
            </a:ext>
          </a:extLst>
        </p:spPr>
      </p:pic>
      <p:sp>
        <p:nvSpPr>
          <p:cNvPr id="10" name="CuadroTexto 9">
            <a:extLst>
              <a:ext uri="{FF2B5EF4-FFF2-40B4-BE49-F238E27FC236}">
                <a16:creationId xmlns:a16="http://schemas.microsoft.com/office/drawing/2014/main" id="{655B7B0C-EDA2-9398-BD64-EDF9E9E6662C}"/>
              </a:ext>
            </a:extLst>
          </p:cNvPr>
          <p:cNvSpPr txBox="1"/>
          <p:nvPr/>
        </p:nvSpPr>
        <p:spPr>
          <a:xfrm>
            <a:off x="4742121" y="287079"/>
            <a:ext cx="7240771" cy="1384995"/>
          </a:xfrm>
          <a:prstGeom prst="rect">
            <a:avLst/>
          </a:prstGeom>
          <a:noFill/>
        </p:spPr>
        <p:txBody>
          <a:bodyPr wrap="square">
            <a:spAutoFit/>
          </a:bodyPr>
          <a:lstStyle/>
          <a:p>
            <a:r>
              <a:rPr lang="es-ES" sz="2800" b="1" dirty="0">
                <a:solidFill>
                  <a:schemeClr val="bg1"/>
                </a:solidFill>
                <a:latin typeface="Calibri" panose="020F0502020204030204" pitchFamily="34" charset="0"/>
                <a:cs typeface="Calibri" panose="020F0502020204030204" pitchFamily="34" charset="0"/>
              </a:rPr>
              <a:t>NUEVO REGLAMENTO DE SEGURIDAD CONTRA INCENDIOS  EN ESTABLECIMIENTOS INDUSTRIALES . RD 164/2025</a:t>
            </a:r>
          </a:p>
        </p:txBody>
      </p:sp>
    </p:spTree>
    <p:extLst>
      <p:ext uri="{BB962C8B-B14F-4D97-AF65-F5344CB8AC3E}">
        <p14:creationId xmlns:p14="http://schemas.microsoft.com/office/powerpoint/2010/main" val="1619495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DE613-E756-EE2F-A294-DC9B0FD91092}"/>
            </a:ext>
          </a:extLst>
        </p:cNvPr>
        <p:cNvGrpSpPr/>
        <p:nvPr/>
      </p:nvGrpSpPr>
      <p:grpSpPr>
        <a:xfrm>
          <a:off x="0" y="0"/>
          <a:ext cx="0" cy="0"/>
          <a:chOff x="0" y="0"/>
          <a:chExt cx="0" cy="0"/>
        </a:xfrm>
      </p:grpSpPr>
      <p:sp>
        <p:nvSpPr>
          <p:cNvPr id="6" name="Rectángulo 5">
            <a:extLst>
              <a:ext uri="{FF2B5EF4-FFF2-40B4-BE49-F238E27FC236}">
                <a16:creationId xmlns:a16="http://schemas.microsoft.com/office/drawing/2014/main" id="{42D09271-EA86-03BF-0CE8-6A4C97AA5415}"/>
              </a:ext>
            </a:extLst>
          </p:cNvPr>
          <p:cNvSpPr/>
          <p:nvPr/>
        </p:nvSpPr>
        <p:spPr>
          <a:xfrm>
            <a:off x="0" y="-1"/>
            <a:ext cx="12192000" cy="22239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2" name="CuadroTexto 1">
            <a:extLst>
              <a:ext uri="{FF2B5EF4-FFF2-40B4-BE49-F238E27FC236}">
                <a16:creationId xmlns:a16="http://schemas.microsoft.com/office/drawing/2014/main" id="{7A857F8F-B464-3C4D-E4C5-BC47F93150B6}"/>
              </a:ext>
            </a:extLst>
          </p:cNvPr>
          <p:cNvSpPr txBox="1"/>
          <p:nvPr/>
        </p:nvSpPr>
        <p:spPr>
          <a:xfrm>
            <a:off x="4401879" y="575697"/>
            <a:ext cx="7565435" cy="1384995"/>
          </a:xfrm>
          <a:prstGeom prst="rect">
            <a:avLst/>
          </a:prstGeom>
          <a:noFill/>
        </p:spPr>
        <p:txBody>
          <a:bodyPr wrap="square">
            <a:spAutoFit/>
          </a:bodyPr>
          <a:lstStyle/>
          <a:p>
            <a:r>
              <a:rPr lang="es-ES" sz="2800" b="1" dirty="0">
                <a:solidFill>
                  <a:schemeClr val="bg1"/>
                </a:solidFill>
                <a:latin typeface="Calibri" panose="020F0502020204030204" pitchFamily="34" charset="0"/>
                <a:cs typeface="Calibri" panose="020F0502020204030204" pitchFamily="34" charset="0"/>
              </a:rPr>
              <a:t>NUEVO REGLAMENTO DE SEGURIDAD CONTRA INCENDIOS  EN ESTABLECIMIENTOS INDUSTRIALES . RD 164/2025</a:t>
            </a:r>
          </a:p>
        </p:txBody>
      </p:sp>
      <p:pic>
        <p:nvPicPr>
          <p:cNvPr id="3" name="Picture 2" descr="Avacoi">
            <a:extLst>
              <a:ext uri="{FF2B5EF4-FFF2-40B4-BE49-F238E27FC236}">
                <a16:creationId xmlns:a16="http://schemas.microsoft.com/office/drawing/2014/main" id="{8C963A5F-1768-889A-5101-9E885D7FBB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3349" y="449573"/>
            <a:ext cx="1265275" cy="1323829"/>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n 15" descr="Imagen que contiene Texto">
            <a:extLst>
              <a:ext uri="{FF2B5EF4-FFF2-40B4-BE49-F238E27FC236}">
                <a16:creationId xmlns:a16="http://schemas.microsoft.com/office/drawing/2014/main" id="{792E0081-0172-0150-97BB-9479A968EC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4686" y="483437"/>
            <a:ext cx="1189444" cy="1323829"/>
          </a:xfrm>
          <a:prstGeom prst="rect">
            <a:avLst/>
          </a:prstGeom>
        </p:spPr>
      </p:pic>
      <p:pic>
        <p:nvPicPr>
          <p:cNvPr id="18" name="Imagen 17">
            <a:extLst>
              <a:ext uri="{FF2B5EF4-FFF2-40B4-BE49-F238E27FC236}">
                <a16:creationId xmlns:a16="http://schemas.microsoft.com/office/drawing/2014/main" id="{037CE67D-6A32-C8D0-C3F0-740DD184071A}"/>
              </a:ext>
            </a:extLst>
          </p:cNvPr>
          <p:cNvPicPr>
            <a:picLocks noChangeAspect="1"/>
          </p:cNvPicPr>
          <p:nvPr/>
        </p:nvPicPr>
        <p:blipFill>
          <a:blip r:embed="rId5"/>
          <a:stretch>
            <a:fillRect/>
          </a:stretch>
        </p:blipFill>
        <p:spPr>
          <a:xfrm>
            <a:off x="581689" y="2290704"/>
            <a:ext cx="11103491" cy="1802832"/>
          </a:xfrm>
          <a:prstGeom prst="rect">
            <a:avLst/>
          </a:prstGeom>
        </p:spPr>
      </p:pic>
      <p:sp>
        <p:nvSpPr>
          <p:cNvPr id="19" name="object 3">
            <a:extLst>
              <a:ext uri="{FF2B5EF4-FFF2-40B4-BE49-F238E27FC236}">
                <a16:creationId xmlns:a16="http://schemas.microsoft.com/office/drawing/2014/main" id="{6DCDB11F-47FF-F7C5-56F8-482398B38758}"/>
              </a:ext>
            </a:extLst>
          </p:cNvPr>
          <p:cNvSpPr txBox="1"/>
          <p:nvPr/>
        </p:nvSpPr>
        <p:spPr>
          <a:xfrm>
            <a:off x="581688" y="4008475"/>
            <a:ext cx="11103491" cy="2399952"/>
          </a:xfrm>
          <a:prstGeom prst="rect">
            <a:avLst/>
          </a:prstGeom>
        </p:spPr>
        <p:txBody>
          <a:bodyPr vert="horz" wrap="square" lIns="0" tIns="0" rIns="0" bIns="0" rtlCol="0">
            <a:spAutoFit/>
          </a:bodyPr>
          <a:lstStyle/>
          <a:p>
            <a:pPr marL="14480"/>
            <a:r>
              <a:rPr sz="1400" b="1" spc="17" dirty="0">
                <a:latin typeface="+mj-lt"/>
                <a:cs typeface="Arial" panose="020B0604020202020204" pitchFamily="34" charset="0"/>
              </a:rPr>
              <a:t>AN</a:t>
            </a:r>
            <a:r>
              <a:rPr sz="1400" b="1" spc="12" dirty="0">
                <a:latin typeface="+mj-lt"/>
                <a:cs typeface="Arial" panose="020B0604020202020204" pitchFamily="34" charset="0"/>
              </a:rPr>
              <a:t>E</a:t>
            </a:r>
            <a:r>
              <a:rPr sz="1400" b="1" spc="-34" dirty="0">
                <a:latin typeface="+mj-lt"/>
                <a:cs typeface="Arial" panose="020B0604020202020204" pitchFamily="34" charset="0"/>
              </a:rPr>
              <a:t>X</a:t>
            </a:r>
            <a:r>
              <a:rPr sz="1400" b="1" spc="23" dirty="0">
                <a:latin typeface="+mj-lt"/>
                <a:cs typeface="Arial" panose="020B0604020202020204" pitchFamily="34" charset="0"/>
              </a:rPr>
              <a:t>O</a:t>
            </a:r>
            <a:r>
              <a:rPr sz="1400" b="1" spc="-80" dirty="0">
                <a:latin typeface="+mj-lt"/>
                <a:cs typeface="Arial" panose="020B0604020202020204" pitchFamily="34" charset="0"/>
              </a:rPr>
              <a:t> </a:t>
            </a:r>
            <a:r>
              <a:rPr sz="1400" b="1" dirty="0">
                <a:latin typeface="+mj-lt"/>
                <a:cs typeface="Arial" panose="020B0604020202020204" pitchFamily="34" charset="0"/>
              </a:rPr>
              <a:t>I</a:t>
            </a:r>
            <a:r>
              <a:rPr sz="1400" b="1" spc="5" dirty="0">
                <a:latin typeface="+mj-lt"/>
                <a:cs typeface="Arial" panose="020B0604020202020204" pitchFamily="34" charset="0"/>
              </a:rPr>
              <a:t>.</a:t>
            </a:r>
            <a:r>
              <a:rPr sz="1400" b="1" spc="-40" dirty="0">
                <a:latin typeface="+mj-lt"/>
                <a:cs typeface="Arial" panose="020B0604020202020204" pitchFamily="34" charset="0"/>
              </a:rPr>
              <a:t> </a:t>
            </a:r>
            <a:r>
              <a:rPr sz="1400" b="1" spc="17" dirty="0">
                <a:latin typeface="+mj-lt"/>
                <a:cs typeface="Arial" panose="020B0604020202020204" pitchFamily="34" charset="0"/>
              </a:rPr>
              <a:t>CA</a:t>
            </a:r>
            <a:r>
              <a:rPr sz="1400" b="1" spc="12" dirty="0">
                <a:latin typeface="+mj-lt"/>
                <a:cs typeface="Arial" panose="020B0604020202020204" pitchFamily="34" charset="0"/>
              </a:rPr>
              <a:t>R</a:t>
            </a:r>
            <a:r>
              <a:rPr sz="1400" b="1" spc="-12" dirty="0">
                <a:latin typeface="+mj-lt"/>
                <a:cs typeface="Arial" panose="020B0604020202020204" pitchFamily="34" charset="0"/>
              </a:rPr>
              <a:t>A</a:t>
            </a:r>
            <a:r>
              <a:rPr sz="1400" b="1" spc="28" dirty="0">
                <a:latin typeface="+mj-lt"/>
                <a:cs typeface="Arial" panose="020B0604020202020204" pitchFamily="34" charset="0"/>
              </a:rPr>
              <a:t>C</a:t>
            </a:r>
            <a:r>
              <a:rPr sz="1400" b="1" spc="5" dirty="0">
                <a:latin typeface="+mj-lt"/>
                <a:cs typeface="Arial" panose="020B0604020202020204" pitchFamily="34" charset="0"/>
              </a:rPr>
              <a:t>TERI</a:t>
            </a:r>
            <a:r>
              <a:rPr sz="1400" b="1" spc="-5" dirty="0">
                <a:latin typeface="+mj-lt"/>
                <a:cs typeface="Arial" panose="020B0604020202020204" pitchFamily="34" charset="0"/>
              </a:rPr>
              <a:t>Z</a:t>
            </a:r>
            <a:r>
              <a:rPr sz="1400" b="1" spc="-12" dirty="0">
                <a:latin typeface="+mj-lt"/>
                <a:cs typeface="Arial" panose="020B0604020202020204" pitchFamily="34" charset="0"/>
              </a:rPr>
              <a:t>A</a:t>
            </a:r>
            <a:r>
              <a:rPr sz="1400" b="1" spc="17" dirty="0">
                <a:latin typeface="+mj-lt"/>
                <a:cs typeface="Arial" panose="020B0604020202020204" pitchFamily="34" charset="0"/>
              </a:rPr>
              <a:t>C</a:t>
            </a:r>
            <a:r>
              <a:rPr sz="1400" b="1" spc="-12" dirty="0">
                <a:latin typeface="+mj-lt"/>
                <a:cs typeface="Arial" panose="020B0604020202020204" pitchFamily="34" charset="0"/>
              </a:rPr>
              <a:t>I</a:t>
            </a:r>
            <a:r>
              <a:rPr sz="1400" b="1" spc="17" dirty="0">
                <a:latin typeface="+mj-lt"/>
                <a:cs typeface="Arial" panose="020B0604020202020204" pitchFamily="34" charset="0"/>
              </a:rPr>
              <a:t>Ó</a:t>
            </a:r>
            <a:r>
              <a:rPr sz="1400" b="1" spc="23" dirty="0">
                <a:latin typeface="+mj-lt"/>
                <a:cs typeface="Arial" panose="020B0604020202020204" pitchFamily="34" charset="0"/>
              </a:rPr>
              <a:t>N</a:t>
            </a:r>
            <a:r>
              <a:rPr sz="1400" b="1" spc="-74" dirty="0">
                <a:latin typeface="+mj-lt"/>
                <a:cs typeface="Arial" panose="020B0604020202020204" pitchFamily="34" charset="0"/>
              </a:rPr>
              <a:t> </a:t>
            </a:r>
            <a:r>
              <a:rPr sz="1400" b="1" spc="12" dirty="0">
                <a:latin typeface="+mj-lt"/>
                <a:cs typeface="Arial" panose="020B0604020202020204" pitchFamily="34" charset="0"/>
              </a:rPr>
              <a:t>D</a:t>
            </a:r>
            <a:r>
              <a:rPr sz="1400" b="1" spc="17" dirty="0">
                <a:latin typeface="+mj-lt"/>
                <a:cs typeface="Arial" panose="020B0604020202020204" pitchFamily="34" charset="0"/>
              </a:rPr>
              <a:t>E</a:t>
            </a:r>
            <a:r>
              <a:rPr sz="1400" b="1" spc="-40" dirty="0">
                <a:latin typeface="+mj-lt"/>
                <a:cs typeface="Arial" panose="020B0604020202020204" pitchFamily="34" charset="0"/>
              </a:rPr>
              <a:t> </a:t>
            </a:r>
            <a:r>
              <a:rPr sz="1400" b="1" spc="-17" dirty="0">
                <a:latin typeface="+mj-lt"/>
                <a:cs typeface="Arial" panose="020B0604020202020204" pitchFamily="34" charset="0"/>
              </a:rPr>
              <a:t>L</a:t>
            </a:r>
            <a:r>
              <a:rPr sz="1400" b="1" spc="17" dirty="0">
                <a:latin typeface="+mj-lt"/>
                <a:cs typeface="Arial" panose="020B0604020202020204" pitchFamily="34" charset="0"/>
              </a:rPr>
              <a:t>O</a:t>
            </a:r>
            <a:r>
              <a:rPr sz="1400" b="1" spc="12" dirty="0">
                <a:latin typeface="+mj-lt"/>
                <a:cs typeface="Arial" panose="020B0604020202020204" pitchFamily="34" charset="0"/>
              </a:rPr>
              <a:t>S</a:t>
            </a:r>
            <a:r>
              <a:rPr sz="1400" b="1" spc="-52" dirty="0">
                <a:latin typeface="+mj-lt"/>
                <a:cs typeface="Arial" panose="020B0604020202020204" pitchFamily="34" charset="0"/>
              </a:rPr>
              <a:t> </a:t>
            </a:r>
            <a:r>
              <a:rPr sz="1400" b="1" spc="-12" dirty="0">
                <a:latin typeface="+mj-lt"/>
                <a:cs typeface="Arial" panose="020B0604020202020204" pitchFamily="34" charset="0"/>
              </a:rPr>
              <a:t>ES</a:t>
            </a:r>
            <a:r>
              <a:rPr sz="1400" b="1" spc="-125" dirty="0">
                <a:latin typeface="+mj-lt"/>
                <a:cs typeface="Arial" panose="020B0604020202020204" pitchFamily="34" charset="0"/>
              </a:rPr>
              <a:t>T</a:t>
            </a:r>
            <a:r>
              <a:rPr sz="1400" b="1" spc="17" dirty="0">
                <a:latin typeface="+mj-lt"/>
                <a:cs typeface="Arial" panose="020B0604020202020204" pitchFamily="34" charset="0"/>
              </a:rPr>
              <a:t>ABL</a:t>
            </a:r>
            <a:r>
              <a:rPr sz="1400" b="1" spc="-17" dirty="0">
                <a:latin typeface="+mj-lt"/>
                <a:cs typeface="Arial" panose="020B0604020202020204" pitchFamily="34" charset="0"/>
              </a:rPr>
              <a:t>E</a:t>
            </a:r>
            <a:r>
              <a:rPr sz="1400" b="1" spc="17" dirty="0">
                <a:latin typeface="+mj-lt"/>
                <a:cs typeface="Arial" panose="020B0604020202020204" pitchFamily="34" charset="0"/>
              </a:rPr>
              <a:t>C</a:t>
            </a:r>
            <a:r>
              <a:rPr sz="1400" b="1" spc="5" dirty="0">
                <a:latin typeface="+mj-lt"/>
                <a:cs typeface="Arial" panose="020B0604020202020204" pitchFamily="34" charset="0"/>
              </a:rPr>
              <a:t>IMIE</a:t>
            </a:r>
            <a:r>
              <a:rPr sz="1400" b="1" spc="23" dirty="0">
                <a:latin typeface="+mj-lt"/>
                <a:cs typeface="Arial" panose="020B0604020202020204" pitchFamily="34" charset="0"/>
              </a:rPr>
              <a:t>N</a:t>
            </a:r>
            <a:r>
              <a:rPr sz="1400" b="1" spc="-45" dirty="0">
                <a:latin typeface="+mj-lt"/>
                <a:cs typeface="Arial" panose="020B0604020202020204" pitchFamily="34" charset="0"/>
              </a:rPr>
              <a:t>T</a:t>
            </a:r>
            <a:r>
              <a:rPr sz="1400" b="1" spc="17" dirty="0">
                <a:latin typeface="+mj-lt"/>
                <a:cs typeface="Arial" panose="020B0604020202020204" pitchFamily="34" charset="0"/>
              </a:rPr>
              <a:t>O</a:t>
            </a:r>
            <a:r>
              <a:rPr sz="1400" b="1" spc="12" dirty="0">
                <a:latin typeface="+mj-lt"/>
                <a:cs typeface="Arial" panose="020B0604020202020204" pitchFamily="34" charset="0"/>
              </a:rPr>
              <a:t>S</a:t>
            </a:r>
            <a:r>
              <a:rPr sz="1400" b="1" spc="-80" dirty="0">
                <a:latin typeface="+mj-lt"/>
                <a:cs typeface="Arial" panose="020B0604020202020204" pitchFamily="34" charset="0"/>
              </a:rPr>
              <a:t> </a:t>
            </a:r>
            <a:r>
              <a:rPr sz="1400" b="1" dirty="0">
                <a:latin typeface="+mj-lt"/>
                <a:cs typeface="Arial" panose="020B0604020202020204" pitchFamily="34" charset="0"/>
              </a:rPr>
              <a:t>I</a:t>
            </a:r>
            <a:r>
              <a:rPr sz="1400" b="1" spc="23" dirty="0">
                <a:latin typeface="+mj-lt"/>
                <a:cs typeface="Arial" panose="020B0604020202020204" pitchFamily="34" charset="0"/>
              </a:rPr>
              <a:t>N</a:t>
            </a:r>
            <a:r>
              <a:rPr sz="1400" b="1" spc="12" dirty="0">
                <a:latin typeface="+mj-lt"/>
                <a:cs typeface="Arial" panose="020B0604020202020204" pitchFamily="34" charset="0"/>
              </a:rPr>
              <a:t>DU</a:t>
            </a:r>
            <a:r>
              <a:rPr sz="1400" b="1" spc="-12" dirty="0">
                <a:latin typeface="+mj-lt"/>
                <a:cs typeface="Arial" panose="020B0604020202020204" pitchFamily="34" charset="0"/>
              </a:rPr>
              <a:t>S</a:t>
            </a:r>
            <a:r>
              <a:rPr sz="1400" b="1" spc="5" dirty="0">
                <a:latin typeface="+mj-lt"/>
                <a:cs typeface="Arial" panose="020B0604020202020204" pitchFamily="34" charset="0"/>
              </a:rPr>
              <a:t>TRI</a:t>
            </a:r>
            <a:r>
              <a:rPr sz="1400" b="1" spc="17" dirty="0">
                <a:latin typeface="+mj-lt"/>
                <a:cs typeface="Arial" panose="020B0604020202020204" pitchFamily="34" charset="0"/>
              </a:rPr>
              <a:t>AL</a:t>
            </a:r>
            <a:r>
              <a:rPr sz="1400" b="1" spc="-5" dirty="0">
                <a:latin typeface="+mj-lt"/>
                <a:cs typeface="Arial" panose="020B0604020202020204" pitchFamily="34" charset="0"/>
              </a:rPr>
              <a:t>E</a:t>
            </a:r>
            <a:r>
              <a:rPr sz="1400" b="1" spc="5" dirty="0">
                <a:latin typeface="+mj-lt"/>
                <a:cs typeface="Arial" panose="020B0604020202020204" pitchFamily="34" charset="0"/>
              </a:rPr>
              <a:t>S.</a:t>
            </a:r>
            <a:endParaRPr sz="1400" dirty="0">
              <a:latin typeface="+mj-lt"/>
              <a:cs typeface="Arial" panose="020B0604020202020204" pitchFamily="34" charset="0"/>
            </a:endParaRPr>
          </a:p>
          <a:p>
            <a:pPr marL="471310" marR="2676557" indent="-457556">
              <a:lnSpc>
                <a:spcPct val="101899"/>
              </a:lnSpc>
            </a:pPr>
            <a:r>
              <a:rPr sz="1400" b="1" spc="17" dirty="0">
                <a:latin typeface="+mj-lt"/>
                <a:cs typeface="Arial" panose="020B0604020202020204" pitchFamily="34" charset="0"/>
              </a:rPr>
              <a:t>AN</a:t>
            </a:r>
            <a:r>
              <a:rPr sz="1400" b="1" spc="12" dirty="0">
                <a:latin typeface="+mj-lt"/>
                <a:cs typeface="Arial" panose="020B0604020202020204" pitchFamily="34" charset="0"/>
              </a:rPr>
              <a:t>E</a:t>
            </a:r>
            <a:r>
              <a:rPr sz="1400" b="1" spc="-34" dirty="0">
                <a:latin typeface="+mj-lt"/>
                <a:cs typeface="Arial" panose="020B0604020202020204" pitchFamily="34" charset="0"/>
              </a:rPr>
              <a:t>X</a:t>
            </a:r>
            <a:r>
              <a:rPr sz="1400" b="1" spc="23" dirty="0">
                <a:latin typeface="+mj-lt"/>
                <a:cs typeface="Arial" panose="020B0604020202020204" pitchFamily="34" charset="0"/>
              </a:rPr>
              <a:t>O</a:t>
            </a:r>
            <a:r>
              <a:rPr sz="1400" b="1" spc="-80" dirty="0">
                <a:latin typeface="+mj-lt"/>
                <a:cs typeface="Arial" panose="020B0604020202020204" pitchFamily="34" charset="0"/>
              </a:rPr>
              <a:t> </a:t>
            </a:r>
            <a:r>
              <a:rPr sz="1400" b="1" dirty="0">
                <a:latin typeface="+mj-lt"/>
                <a:cs typeface="Arial" panose="020B0604020202020204" pitchFamily="34" charset="0"/>
              </a:rPr>
              <a:t>II</a:t>
            </a:r>
            <a:r>
              <a:rPr sz="1400" b="1" spc="5" dirty="0">
                <a:latin typeface="+mj-lt"/>
                <a:cs typeface="Arial" panose="020B0604020202020204" pitchFamily="34" charset="0"/>
              </a:rPr>
              <a:t>.</a:t>
            </a:r>
            <a:r>
              <a:rPr sz="1400" b="1" spc="-40" dirty="0">
                <a:latin typeface="+mj-lt"/>
                <a:cs typeface="Arial" panose="020B0604020202020204" pitchFamily="34" charset="0"/>
              </a:rPr>
              <a:t> </a:t>
            </a:r>
            <a:r>
              <a:rPr sz="1400" b="1" spc="12" dirty="0">
                <a:latin typeface="+mj-lt"/>
                <a:cs typeface="Arial" panose="020B0604020202020204" pitchFamily="34" charset="0"/>
              </a:rPr>
              <a:t>R</a:t>
            </a:r>
            <a:r>
              <a:rPr sz="1400" b="1" spc="-17" dirty="0">
                <a:latin typeface="+mj-lt"/>
                <a:cs typeface="Arial" panose="020B0604020202020204" pitchFamily="34" charset="0"/>
              </a:rPr>
              <a:t>E</a:t>
            </a:r>
            <a:r>
              <a:rPr sz="1400" b="1" spc="28" dirty="0">
                <a:latin typeface="+mj-lt"/>
                <a:cs typeface="Arial" panose="020B0604020202020204" pitchFamily="34" charset="0"/>
              </a:rPr>
              <a:t>Q</a:t>
            </a:r>
            <a:r>
              <a:rPr sz="1400" b="1" spc="5" dirty="0">
                <a:latin typeface="+mj-lt"/>
                <a:cs typeface="Arial" panose="020B0604020202020204" pitchFamily="34" charset="0"/>
              </a:rPr>
              <a:t>UISI</a:t>
            </a:r>
            <a:r>
              <a:rPr sz="1400" b="1" spc="-45" dirty="0">
                <a:latin typeface="+mj-lt"/>
                <a:cs typeface="Arial" panose="020B0604020202020204" pitchFamily="34" charset="0"/>
              </a:rPr>
              <a:t>T</a:t>
            </a:r>
            <a:r>
              <a:rPr sz="1400" b="1" spc="17" dirty="0">
                <a:latin typeface="+mj-lt"/>
                <a:cs typeface="Arial" panose="020B0604020202020204" pitchFamily="34" charset="0"/>
              </a:rPr>
              <a:t>O</a:t>
            </a:r>
            <a:r>
              <a:rPr sz="1400" b="1" spc="12" dirty="0">
                <a:latin typeface="+mj-lt"/>
                <a:cs typeface="Arial" panose="020B0604020202020204" pitchFamily="34" charset="0"/>
              </a:rPr>
              <a:t>S</a:t>
            </a:r>
            <a:r>
              <a:rPr sz="1400" b="1" spc="-68" dirty="0">
                <a:latin typeface="+mj-lt"/>
                <a:cs typeface="Arial" panose="020B0604020202020204" pitchFamily="34" charset="0"/>
              </a:rPr>
              <a:t> </a:t>
            </a:r>
            <a:r>
              <a:rPr sz="1400" b="1" dirty="0">
                <a:latin typeface="+mj-lt"/>
                <a:cs typeface="Arial" panose="020B0604020202020204" pitchFamily="34" charset="0"/>
              </a:rPr>
              <a:t>C</a:t>
            </a:r>
            <a:r>
              <a:rPr sz="1400" b="1" spc="17" dirty="0">
                <a:latin typeface="+mj-lt"/>
                <a:cs typeface="Arial" panose="020B0604020202020204" pitchFamily="34" charset="0"/>
              </a:rPr>
              <a:t>O</a:t>
            </a:r>
            <a:r>
              <a:rPr sz="1400" b="1" spc="23" dirty="0">
                <a:latin typeface="+mj-lt"/>
                <a:cs typeface="Arial" panose="020B0604020202020204" pitchFamily="34" charset="0"/>
              </a:rPr>
              <a:t>N</a:t>
            </a:r>
            <a:r>
              <a:rPr sz="1400" b="1" spc="-12" dirty="0">
                <a:latin typeface="+mj-lt"/>
                <a:cs typeface="Arial" panose="020B0604020202020204" pitchFamily="34" charset="0"/>
              </a:rPr>
              <a:t>S</a:t>
            </a:r>
            <a:r>
              <a:rPr sz="1400" b="1" spc="12" dirty="0">
                <a:latin typeface="+mj-lt"/>
                <a:cs typeface="Arial" panose="020B0604020202020204" pitchFamily="34" charset="0"/>
              </a:rPr>
              <a:t>TRU</a:t>
            </a:r>
            <a:r>
              <a:rPr sz="1400" b="1" spc="28" dirty="0">
                <a:latin typeface="+mj-lt"/>
                <a:cs typeface="Arial" panose="020B0604020202020204" pitchFamily="34" charset="0"/>
              </a:rPr>
              <a:t>C</a:t>
            </a:r>
            <a:r>
              <a:rPr sz="1400" b="1" spc="5" dirty="0">
                <a:latin typeface="+mj-lt"/>
                <a:cs typeface="Arial" panose="020B0604020202020204" pitchFamily="34" charset="0"/>
              </a:rPr>
              <a:t>TI</a:t>
            </a:r>
            <a:r>
              <a:rPr sz="1400" b="1" spc="-28" dirty="0">
                <a:latin typeface="+mj-lt"/>
                <a:cs typeface="Arial" panose="020B0604020202020204" pitchFamily="34" charset="0"/>
              </a:rPr>
              <a:t>V</a:t>
            </a:r>
            <a:r>
              <a:rPr sz="1400" b="1" spc="17" dirty="0">
                <a:latin typeface="+mj-lt"/>
                <a:cs typeface="Arial" panose="020B0604020202020204" pitchFamily="34" charset="0"/>
              </a:rPr>
              <a:t>O</a:t>
            </a:r>
            <a:r>
              <a:rPr sz="1400" b="1" spc="12" dirty="0">
                <a:latin typeface="+mj-lt"/>
                <a:cs typeface="Arial" panose="020B0604020202020204" pitchFamily="34" charset="0"/>
              </a:rPr>
              <a:t>S</a:t>
            </a:r>
            <a:r>
              <a:rPr sz="1400" b="1" spc="-80" dirty="0">
                <a:latin typeface="+mj-lt"/>
                <a:cs typeface="Arial" panose="020B0604020202020204" pitchFamily="34" charset="0"/>
              </a:rPr>
              <a:t> </a:t>
            </a:r>
            <a:r>
              <a:rPr sz="1400" b="1" spc="12" dirty="0">
                <a:latin typeface="+mj-lt"/>
                <a:cs typeface="Arial" panose="020B0604020202020204" pitchFamily="34" charset="0"/>
              </a:rPr>
              <a:t>D</a:t>
            </a:r>
            <a:r>
              <a:rPr sz="1400" b="1" spc="17" dirty="0">
                <a:latin typeface="+mj-lt"/>
                <a:cs typeface="Arial" panose="020B0604020202020204" pitchFamily="34" charset="0"/>
              </a:rPr>
              <a:t>E</a:t>
            </a:r>
            <a:r>
              <a:rPr sz="1400" b="1" spc="-40" dirty="0">
                <a:latin typeface="+mj-lt"/>
                <a:cs typeface="Arial" panose="020B0604020202020204" pitchFamily="34" charset="0"/>
              </a:rPr>
              <a:t> </a:t>
            </a:r>
            <a:r>
              <a:rPr sz="1400" b="1" spc="-17" dirty="0">
                <a:latin typeface="+mj-lt"/>
                <a:cs typeface="Arial" panose="020B0604020202020204" pitchFamily="34" charset="0"/>
              </a:rPr>
              <a:t>L</a:t>
            </a:r>
            <a:r>
              <a:rPr sz="1400" b="1" spc="17" dirty="0">
                <a:latin typeface="+mj-lt"/>
                <a:cs typeface="Arial" panose="020B0604020202020204" pitchFamily="34" charset="0"/>
              </a:rPr>
              <a:t>O</a:t>
            </a:r>
            <a:r>
              <a:rPr sz="1400" b="1" spc="12" dirty="0">
                <a:latin typeface="+mj-lt"/>
                <a:cs typeface="Arial" panose="020B0604020202020204" pitchFamily="34" charset="0"/>
              </a:rPr>
              <a:t>S</a:t>
            </a:r>
            <a:r>
              <a:rPr sz="1400" b="1" spc="-52" dirty="0">
                <a:latin typeface="+mj-lt"/>
                <a:cs typeface="Arial" panose="020B0604020202020204" pitchFamily="34" charset="0"/>
              </a:rPr>
              <a:t> </a:t>
            </a:r>
            <a:r>
              <a:rPr sz="1400" b="1" spc="-12" dirty="0">
                <a:latin typeface="+mj-lt"/>
                <a:cs typeface="Arial" panose="020B0604020202020204" pitchFamily="34" charset="0"/>
              </a:rPr>
              <a:t>ES</a:t>
            </a:r>
            <a:r>
              <a:rPr sz="1400" b="1" spc="-125" dirty="0">
                <a:latin typeface="+mj-lt"/>
                <a:cs typeface="Arial" panose="020B0604020202020204" pitchFamily="34" charset="0"/>
              </a:rPr>
              <a:t>T</a:t>
            </a:r>
            <a:r>
              <a:rPr sz="1400" b="1" spc="17" dirty="0">
                <a:latin typeface="+mj-lt"/>
                <a:cs typeface="Arial" panose="020B0604020202020204" pitchFamily="34" charset="0"/>
              </a:rPr>
              <a:t>ABL</a:t>
            </a:r>
            <a:r>
              <a:rPr sz="1400" b="1" spc="-17" dirty="0">
                <a:latin typeface="+mj-lt"/>
                <a:cs typeface="Arial" panose="020B0604020202020204" pitchFamily="34" charset="0"/>
              </a:rPr>
              <a:t>E</a:t>
            </a:r>
            <a:r>
              <a:rPr sz="1400" b="1" spc="17" dirty="0">
                <a:latin typeface="+mj-lt"/>
                <a:cs typeface="Arial" panose="020B0604020202020204" pitchFamily="34" charset="0"/>
              </a:rPr>
              <a:t>C</a:t>
            </a:r>
            <a:r>
              <a:rPr sz="1400" b="1" spc="5" dirty="0">
                <a:latin typeface="+mj-lt"/>
                <a:cs typeface="Arial" panose="020B0604020202020204" pitchFamily="34" charset="0"/>
              </a:rPr>
              <a:t>IMIE</a:t>
            </a:r>
            <a:r>
              <a:rPr sz="1400" b="1" spc="23" dirty="0">
                <a:latin typeface="+mj-lt"/>
                <a:cs typeface="Arial" panose="020B0604020202020204" pitchFamily="34" charset="0"/>
              </a:rPr>
              <a:t>N</a:t>
            </a:r>
            <a:r>
              <a:rPr sz="1400" b="1" spc="-45" dirty="0">
                <a:latin typeface="+mj-lt"/>
                <a:cs typeface="Arial" panose="020B0604020202020204" pitchFamily="34" charset="0"/>
              </a:rPr>
              <a:t>T</a:t>
            </a:r>
            <a:r>
              <a:rPr sz="1400" b="1" spc="17" dirty="0">
                <a:latin typeface="+mj-lt"/>
                <a:cs typeface="Arial" panose="020B0604020202020204" pitchFamily="34" charset="0"/>
              </a:rPr>
              <a:t>O</a:t>
            </a:r>
            <a:r>
              <a:rPr sz="1400" b="1" spc="12" dirty="0">
                <a:latin typeface="+mj-lt"/>
                <a:cs typeface="Arial" panose="020B0604020202020204" pitchFamily="34" charset="0"/>
              </a:rPr>
              <a:t>S</a:t>
            </a:r>
            <a:r>
              <a:rPr sz="1400" b="1" spc="-80" dirty="0">
                <a:latin typeface="+mj-lt"/>
                <a:cs typeface="Arial" panose="020B0604020202020204" pitchFamily="34" charset="0"/>
              </a:rPr>
              <a:t> </a:t>
            </a:r>
            <a:r>
              <a:rPr sz="1400" b="1" dirty="0">
                <a:latin typeface="+mj-lt"/>
                <a:cs typeface="Arial" panose="020B0604020202020204" pitchFamily="34" charset="0"/>
              </a:rPr>
              <a:t>I</a:t>
            </a:r>
            <a:r>
              <a:rPr sz="1400" b="1" spc="23" dirty="0">
                <a:latin typeface="+mj-lt"/>
                <a:cs typeface="Arial" panose="020B0604020202020204" pitchFamily="34" charset="0"/>
              </a:rPr>
              <a:t>N</a:t>
            </a:r>
            <a:r>
              <a:rPr sz="1400" b="1" spc="12" dirty="0">
                <a:latin typeface="+mj-lt"/>
                <a:cs typeface="Arial" panose="020B0604020202020204" pitchFamily="34" charset="0"/>
              </a:rPr>
              <a:t>DU</a:t>
            </a:r>
            <a:r>
              <a:rPr sz="1400" b="1" spc="-12" dirty="0">
                <a:latin typeface="+mj-lt"/>
                <a:cs typeface="Arial" panose="020B0604020202020204" pitchFamily="34" charset="0"/>
              </a:rPr>
              <a:t>S</a:t>
            </a:r>
            <a:r>
              <a:rPr sz="1400" b="1" spc="5" dirty="0">
                <a:latin typeface="+mj-lt"/>
                <a:cs typeface="Arial" panose="020B0604020202020204" pitchFamily="34" charset="0"/>
              </a:rPr>
              <a:t>TRI</a:t>
            </a:r>
            <a:r>
              <a:rPr sz="1400" b="1" spc="17" dirty="0">
                <a:latin typeface="+mj-lt"/>
                <a:cs typeface="Arial" panose="020B0604020202020204" pitchFamily="34" charset="0"/>
              </a:rPr>
              <a:t>AL</a:t>
            </a:r>
            <a:r>
              <a:rPr sz="1400" b="1" spc="-5" dirty="0">
                <a:latin typeface="+mj-lt"/>
                <a:cs typeface="Arial" panose="020B0604020202020204" pitchFamily="34" charset="0"/>
              </a:rPr>
              <a:t>E</a:t>
            </a:r>
            <a:r>
              <a:rPr sz="1400" b="1" spc="5" dirty="0">
                <a:latin typeface="+mj-lt"/>
                <a:cs typeface="Arial" panose="020B0604020202020204" pitchFamily="34" charset="0"/>
              </a:rPr>
              <a:t>S. </a:t>
            </a:r>
            <a:endParaRPr lang="es-ES_tradnl" sz="1400" b="1" spc="5" dirty="0">
              <a:latin typeface="+mj-lt"/>
              <a:cs typeface="Arial" panose="020B0604020202020204" pitchFamily="34" charset="0"/>
            </a:endParaRPr>
          </a:p>
          <a:p>
            <a:pPr marL="471310" marR="2676557" indent="-457556">
              <a:lnSpc>
                <a:spcPct val="101899"/>
              </a:lnSpc>
            </a:pPr>
            <a:r>
              <a:rPr lang="es-ES_tradnl" sz="1400" b="1" spc="5" dirty="0">
                <a:latin typeface="+mj-lt"/>
                <a:cs typeface="Arial" panose="020B0604020202020204" pitchFamily="34" charset="0"/>
              </a:rPr>
              <a:t>	</a:t>
            </a:r>
            <a:r>
              <a:rPr sz="1400" b="1" spc="5" dirty="0">
                <a:latin typeface="+mj-lt"/>
                <a:cs typeface="Arial" panose="020B0604020202020204" pitchFamily="34" charset="0"/>
              </a:rPr>
              <a:t>S</a:t>
            </a:r>
            <a:r>
              <a:rPr sz="1400" b="1" spc="-17" dirty="0">
                <a:latin typeface="+mj-lt"/>
                <a:cs typeface="Arial" panose="020B0604020202020204" pitchFamily="34" charset="0"/>
              </a:rPr>
              <a:t>E</a:t>
            </a:r>
            <a:r>
              <a:rPr sz="1400" b="1" spc="17" dirty="0">
                <a:latin typeface="+mj-lt"/>
                <a:cs typeface="Arial" panose="020B0604020202020204" pitchFamily="34" charset="0"/>
              </a:rPr>
              <a:t>CC</a:t>
            </a:r>
            <a:r>
              <a:rPr sz="1400" b="1" spc="5" dirty="0">
                <a:latin typeface="+mj-lt"/>
                <a:cs typeface="Arial" panose="020B0604020202020204" pitchFamily="34" charset="0"/>
              </a:rPr>
              <a:t>IÓ</a:t>
            </a:r>
            <a:r>
              <a:rPr sz="1400" b="1" spc="23" dirty="0">
                <a:latin typeface="+mj-lt"/>
                <a:cs typeface="Arial" panose="020B0604020202020204" pitchFamily="34" charset="0"/>
              </a:rPr>
              <a:t>N</a:t>
            </a:r>
            <a:r>
              <a:rPr sz="1400" b="1" spc="-63" dirty="0">
                <a:latin typeface="+mj-lt"/>
                <a:cs typeface="Arial" panose="020B0604020202020204" pitchFamily="34" charset="0"/>
              </a:rPr>
              <a:t> </a:t>
            </a:r>
            <a:r>
              <a:rPr sz="1400" b="1" spc="12" dirty="0">
                <a:latin typeface="+mj-lt"/>
                <a:cs typeface="Arial" panose="020B0604020202020204" pitchFamily="34" charset="0"/>
              </a:rPr>
              <a:t>1.</a:t>
            </a:r>
            <a:r>
              <a:rPr sz="1400" b="1" spc="-40" dirty="0">
                <a:latin typeface="+mj-lt"/>
                <a:cs typeface="Arial" panose="020B0604020202020204" pitchFamily="34" charset="0"/>
              </a:rPr>
              <a:t> </a:t>
            </a:r>
            <a:r>
              <a:rPr sz="1400" spc="12" dirty="0">
                <a:latin typeface="+mj-lt"/>
                <a:cs typeface="Arial" panose="020B0604020202020204" pitchFamily="34" charset="0"/>
              </a:rPr>
              <a:t>P</a:t>
            </a:r>
            <a:r>
              <a:rPr sz="1400" spc="5" dirty="0">
                <a:latin typeface="+mj-lt"/>
                <a:cs typeface="Arial" panose="020B0604020202020204" pitchFamily="34" charset="0"/>
              </a:rPr>
              <a:t>R</a:t>
            </a:r>
            <a:r>
              <a:rPr sz="1400" spc="17" dirty="0">
                <a:latin typeface="+mj-lt"/>
                <a:cs typeface="Arial" panose="020B0604020202020204" pitchFamily="34" charset="0"/>
              </a:rPr>
              <a:t>O</a:t>
            </a:r>
            <a:r>
              <a:rPr sz="1400" spc="-125" dirty="0">
                <a:latin typeface="+mj-lt"/>
                <a:cs typeface="Arial" panose="020B0604020202020204" pitchFamily="34" charset="0"/>
              </a:rPr>
              <a:t>P</a:t>
            </a:r>
            <a:r>
              <a:rPr sz="1400" spc="-5" dirty="0">
                <a:latin typeface="+mj-lt"/>
                <a:cs typeface="Arial" panose="020B0604020202020204" pitchFamily="34" charset="0"/>
              </a:rPr>
              <a:t>A</a:t>
            </a:r>
            <a:r>
              <a:rPr sz="1400" spc="12" dirty="0">
                <a:latin typeface="+mj-lt"/>
                <a:cs typeface="Arial" panose="020B0604020202020204" pitchFamily="34" charset="0"/>
              </a:rPr>
              <a:t>G</a:t>
            </a:r>
            <a:r>
              <a:rPr sz="1400" spc="-5" dirty="0">
                <a:latin typeface="+mj-lt"/>
                <a:cs typeface="Arial" panose="020B0604020202020204" pitchFamily="34" charset="0"/>
              </a:rPr>
              <a:t>A</a:t>
            </a:r>
            <a:r>
              <a:rPr sz="1400" spc="12" dirty="0">
                <a:latin typeface="+mj-lt"/>
                <a:cs typeface="Arial" panose="020B0604020202020204" pitchFamily="34" charset="0"/>
              </a:rPr>
              <a:t>CIÓ</a:t>
            </a:r>
            <a:r>
              <a:rPr sz="1400" spc="23" dirty="0">
                <a:latin typeface="+mj-lt"/>
                <a:cs typeface="Arial" panose="020B0604020202020204" pitchFamily="34" charset="0"/>
              </a:rPr>
              <a:t>N</a:t>
            </a:r>
            <a:r>
              <a:rPr sz="1400" spc="-63" dirty="0">
                <a:latin typeface="+mj-lt"/>
                <a:cs typeface="Arial" panose="020B0604020202020204" pitchFamily="34" charset="0"/>
              </a:rPr>
              <a:t> </a:t>
            </a:r>
            <a:r>
              <a:rPr sz="1400" spc="5" dirty="0">
                <a:latin typeface="+mj-lt"/>
                <a:cs typeface="Arial" panose="020B0604020202020204" pitchFamily="34" charset="0"/>
              </a:rPr>
              <a:t>INTE</a:t>
            </a:r>
            <a:r>
              <a:rPr sz="1400" spc="17" dirty="0">
                <a:latin typeface="+mj-lt"/>
                <a:cs typeface="Arial" panose="020B0604020202020204" pitchFamily="34" charset="0"/>
              </a:rPr>
              <a:t>R</a:t>
            </a:r>
            <a:r>
              <a:rPr sz="1400" spc="5" dirty="0">
                <a:latin typeface="+mj-lt"/>
                <a:cs typeface="Arial" panose="020B0604020202020204" pitchFamily="34" charset="0"/>
              </a:rPr>
              <a:t>IO</a:t>
            </a:r>
            <a:r>
              <a:rPr sz="1400" spc="17" dirty="0">
                <a:latin typeface="+mj-lt"/>
                <a:cs typeface="Arial" panose="020B0604020202020204" pitchFamily="34" charset="0"/>
              </a:rPr>
              <a:t>R</a:t>
            </a:r>
            <a:endParaRPr sz="1400" dirty="0">
              <a:latin typeface="+mj-lt"/>
              <a:cs typeface="Arial" panose="020B0604020202020204" pitchFamily="34" charset="0"/>
            </a:endParaRPr>
          </a:p>
          <a:p>
            <a:pPr marL="471310" marR="6112569">
              <a:lnSpc>
                <a:spcPct val="101600"/>
              </a:lnSpc>
              <a:spcBef>
                <a:spcPts val="5"/>
              </a:spcBef>
            </a:pPr>
            <a:r>
              <a:rPr sz="1400" b="1" spc="5" dirty="0">
                <a:latin typeface="+mj-lt"/>
                <a:cs typeface="Arial" panose="020B0604020202020204" pitchFamily="34" charset="0"/>
              </a:rPr>
              <a:t>S</a:t>
            </a:r>
            <a:r>
              <a:rPr sz="1400" b="1" spc="-17" dirty="0">
                <a:latin typeface="+mj-lt"/>
                <a:cs typeface="Arial" panose="020B0604020202020204" pitchFamily="34" charset="0"/>
              </a:rPr>
              <a:t>E</a:t>
            </a:r>
            <a:r>
              <a:rPr sz="1400" b="1" spc="17" dirty="0">
                <a:latin typeface="+mj-lt"/>
                <a:cs typeface="Arial" panose="020B0604020202020204" pitchFamily="34" charset="0"/>
              </a:rPr>
              <a:t>CC</a:t>
            </a:r>
            <a:r>
              <a:rPr sz="1400" b="1" spc="5" dirty="0">
                <a:latin typeface="+mj-lt"/>
                <a:cs typeface="Arial" panose="020B0604020202020204" pitchFamily="34" charset="0"/>
              </a:rPr>
              <a:t>IÓ</a:t>
            </a:r>
            <a:r>
              <a:rPr sz="1400" b="1" spc="23" dirty="0">
                <a:latin typeface="+mj-lt"/>
                <a:cs typeface="Arial" panose="020B0604020202020204" pitchFamily="34" charset="0"/>
              </a:rPr>
              <a:t>N</a:t>
            </a:r>
            <a:r>
              <a:rPr sz="1400" b="1" spc="-63" dirty="0">
                <a:latin typeface="+mj-lt"/>
                <a:cs typeface="Arial" panose="020B0604020202020204" pitchFamily="34" charset="0"/>
              </a:rPr>
              <a:t> </a:t>
            </a:r>
            <a:r>
              <a:rPr sz="1400" b="1" spc="12" dirty="0">
                <a:latin typeface="+mj-lt"/>
                <a:cs typeface="Arial" panose="020B0604020202020204" pitchFamily="34" charset="0"/>
              </a:rPr>
              <a:t>2.</a:t>
            </a:r>
            <a:r>
              <a:rPr sz="1400" b="1" spc="-40" dirty="0">
                <a:latin typeface="+mj-lt"/>
                <a:cs typeface="Arial" panose="020B0604020202020204" pitchFamily="34" charset="0"/>
              </a:rPr>
              <a:t> </a:t>
            </a:r>
            <a:r>
              <a:rPr sz="1400" spc="12" dirty="0">
                <a:latin typeface="+mj-lt"/>
                <a:cs typeface="Arial" panose="020B0604020202020204" pitchFamily="34" charset="0"/>
              </a:rPr>
              <a:t>P</a:t>
            </a:r>
            <a:r>
              <a:rPr sz="1400" spc="5" dirty="0">
                <a:latin typeface="+mj-lt"/>
                <a:cs typeface="Arial" panose="020B0604020202020204" pitchFamily="34" charset="0"/>
              </a:rPr>
              <a:t>R</a:t>
            </a:r>
            <a:r>
              <a:rPr sz="1400" spc="17" dirty="0">
                <a:latin typeface="+mj-lt"/>
                <a:cs typeface="Arial" panose="020B0604020202020204" pitchFamily="34" charset="0"/>
              </a:rPr>
              <a:t>O</a:t>
            </a:r>
            <a:r>
              <a:rPr sz="1400" spc="-125" dirty="0">
                <a:latin typeface="+mj-lt"/>
                <a:cs typeface="Arial" panose="020B0604020202020204" pitchFamily="34" charset="0"/>
              </a:rPr>
              <a:t>P</a:t>
            </a:r>
            <a:r>
              <a:rPr sz="1400" spc="-5" dirty="0">
                <a:latin typeface="+mj-lt"/>
                <a:cs typeface="Arial" panose="020B0604020202020204" pitchFamily="34" charset="0"/>
              </a:rPr>
              <a:t>A</a:t>
            </a:r>
            <a:r>
              <a:rPr sz="1400" spc="12" dirty="0">
                <a:latin typeface="+mj-lt"/>
                <a:cs typeface="Arial" panose="020B0604020202020204" pitchFamily="34" charset="0"/>
              </a:rPr>
              <a:t>G</a:t>
            </a:r>
            <a:r>
              <a:rPr sz="1400" spc="-5" dirty="0">
                <a:latin typeface="+mj-lt"/>
                <a:cs typeface="Arial" panose="020B0604020202020204" pitchFamily="34" charset="0"/>
              </a:rPr>
              <a:t>A</a:t>
            </a:r>
            <a:r>
              <a:rPr sz="1400" spc="12" dirty="0">
                <a:latin typeface="+mj-lt"/>
                <a:cs typeface="Arial" panose="020B0604020202020204" pitchFamily="34" charset="0"/>
              </a:rPr>
              <a:t>CIÓ</a:t>
            </a:r>
            <a:r>
              <a:rPr sz="1400" spc="23" dirty="0">
                <a:latin typeface="+mj-lt"/>
                <a:cs typeface="Arial" panose="020B0604020202020204" pitchFamily="34" charset="0"/>
              </a:rPr>
              <a:t>N</a:t>
            </a:r>
            <a:r>
              <a:rPr sz="1400" spc="-63" dirty="0">
                <a:latin typeface="+mj-lt"/>
                <a:cs typeface="Arial" panose="020B0604020202020204" pitchFamily="34" charset="0"/>
              </a:rPr>
              <a:t> </a:t>
            </a:r>
            <a:r>
              <a:rPr sz="1400" spc="5" dirty="0">
                <a:latin typeface="+mj-lt"/>
                <a:cs typeface="Arial" panose="020B0604020202020204" pitchFamily="34" charset="0"/>
              </a:rPr>
              <a:t>E</a:t>
            </a:r>
            <a:r>
              <a:rPr sz="1400" spc="23" dirty="0">
                <a:latin typeface="+mj-lt"/>
                <a:cs typeface="Arial" panose="020B0604020202020204" pitchFamily="34" charset="0"/>
              </a:rPr>
              <a:t>X</a:t>
            </a:r>
            <a:r>
              <a:rPr sz="1400" spc="12" dirty="0">
                <a:latin typeface="+mj-lt"/>
                <a:cs typeface="Arial" panose="020B0604020202020204" pitchFamily="34" charset="0"/>
              </a:rPr>
              <a:t>T</a:t>
            </a:r>
            <a:r>
              <a:rPr sz="1400" spc="5" dirty="0">
                <a:latin typeface="+mj-lt"/>
                <a:cs typeface="Arial" panose="020B0604020202020204" pitchFamily="34" charset="0"/>
              </a:rPr>
              <a:t>E</a:t>
            </a:r>
            <a:r>
              <a:rPr sz="1400" spc="17" dirty="0">
                <a:latin typeface="+mj-lt"/>
                <a:cs typeface="Arial" panose="020B0604020202020204" pitchFamily="34" charset="0"/>
              </a:rPr>
              <a:t>R</a:t>
            </a:r>
            <a:r>
              <a:rPr sz="1400" spc="5" dirty="0">
                <a:latin typeface="+mj-lt"/>
                <a:cs typeface="Arial" panose="020B0604020202020204" pitchFamily="34" charset="0"/>
              </a:rPr>
              <a:t>IO</a:t>
            </a:r>
            <a:r>
              <a:rPr sz="1400" spc="17" dirty="0">
                <a:latin typeface="+mj-lt"/>
                <a:cs typeface="Arial" panose="020B0604020202020204" pitchFamily="34" charset="0"/>
              </a:rPr>
              <a:t>R</a:t>
            </a:r>
            <a:r>
              <a:rPr sz="1400" spc="5" dirty="0">
                <a:latin typeface="+mj-lt"/>
                <a:cs typeface="Arial" panose="020B0604020202020204" pitchFamily="34" charset="0"/>
              </a:rPr>
              <a:t> </a:t>
            </a:r>
            <a:endParaRPr lang="es-ES_tradnl" sz="1400" spc="5" dirty="0">
              <a:latin typeface="+mj-lt"/>
              <a:cs typeface="Arial" panose="020B0604020202020204" pitchFamily="34" charset="0"/>
            </a:endParaRPr>
          </a:p>
          <a:p>
            <a:pPr marL="471310" marR="6112569">
              <a:lnSpc>
                <a:spcPct val="101600"/>
              </a:lnSpc>
              <a:spcBef>
                <a:spcPts val="5"/>
              </a:spcBef>
            </a:pPr>
            <a:r>
              <a:rPr sz="1400" b="1" spc="5" dirty="0">
                <a:latin typeface="+mj-lt"/>
                <a:cs typeface="Arial" panose="020B0604020202020204" pitchFamily="34" charset="0"/>
              </a:rPr>
              <a:t>S</a:t>
            </a:r>
            <a:r>
              <a:rPr sz="1400" b="1" spc="-17" dirty="0">
                <a:latin typeface="+mj-lt"/>
                <a:cs typeface="Arial" panose="020B0604020202020204" pitchFamily="34" charset="0"/>
              </a:rPr>
              <a:t>E</a:t>
            </a:r>
            <a:r>
              <a:rPr sz="1400" b="1" spc="17" dirty="0">
                <a:latin typeface="+mj-lt"/>
                <a:cs typeface="Arial" panose="020B0604020202020204" pitchFamily="34" charset="0"/>
              </a:rPr>
              <a:t>CC</a:t>
            </a:r>
            <a:r>
              <a:rPr sz="1400" b="1" spc="5" dirty="0">
                <a:latin typeface="+mj-lt"/>
                <a:cs typeface="Arial" panose="020B0604020202020204" pitchFamily="34" charset="0"/>
              </a:rPr>
              <a:t>IÓ</a:t>
            </a:r>
            <a:r>
              <a:rPr sz="1400" b="1" spc="23" dirty="0">
                <a:latin typeface="+mj-lt"/>
                <a:cs typeface="Arial" panose="020B0604020202020204" pitchFamily="34" charset="0"/>
              </a:rPr>
              <a:t>N</a:t>
            </a:r>
            <a:r>
              <a:rPr sz="1400" b="1" spc="-63" dirty="0">
                <a:latin typeface="+mj-lt"/>
                <a:cs typeface="Arial" panose="020B0604020202020204" pitchFamily="34" charset="0"/>
              </a:rPr>
              <a:t> </a:t>
            </a:r>
            <a:r>
              <a:rPr sz="1400" b="1" spc="12" dirty="0">
                <a:latin typeface="+mj-lt"/>
                <a:cs typeface="Arial" panose="020B0604020202020204" pitchFamily="34" charset="0"/>
              </a:rPr>
              <a:t>3.</a:t>
            </a:r>
            <a:r>
              <a:rPr sz="1400" b="1" spc="-40" dirty="0">
                <a:latin typeface="+mj-lt"/>
                <a:cs typeface="Arial" panose="020B0604020202020204" pitchFamily="34" charset="0"/>
              </a:rPr>
              <a:t> </a:t>
            </a:r>
            <a:r>
              <a:rPr sz="1400" spc="5" dirty="0">
                <a:latin typeface="+mj-lt"/>
                <a:cs typeface="Arial" panose="020B0604020202020204" pitchFamily="34" charset="0"/>
              </a:rPr>
              <a:t>E</a:t>
            </a:r>
            <a:r>
              <a:rPr sz="1400" spc="-68" dirty="0">
                <a:latin typeface="+mj-lt"/>
                <a:cs typeface="Arial" panose="020B0604020202020204" pitchFamily="34" charset="0"/>
              </a:rPr>
              <a:t>V</a:t>
            </a:r>
            <a:r>
              <a:rPr sz="1400" spc="-5" dirty="0">
                <a:latin typeface="+mj-lt"/>
                <a:cs typeface="Arial" panose="020B0604020202020204" pitchFamily="34" charset="0"/>
              </a:rPr>
              <a:t>A</a:t>
            </a:r>
            <a:r>
              <a:rPr sz="1400" spc="12" dirty="0">
                <a:latin typeface="+mj-lt"/>
                <a:cs typeface="Arial" panose="020B0604020202020204" pitchFamily="34" charset="0"/>
              </a:rPr>
              <a:t>C</a:t>
            </a:r>
            <a:r>
              <a:rPr sz="1400" spc="-17" dirty="0">
                <a:latin typeface="+mj-lt"/>
                <a:cs typeface="Arial" panose="020B0604020202020204" pitchFamily="34" charset="0"/>
              </a:rPr>
              <a:t>U</a:t>
            </a:r>
            <a:r>
              <a:rPr sz="1400" spc="-5" dirty="0">
                <a:latin typeface="+mj-lt"/>
                <a:cs typeface="Arial" panose="020B0604020202020204" pitchFamily="34" charset="0"/>
              </a:rPr>
              <a:t>A</a:t>
            </a:r>
            <a:r>
              <a:rPr sz="1400" spc="12" dirty="0">
                <a:latin typeface="+mj-lt"/>
                <a:cs typeface="Arial" panose="020B0604020202020204" pitchFamily="34" charset="0"/>
              </a:rPr>
              <a:t>CIÓ</a:t>
            </a:r>
            <a:r>
              <a:rPr sz="1400" spc="23" dirty="0">
                <a:latin typeface="+mj-lt"/>
                <a:cs typeface="Arial" panose="020B0604020202020204" pitchFamily="34" charset="0"/>
              </a:rPr>
              <a:t>N</a:t>
            </a:r>
            <a:r>
              <a:rPr sz="1400" spc="-63" dirty="0">
                <a:latin typeface="+mj-lt"/>
                <a:cs typeface="Arial" panose="020B0604020202020204" pitchFamily="34" charset="0"/>
              </a:rPr>
              <a:t> </a:t>
            </a:r>
            <a:r>
              <a:rPr sz="1400" spc="12" dirty="0">
                <a:latin typeface="+mj-lt"/>
                <a:cs typeface="Arial" panose="020B0604020202020204" pitchFamily="34" charset="0"/>
              </a:rPr>
              <a:t>D</a:t>
            </a:r>
            <a:r>
              <a:rPr sz="1400" spc="17" dirty="0">
                <a:latin typeface="+mj-lt"/>
                <a:cs typeface="Arial" panose="020B0604020202020204" pitchFamily="34" charset="0"/>
              </a:rPr>
              <a:t>E</a:t>
            </a:r>
            <a:r>
              <a:rPr sz="1400" spc="-28" dirty="0">
                <a:latin typeface="+mj-lt"/>
                <a:cs typeface="Arial" panose="020B0604020202020204" pitchFamily="34" charset="0"/>
              </a:rPr>
              <a:t> </a:t>
            </a:r>
            <a:r>
              <a:rPr sz="1400" spc="12" dirty="0">
                <a:latin typeface="+mj-lt"/>
                <a:cs typeface="Arial" panose="020B0604020202020204" pitchFamily="34" charset="0"/>
              </a:rPr>
              <a:t>OC</a:t>
            </a:r>
            <a:r>
              <a:rPr sz="1400" spc="23" dirty="0">
                <a:latin typeface="+mj-lt"/>
                <a:cs typeface="Arial" panose="020B0604020202020204" pitchFamily="34" charset="0"/>
              </a:rPr>
              <a:t>U</a:t>
            </a:r>
            <a:r>
              <a:rPr sz="1400" spc="-125" dirty="0">
                <a:latin typeface="+mj-lt"/>
                <a:cs typeface="Arial" panose="020B0604020202020204" pitchFamily="34" charset="0"/>
              </a:rPr>
              <a:t>P</a:t>
            </a:r>
            <a:r>
              <a:rPr sz="1400" spc="12" dirty="0">
                <a:latin typeface="+mj-lt"/>
                <a:cs typeface="Arial" panose="020B0604020202020204" pitchFamily="34" charset="0"/>
              </a:rPr>
              <a:t>ANT</a:t>
            </a:r>
            <a:r>
              <a:rPr sz="1400" spc="-5" dirty="0">
                <a:latin typeface="+mj-lt"/>
                <a:cs typeface="Arial" panose="020B0604020202020204" pitchFamily="34" charset="0"/>
              </a:rPr>
              <a:t>E</a:t>
            </a:r>
            <a:r>
              <a:rPr sz="1400" spc="12" dirty="0">
                <a:latin typeface="+mj-lt"/>
                <a:cs typeface="Arial" panose="020B0604020202020204" pitchFamily="34" charset="0"/>
              </a:rPr>
              <a:t>S</a:t>
            </a:r>
            <a:r>
              <a:rPr sz="1400" spc="5" dirty="0">
                <a:latin typeface="+mj-lt"/>
                <a:cs typeface="Arial" panose="020B0604020202020204" pitchFamily="34" charset="0"/>
              </a:rPr>
              <a:t> </a:t>
            </a:r>
            <a:endParaRPr lang="es-ES_tradnl" sz="1400" spc="5" dirty="0">
              <a:latin typeface="+mj-lt"/>
              <a:cs typeface="Arial" panose="020B0604020202020204" pitchFamily="34" charset="0"/>
            </a:endParaRPr>
          </a:p>
          <a:p>
            <a:pPr marL="471310" marR="6112569">
              <a:lnSpc>
                <a:spcPct val="101600"/>
              </a:lnSpc>
              <a:spcBef>
                <a:spcPts val="5"/>
              </a:spcBef>
            </a:pPr>
            <a:r>
              <a:rPr sz="1400" b="1" spc="5" dirty="0">
                <a:latin typeface="+mj-lt"/>
                <a:cs typeface="Arial" panose="020B0604020202020204" pitchFamily="34" charset="0"/>
              </a:rPr>
              <a:t>S</a:t>
            </a:r>
            <a:r>
              <a:rPr sz="1400" b="1" spc="-17" dirty="0">
                <a:latin typeface="+mj-lt"/>
                <a:cs typeface="Arial" panose="020B0604020202020204" pitchFamily="34" charset="0"/>
              </a:rPr>
              <a:t>E</a:t>
            </a:r>
            <a:r>
              <a:rPr sz="1400" b="1" spc="17" dirty="0">
                <a:latin typeface="+mj-lt"/>
                <a:cs typeface="Arial" panose="020B0604020202020204" pitchFamily="34" charset="0"/>
              </a:rPr>
              <a:t>CC</a:t>
            </a:r>
            <a:r>
              <a:rPr sz="1400" b="1" spc="5" dirty="0">
                <a:latin typeface="+mj-lt"/>
                <a:cs typeface="Arial" panose="020B0604020202020204" pitchFamily="34" charset="0"/>
              </a:rPr>
              <a:t>IÓ</a:t>
            </a:r>
            <a:r>
              <a:rPr sz="1400" b="1" spc="23" dirty="0">
                <a:latin typeface="+mj-lt"/>
                <a:cs typeface="Arial" panose="020B0604020202020204" pitchFamily="34" charset="0"/>
              </a:rPr>
              <a:t>N</a:t>
            </a:r>
            <a:r>
              <a:rPr sz="1400" b="1" spc="-63" dirty="0">
                <a:latin typeface="+mj-lt"/>
                <a:cs typeface="Arial" panose="020B0604020202020204" pitchFamily="34" charset="0"/>
              </a:rPr>
              <a:t> </a:t>
            </a:r>
            <a:r>
              <a:rPr sz="1400" b="1" spc="12" dirty="0">
                <a:latin typeface="+mj-lt"/>
                <a:cs typeface="Arial" panose="020B0604020202020204" pitchFamily="34" charset="0"/>
              </a:rPr>
              <a:t>4.</a:t>
            </a:r>
            <a:r>
              <a:rPr sz="1400" b="1" spc="-40" dirty="0">
                <a:latin typeface="+mj-lt"/>
                <a:cs typeface="Arial" panose="020B0604020202020204" pitchFamily="34" charset="0"/>
              </a:rPr>
              <a:t> </a:t>
            </a:r>
            <a:r>
              <a:rPr sz="1400" spc="5" dirty="0">
                <a:latin typeface="+mj-lt"/>
                <a:cs typeface="Arial" panose="020B0604020202020204" pitchFamily="34" charset="0"/>
              </a:rPr>
              <a:t>INTE</a:t>
            </a:r>
            <a:r>
              <a:rPr sz="1400" spc="-5" dirty="0">
                <a:latin typeface="+mj-lt"/>
                <a:cs typeface="Arial" panose="020B0604020202020204" pitchFamily="34" charset="0"/>
              </a:rPr>
              <a:t>R</a:t>
            </a:r>
            <a:r>
              <a:rPr sz="1400" spc="17" dirty="0">
                <a:latin typeface="+mj-lt"/>
                <a:cs typeface="Arial" panose="020B0604020202020204" pitchFamily="34" charset="0"/>
              </a:rPr>
              <a:t>V</a:t>
            </a:r>
            <a:r>
              <a:rPr sz="1400" spc="5" dirty="0">
                <a:latin typeface="+mj-lt"/>
                <a:cs typeface="Arial" panose="020B0604020202020204" pitchFamily="34" charset="0"/>
              </a:rPr>
              <a:t>E</a:t>
            </a:r>
            <a:r>
              <a:rPr sz="1400" spc="12" dirty="0">
                <a:latin typeface="+mj-lt"/>
                <a:cs typeface="Arial" panose="020B0604020202020204" pitchFamily="34" charset="0"/>
              </a:rPr>
              <a:t>NCIÓ</a:t>
            </a:r>
            <a:r>
              <a:rPr sz="1400" spc="23" dirty="0">
                <a:latin typeface="+mj-lt"/>
                <a:cs typeface="Arial" panose="020B0604020202020204" pitchFamily="34" charset="0"/>
              </a:rPr>
              <a:t>N</a:t>
            </a:r>
            <a:r>
              <a:rPr sz="1400" spc="-63" dirty="0">
                <a:latin typeface="+mj-lt"/>
                <a:cs typeface="Arial" panose="020B0604020202020204" pitchFamily="34" charset="0"/>
              </a:rPr>
              <a:t> </a:t>
            </a:r>
            <a:r>
              <a:rPr sz="1400" spc="12" dirty="0">
                <a:latin typeface="+mj-lt"/>
                <a:cs typeface="Arial" panose="020B0604020202020204" pitchFamily="34" charset="0"/>
              </a:rPr>
              <a:t>D</a:t>
            </a:r>
            <a:r>
              <a:rPr sz="1400" spc="17" dirty="0">
                <a:latin typeface="+mj-lt"/>
                <a:cs typeface="Arial" panose="020B0604020202020204" pitchFamily="34" charset="0"/>
              </a:rPr>
              <a:t>E</a:t>
            </a:r>
            <a:r>
              <a:rPr sz="1400" spc="-28" dirty="0">
                <a:latin typeface="+mj-lt"/>
                <a:cs typeface="Arial" panose="020B0604020202020204" pitchFamily="34" charset="0"/>
              </a:rPr>
              <a:t> </a:t>
            </a:r>
            <a:r>
              <a:rPr sz="1400" spc="17" dirty="0">
                <a:latin typeface="+mj-lt"/>
                <a:cs typeface="Arial" panose="020B0604020202020204" pitchFamily="34" charset="0"/>
              </a:rPr>
              <a:t>BO</a:t>
            </a:r>
            <a:r>
              <a:rPr sz="1400" spc="23" dirty="0">
                <a:latin typeface="+mj-lt"/>
                <a:cs typeface="Arial" panose="020B0604020202020204" pitchFamily="34" charset="0"/>
              </a:rPr>
              <a:t>MB</a:t>
            </a:r>
            <a:r>
              <a:rPr sz="1400" spc="5" dirty="0">
                <a:latin typeface="+mj-lt"/>
                <a:cs typeface="Arial" panose="020B0604020202020204" pitchFamily="34" charset="0"/>
              </a:rPr>
              <a:t>E</a:t>
            </a:r>
            <a:r>
              <a:rPr sz="1400" spc="-5" dirty="0">
                <a:latin typeface="+mj-lt"/>
                <a:cs typeface="Arial" panose="020B0604020202020204" pitchFamily="34" charset="0"/>
              </a:rPr>
              <a:t>R</a:t>
            </a:r>
            <a:r>
              <a:rPr sz="1400" spc="17" dirty="0">
                <a:latin typeface="+mj-lt"/>
                <a:cs typeface="Arial" panose="020B0604020202020204" pitchFamily="34" charset="0"/>
              </a:rPr>
              <a:t>O</a:t>
            </a:r>
            <a:r>
              <a:rPr sz="1400" spc="12" dirty="0">
                <a:latin typeface="+mj-lt"/>
                <a:cs typeface="Arial" panose="020B0604020202020204" pitchFamily="34" charset="0"/>
              </a:rPr>
              <a:t>S</a:t>
            </a:r>
            <a:endParaRPr sz="1400" dirty="0">
              <a:latin typeface="+mj-lt"/>
              <a:cs typeface="Arial" panose="020B0604020202020204" pitchFamily="34" charset="0"/>
            </a:endParaRPr>
          </a:p>
          <a:p>
            <a:pPr marL="471310">
              <a:spcBef>
                <a:spcPts val="40"/>
              </a:spcBef>
            </a:pPr>
            <a:r>
              <a:rPr sz="1400" b="1" spc="5" dirty="0">
                <a:latin typeface="+mj-lt"/>
                <a:cs typeface="Arial" panose="020B0604020202020204" pitchFamily="34" charset="0"/>
              </a:rPr>
              <a:t>S</a:t>
            </a:r>
            <a:r>
              <a:rPr sz="1400" b="1" spc="-17" dirty="0">
                <a:latin typeface="+mj-lt"/>
                <a:cs typeface="Arial" panose="020B0604020202020204" pitchFamily="34" charset="0"/>
              </a:rPr>
              <a:t>E</a:t>
            </a:r>
            <a:r>
              <a:rPr sz="1400" b="1" spc="17" dirty="0">
                <a:latin typeface="+mj-lt"/>
                <a:cs typeface="Arial" panose="020B0604020202020204" pitchFamily="34" charset="0"/>
              </a:rPr>
              <a:t>CC</a:t>
            </a:r>
            <a:r>
              <a:rPr sz="1400" b="1" spc="5" dirty="0">
                <a:latin typeface="+mj-lt"/>
                <a:cs typeface="Arial" panose="020B0604020202020204" pitchFamily="34" charset="0"/>
              </a:rPr>
              <a:t>IÓ</a:t>
            </a:r>
            <a:r>
              <a:rPr sz="1400" b="1" spc="23" dirty="0">
                <a:latin typeface="+mj-lt"/>
                <a:cs typeface="Arial" panose="020B0604020202020204" pitchFamily="34" charset="0"/>
              </a:rPr>
              <a:t>N</a:t>
            </a:r>
            <a:r>
              <a:rPr sz="1400" b="1" spc="-63" dirty="0">
                <a:latin typeface="+mj-lt"/>
                <a:cs typeface="Arial" panose="020B0604020202020204" pitchFamily="34" charset="0"/>
              </a:rPr>
              <a:t> </a:t>
            </a:r>
            <a:r>
              <a:rPr sz="1400" b="1" spc="12" dirty="0">
                <a:latin typeface="+mj-lt"/>
                <a:cs typeface="Arial" panose="020B0604020202020204" pitchFamily="34" charset="0"/>
              </a:rPr>
              <a:t>5.</a:t>
            </a:r>
            <a:r>
              <a:rPr sz="1400" b="1" spc="-40" dirty="0">
                <a:latin typeface="+mj-lt"/>
                <a:cs typeface="Arial" panose="020B0604020202020204" pitchFamily="34" charset="0"/>
              </a:rPr>
              <a:t> </a:t>
            </a:r>
            <a:r>
              <a:rPr sz="1400" spc="17" dirty="0">
                <a:latin typeface="+mj-lt"/>
                <a:cs typeface="Arial" panose="020B0604020202020204" pitchFamily="34" charset="0"/>
              </a:rPr>
              <a:t>R</a:t>
            </a:r>
            <a:r>
              <a:rPr sz="1400" spc="-5" dirty="0">
                <a:latin typeface="+mj-lt"/>
                <a:cs typeface="Arial" panose="020B0604020202020204" pitchFamily="34" charset="0"/>
              </a:rPr>
              <a:t>E</a:t>
            </a:r>
            <a:r>
              <a:rPr sz="1400" spc="12" dirty="0">
                <a:latin typeface="+mj-lt"/>
                <a:cs typeface="Arial" panose="020B0604020202020204" pitchFamily="34" charset="0"/>
              </a:rPr>
              <a:t>S</a:t>
            </a:r>
            <a:r>
              <a:rPr sz="1400" dirty="0">
                <a:latin typeface="+mj-lt"/>
                <a:cs typeface="Arial" panose="020B0604020202020204" pitchFamily="34" charset="0"/>
              </a:rPr>
              <a:t>IS</a:t>
            </a:r>
            <a:r>
              <a:rPr sz="1400" spc="12" dirty="0">
                <a:latin typeface="+mj-lt"/>
                <a:cs typeface="Arial" panose="020B0604020202020204" pitchFamily="34" charset="0"/>
              </a:rPr>
              <a:t>T</a:t>
            </a:r>
            <a:r>
              <a:rPr sz="1400" spc="5" dirty="0">
                <a:latin typeface="+mj-lt"/>
                <a:cs typeface="Arial" panose="020B0604020202020204" pitchFamily="34" charset="0"/>
              </a:rPr>
              <a:t>ENCI</a:t>
            </a:r>
            <a:r>
              <a:rPr sz="1400" spc="17" dirty="0">
                <a:latin typeface="+mj-lt"/>
                <a:cs typeface="Arial" panose="020B0604020202020204" pitchFamily="34" charset="0"/>
              </a:rPr>
              <a:t>A</a:t>
            </a:r>
            <a:r>
              <a:rPr sz="1400" spc="-80" dirty="0">
                <a:latin typeface="+mj-lt"/>
                <a:cs typeface="Arial" panose="020B0604020202020204" pitchFamily="34" charset="0"/>
              </a:rPr>
              <a:t> </a:t>
            </a:r>
            <a:r>
              <a:rPr sz="1400" spc="-5" dirty="0">
                <a:latin typeface="+mj-lt"/>
                <a:cs typeface="Arial" panose="020B0604020202020204" pitchFamily="34" charset="0"/>
              </a:rPr>
              <a:t>E</a:t>
            </a:r>
            <a:r>
              <a:rPr sz="1400" dirty="0">
                <a:latin typeface="+mj-lt"/>
                <a:cs typeface="Arial" panose="020B0604020202020204" pitchFamily="34" charset="0"/>
              </a:rPr>
              <a:t>S</a:t>
            </a:r>
            <a:r>
              <a:rPr sz="1400" spc="12" dirty="0">
                <a:latin typeface="+mj-lt"/>
                <a:cs typeface="Arial" panose="020B0604020202020204" pitchFamily="34" charset="0"/>
              </a:rPr>
              <a:t>T</a:t>
            </a:r>
            <a:r>
              <a:rPr sz="1400" spc="17" dirty="0">
                <a:latin typeface="+mj-lt"/>
                <a:cs typeface="Arial" panose="020B0604020202020204" pitchFamily="34" charset="0"/>
              </a:rPr>
              <a:t>RU</a:t>
            </a:r>
            <a:r>
              <a:rPr sz="1400" spc="23" dirty="0">
                <a:latin typeface="+mj-lt"/>
                <a:cs typeface="Arial" panose="020B0604020202020204" pitchFamily="34" charset="0"/>
              </a:rPr>
              <a:t>C</a:t>
            </a:r>
            <a:r>
              <a:rPr sz="1400" spc="12" dirty="0">
                <a:latin typeface="+mj-lt"/>
                <a:cs typeface="Arial" panose="020B0604020202020204" pitchFamily="34" charset="0"/>
              </a:rPr>
              <a:t>T</a:t>
            </a:r>
            <a:r>
              <a:rPr sz="1400" spc="5" dirty="0">
                <a:latin typeface="+mj-lt"/>
                <a:cs typeface="Arial" panose="020B0604020202020204" pitchFamily="34" charset="0"/>
              </a:rPr>
              <a:t>UR</a:t>
            </a:r>
            <a:r>
              <a:rPr sz="1400" spc="12" dirty="0">
                <a:latin typeface="+mj-lt"/>
                <a:cs typeface="Arial" panose="020B0604020202020204" pitchFamily="34" charset="0"/>
              </a:rPr>
              <a:t>AL</a:t>
            </a:r>
            <a:r>
              <a:rPr sz="1400" spc="-68" dirty="0">
                <a:latin typeface="+mj-lt"/>
                <a:cs typeface="Arial" panose="020B0604020202020204" pitchFamily="34" charset="0"/>
              </a:rPr>
              <a:t> </a:t>
            </a:r>
            <a:r>
              <a:rPr sz="1400" spc="12" dirty="0">
                <a:latin typeface="+mj-lt"/>
                <a:cs typeface="Arial" panose="020B0604020202020204" pitchFamily="34" charset="0"/>
              </a:rPr>
              <a:t>AL</a:t>
            </a:r>
            <a:r>
              <a:rPr sz="1400" spc="-40" dirty="0">
                <a:latin typeface="+mj-lt"/>
                <a:cs typeface="Arial" panose="020B0604020202020204" pitchFamily="34" charset="0"/>
              </a:rPr>
              <a:t> </a:t>
            </a:r>
            <a:r>
              <a:rPr sz="1400" spc="5" dirty="0">
                <a:latin typeface="+mj-lt"/>
                <a:cs typeface="Arial" panose="020B0604020202020204" pitchFamily="34" charset="0"/>
              </a:rPr>
              <a:t>INCE</a:t>
            </a:r>
            <a:r>
              <a:rPr sz="1400" spc="12" dirty="0">
                <a:latin typeface="+mj-lt"/>
                <a:cs typeface="Arial" panose="020B0604020202020204" pitchFamily="34" charset="0"/>
              </a:rPr>
              <a:t>NDI</a:t>
            </a:r>
            <a:r>
              <a:rPr sz="1400" spc="23" dirty="0">
                <a:latin typeface="+mj-lt"/>
                <a:cs typeface="Arial" panose="020B0604020202020204" pitchFamily="34" charset="0"/>
              </a:rPr>
              <a:t>O</a:t>
            </a:r>
            <a:endParaRPr sz="1400" dirty="0">
              <a:latin typeface="+mj-lt"/>
              <a:cs typeface="Arial" panose="020B0604020202020204" pitchFamily="34" charset="0"/>
            </a:endParaRPr>
          </a:p>
          <a:p>
            <a:pPr marL="14480" marR="5791">
              <a:lnSpc>
                <a:spcPct val="101899"/>
              </a:lnSpc>
            </a:pPr>
            <a:r>
              <a:rPr sz="1400" b="1" spc="17" dirty="0">
                <a:latin typeface="+mj-lt"/>
                <a:cs typeface="Arial" panose="020B0604020202020204" pitchFamily="34" charset="0"/>
              </a:rPr>
              <a:t>AN</a:t>
            </a:r>
            <a:r>
              <a:rPr sz="1400" b="1" spc="12" dirty="0">
                <a:latin typeface="+mj-lt"/>
                <a:cs typeface="Arial" panose="020B0604020202020204" pitchFamily="34" charset="0"/>
              </a:rPr>
              <a:t>E</a:t>
            </a:r>
            <a:r>
              <a:rPr sz="1400" b="1" spc="-34" dirty="0">
                <a:latin typeface="+mj-lt"/>
                <a:cs typeface="Arial" panose="020B0604020202020204" pitchFamily="34" charset="0"/>
              </a:rPr>
              <a:t>X</a:t>
            </a:r>
            <a:r>
              <a:rPr sz="1400" b="1" spc="23" dirty="0">
                <a:latin typeface="+mj-lt"/>
                <a:cs typeface="Arial" panose="020B0604020202020204" pitchFamily="34" charset="0"/>
              </a:rPr>
              <a:t>O</a:t>
            </a:r>
            <a:r>
              <a:rPr sz="1400" b="1" spc="-80" dirty="0">
                <a:latin typeface="+mj-lt"/>
                <a:cs typeface="Arial" panose="020B0604020202020204" pitchFamily="34" charset="0"/>
              </a:rPr>
              <a:t> </a:t>
            </a:r>
            <a:r>
              <a:rPr sz="1400" b="1" dirty="0">
                <a:latin typeface="+mj-lt"/>
                <a:cs typeface="Arial" panose="020B0604020202020204" pitchFamily="34" charset="0"/>
              </a:rPr>
              <a:t>III</a:t>
            </a:r>
            <a:r>
              <a:rPr sz="1400" b="1" spc="5" dirty="0">
                <a:latin typeface="+mj-lt"/>
                <a:cs typeface="Arial" panose="020B0604020202020204" pitchFamily="34" charset="0"/>
              </a:rPr>
              <a:t>.</a:t>
            </a:r>
            <a:r>
              <a:rPr sz="1400" b="1" spc="-52" dirty="0">
                <a:latin typeface="+mj-lt"/>
                <a:cs typeface="Arial" panose="020B0604020202020204" pitchFamily="34" charset="0"/>
              </a:rPr>
              <a:t> </a:t>
            </a:r>
            <a:r>
              <a:rPr sz="1400" b="1" spc="12" dirty="0">
                <a:latin typeface="+mj-lt"/>
                <a:cs typeface="Arial" panose="020B0604020202020204" pitchFamily="34" charset="0"/>
              </a:rPr>
              <a:t>R</a:t>
            </a:r>
            <a:r>
              <a:rPr sz="1400" b="1" spc="-17" dirty="0">
                <a:latin typeface="+mj-lt"/>
                <a:cs typeface="Arial" panose="020B0604020202020204" pitchFamily="34" charset="0"/>
              </a:rPr>
              <a:t>E</a:t>
            </a:r>
            <a:r>
              <a:rPr sz="1400" b="1" spc="28" dirty="0">
                <a:latin typeface="+mj-lt"/>
                <a:cs typeface="Arial" panose="020B0604020202020204" pitchFamily="34" charset="0"/>
              </a:rPr>
              <a:t>Q</a:t>
            </a:r>
            <a:r>
              <a:rPr sz="1400" b="1" spc="5" dirty="0">
                <a:latin typeface="+mj-lt"/>
                <a:cs typeface="Arial" panose="020B0604020202020204" pitchFamily="34" charset="0"/>
              </a:rPr>
              <a:t>UISI</a:t>
            </a:r>
            <a:r>
              <a:rPr sz="1400" b="1" spc="-45" dirty="0">
                <a:latin typeface="+mj-lt"/>
                <a:cs typeface="Arial" panose="020B0604020202020204" pitchFamily="34" charset="0"/>
              </a:rPr>
              <a:t>T</a:t>
            </a:r>
            <a:r>
              <a:rPr sz="1400" b="1" spc="17" dirty="0">
                <a:latin typeface="+mj-lt"/>
                <a:cs typeface="Arial" panose="020B0604020202020204" pitchFamily="34" charset="0"/>
              </a:rPr>
              <a:t>O</a:t>
            </a:r>
            <a:r>
              <a:rPr sz="1400" b="1" spc="12" dirty="0">
                <a:latin typeface="+mj-lt"/>
                <a:cs typeface="Arial" panose="020B0604020202020204" pitchFamily="34" charset="0"/>
              </a:rPr>
              <a:t>S</a:t>
            </a:r>
            <a:r>
              <a:rPr sz="1400" b="1" spc="-52" dirty="0">
                <a:latin typeface="+mj-lt"/>
                <a:cs typeface="Arial" panose="020B0604020202020204" pitchFamily="34" charset="0"/>
              </a:rPr>
              <a:t> </a:t>
            </a:r>
            <a:r>
              <a:rPr sz="1400" b="1" spc="12" dirty="0">
                <a:latin typeface="+mj-lt"/>
                <a:cs typeface="Arial" panose="020B0604020202020204" pitchFamily="34" charset="0"/>
              </a:rPr>
              <a:t>D</a:t>
            </a:r>
            <a:r>
              <a:rPr sz="1400" b="1" spc="-23" dirty="0">
                <a:latin typeface="+mj-lt"/>
                <a:cs typeface="Arial" panose="020B0604020202020204" pitchFamily="34" charset="0"/>
              </a:rPr>
              <a:t>O</a:t>
            </a:r>
            <a:r>
              <a:rPr sz="1400" b="1" spc="-125" dirty="0">
                <a:latin typeface="+mj-lt"/>
                <a:cs typeface="Arial" panose="020B0604020202020204" pitchFamily="34" charset="0"/>
              </a:rPr>
              <a:t>T</a:t>
            </a:r>
            <a:r>
              <a:rPr sz="1400" b="1" spc="-12" dirty="0">
                <a:latin typeface="+mj-lt"/>
                <a:cs typeface="Arial" panose="020B0604020202020204" pitchFamily="34" charset="0"/>
              </a:rPr>
              <a:t>A</a:t>
            </a:r>
            <a:r>
              <a:rPr sz="1400" b="1" spc="17" dirty="0">
                <a:latin typeface="+mj-lt"/>
                <a:cs typeface="Arial" panose="020B0604020202020204" pitchFamily="34" charset="0"/>
              </a:rPr>
              <a:t>C</a:t>
            </a:r>
            <a:r>
              <a:rPr sz="1400" b="1" spc="5" dirty="0">
                <a:latin typeface="+mj-lt"/>
                <a:cs typeface="Arial" panose="020B0604020202020204" pitchFamily="34" charset="0"/>
              </a:rPr>
              <a:t>IO</a:t>
            </a:r>
            <a:r>
              <a:rPr sz="1400" b="1" spc="17" dirty="0">
                <a:latin typeface="+mj-lt"/>
                <a:cs typeface="Arial" panose="020B0604020202020204" pitchFamily="34" charset="0"/>
              </a:rPr>
              <a:t>NAL</a:t>
            </a:r>
            <a:r>
              <a:rPr sz="1400" b="1" spc="-17" dirty="0">
                <a:latin typeface="+mj-lt"/>
                <a:cs typeface="Arial" panose="020B0604020202020204" pitchFamily="34" charset="0"/>
              </a:rPr>
              <a:t>E</a:t>
            </a:r>
            <a:r>
              <a:rPr sz="1400" b="1" spc="12" dirty="0">
                <a:latin typeface="+mj-lt"/>
                <a:cs typeface="Arial" panose="020B0604020202020204" pitchFamily="34" charset="0"/>
              </a:rPr>
              <a:t>S</a:t>
            </a:r>
            <a:r>
              <a:rPr sz="1400" b="1" spc="-68" dirty="0">
                <a:latin typeface="+mj-lt"/>
                <a:cs typeface="Arial" panose="020B0604020202020204" pitchFamily="34" charset="0"/>
              </a:rPr>
              <a:t> </a:t>
            </a:r>
            <a:r>
              <a:rPr sz="1400" b="1" spc="12" dirty="0">
                <a:latin typeface="+mj-lt"/>
                <a:cs typeface="Arial" panose="020B0604020202020204" pitchFamily="34" charset="0"/>
              </a:rPr>
              <a:t>D</a:t>
            </a:r>
            <a:r>
              <a:rPr sz="1400" b="1" spc="17" dirty="0">
                <a:latin typeface="+mj-lt"/>
                <a:cs typeface="Arial" panose="020B0604020202020204" pitchFamily="34" charset="0"/>
              </a:rPr>
              <a:t>E</a:t>
            </a:r>
            <a:r>
              <a:rPr sz="1400" b="1" spc="-40" dirty="0">
                <a:latin typeface="+mj-lt"/>
                <a:cs typeface="Arial" panose="020B0604020202020204" pitchFamily="34" charset="0"/>
              </a:rPr>
              <a:t> </a:t>
            </a:r>
            <a:r>
              <a:rPr sz="1400" b="1" dirty="0">
                <a:latin typeface="+mj-lt"/>
                <a:cs typeface="Arial" panose="020B0604020202020204" pitchFamily="34" charset="0"/>
              </a:rPr>
              <a:t>I</a:t>
            </a:r>
            <a:r>
              <a:rPr sz="1400" b="1" spc="23" dirty="0">
                <a:latin typeface="+mj-lt"/>
                <a:cs typeface="Arial" panose="020B0604020202020204" pitchFamily="34" charset="0"/>
              </a:rPr>
              <a:t>N</a:t>
            </a:r>
            <a:r>
              <a:rPr sz="1400" b="1" spc="-12" dirty="0">
                <a:latin typeface="+mj-lt"/>
                <a:cs typeface="Arial" panose="020B0604020202020204" pitchFamily="34" charset="0"/>
              </a:rPr>
              <a:t>S</a:t>
            </a:r>
            <a:r>
              <a:rPr sz="1400" b="1" spc="-125" dirty="0">
                <a:latin typeface="+mj-lt"/>
                <a:cs typeface="Arial" panose="020B0604020202020204" pitchFamily="34" charset="0"/>
              </a:rPr>
              <a:t>T</a:t>
            </a:r>
            <a:r>
              <a:rPr sz="1400" b="1" spc="17" dirty="0">
                <a:latin typeface="+mj-lt"/>
                <a:cs typeface="Arial" panose="020B0604020202020204" pitchFamily="34" charset="0"/>
              </a:rPr>
              <a:t>AL</a:t>
            </a:r>
            <a:r>
              <a:rPr sz="1400" b="1" spc="-12" dirty="0">
                <a:latin typeface="+mj-lt"/>
                <a:cs typeface="Arial" panose="020B0604020202020204" pitchFamily="34" charset="0"/>
              </a:rPr>
              <a:t>A</a:t>
            </a:r>
            <a:r>
              <a:rPr sz="1400" b="1" spc="17" dirty="0">
                <a:latin typeface="+mj-lt"/>
                <a:cs typeface="Arial" panose="020B0604020202020204" pitchFamily="34" charset="0"/>
              </a:rPr>
              <a:t>C</a:t>
            </a:r>
            <a:r>
              <a:rPr sz="1400" b="1" dirty="0">
                <a:latin typeface="+mj-lt"/>
                <a:cs typeface="Arial" panose="020B0604020202020204" pitchFamily="34" charset="0"/>
              </a:rPr>
              <a:t>IO</a:t>
            </a:r>
            <a:r>
              <a:rPr sz="1400" b="1" spc="23" dirty="0">
                <a:latin typeface="+mj-lt"/>
                <a:cs typeface="Arial" panose="020B0604020202020204" pitchFamily="34" charset="0"/>
              </a:rPr>
              <a:t>N</a:t>
            </a:r>
            <a:r>
              <a:rPr sz="1400" b="1" spc="-5" dirty="0">
                <a:latin typeface="+mj-lt"/>
                <a:cs typeface="Arial" panose="020B0604020202020204" pitchFamily="34" charset="0"/>
              </a:rPr>
              <a:t>E</a:t>
            </a:r>
            <a:r>
              <a:rPr sz="1400" b="1" spc="12" dirty="0">
                <a:latin typeface="+mj-lt"/>
                <a:cs typeface="Arial" panose="020B0604020202020204" pitchFamily="34" charset="0"/>
              </a:rPr>
              <a:t>S</a:t>
            </a:r>
            <a:r>
              <a:rPr sz="1400" b="1" spc="-80" dirty="0">
                <a:latin typeface="+mj-lt"/>
                <a:cs typeface="Arial" panose="020B0604020202020204" pitchFamily="34" charset="0"/>
              </a:rPr>
              <a:t> </a:t>
            </a:r>
            <a:r>
              <a:rPr sz="1400" b="1" spc="12" dirty="0">
                <a:latin typeface="+mj-lt"/>
                <a:cs typeface="Arial" panose="020B0604020202020204" pitchFamily="34" charset="0"/>
              </a:rPr>
              <a:t>D</a:t>
            </a:r>
            <a:r>
              <a:rPr sz="1400" b="1" spc="17" dirty="0">
                <a:latin typeface="+mj-lt"/>
                <a:cs typeface="Arial" panose="020B0604020202020204" pitchFamily="34" charset="0"/>
              </a:rPr>
              <a:t>E</a:t>
            </a:r>
            <a:r>
              <a:rPr sz="1400" b="1" spc="-40" dirty="0">
                <a:latin typeface="+mj-lt"/>
                <a:cs typeface="Arial" panose="020B0604020202020204" pitchFamily="34" charset="0"/>
              </a:rPr>
              <a:t> </a:t>
            </a:r>
            <a:r>
              <a:rPr sz="1400" b="1" spc="12" dirty="0">
                <a:latin typeface="+mj-lt"/>
                <a:cs typeface="Arial" panose="020B0604020202020204" pitchFamily="34" charset="0"/>
              </a:rPr>
              <a:t>P</a:t>
            </a:r>
            <a:r>
              <a:rPr sz="1400" b="1" spc="-5" dirty="0">
                <a:latin typeface="+mj-lt"/>
                <a:cs typeface="Arial" panose="020B0604020202020204" pitchFamily="34" charset="0"/>
              </a:rPr>
              <a:t>R</a:t>
            </a:r>
            <a:r>
              <a:rPr sz="1400" b="1" spc="-23" dirty="0">
                <a:latin typeface="+mj-lt"/>
                <a:cs typeface="Arial" panose="020B0604020202020204" pitchFamily="34" charset="0"/>
              </a:rPr>
              <a:t>O</a:t>
            </a:r>
            <a:r>
              <a:rPr sz="1400" b="1" spc="12" dirty="0">
                <a:latin typeface="+mj-lt"/>
                <a:cs typeface="Arial" panose="020B0604020202020204" pitchFamily="34" charset="0"/>
              </a:rPr>
              <a:t>T</a:t>
            </a:r>
            <a:r>
              <a:rPr sz="1400" b="1" spc="-17" dirty="0">
                <a:latin typeface="+mj-lt"/>
                <a:cs typeface="Arial" panose="020B0604020202020204" pitchFamily="34" charset="0"/>
              </a:rPr>
              <a:t>E</a:t>
            </a:r>
            <a:r>
              <a:rPr sz="1400" b="1" spc="17" dirty="0">
                <a:latin typeface="+mj-lt"/>
                <a:cs typeface="Arial" panose="020B0604020202020204" pitchFamily="34" charset="0"/>
              </a:rPr>
              <a:t>CC</a:t>
            </a:r>
            <a:r>
              <a:rPr sz="1400" b="1" spc="5" dirty="0">
                <a:latin typeface="+mj-lt"/>
                <a:cs typeface="Arial" panose="020B0604020202020204" pitchFamily="34" charset="0"/>
              </a:rPr>
              <a:t>IÓ</a:t>
            </a:r>
            <a:r>
              <a:rPr sz="1400" b="1" spc="23" dirty="0">
                <a:latin typeface="+mj-lt"/>
                <a:cs typeface="Arial" panose="020B0604020202020204" pitchFamily="34" charset="0"/>
              </a:rPr>
              <a:t>N</a:t>
            </a:r>
            <a:r>
              <a:rPr sz="1400" b="1" spc="-63" dirty="0">
                <a:latin typeface="+mj-lt"/>
                <a:cs typeface="Arial" panose="020B0604020202020204" pitchFamily="34" charset="0"/>
              </a:rPr>
              <a:t> </a:t>
            </a:r>
            <a:r>
              <a:rPr sz="1400" b="1" spc="-12" dirty="0">
                <a:latin typeface="+mj-lt"/>
                <a:cs typeface="Arial" panose="020B0604020202020204" pitchFamily="34" charset="0"/>
              </a:rPr>
              <a:t>A</a:t>
            </a:r>
            <a:r>
              <a:rPr sz="1400" b="1" spc="28" dirty="0">
                <a:latin typeface="+mj-lt"/>
                <a:cs typeface="Arial" panose="020B0604020202020204" pitchFamily="34" charset="0"/>
              </a:rPr>
              <a:t>C</a:t>
            </a:r>
            <a:r>
              <a:rPr sz="1400" b="1" spc="5" dirty="0">
                <a:latin typeface="+mj-lt"/>
                <a:cs typeface="Arial" panose="020B0604020202020204" pitchFamily="34" charset="0"/>
              </a:rPr>
              <a:t>TI</a:t>
            </a:r>
            <a:r>
              <a:rPr sz="1400" b="1" spc="-80" dirty="0">
                <a:latin typeface="+mj-lt"/>
                <a:cs typeface="Arial" panose="020B0604020202020204" pitchFamily="34" charset="0"/>
              </a:rPr>
              <a:t>V</a:t>
            </a:r>
            <a:r>
              <a:rPr sz="1400" b="1" spc="17" dirty="0">
                <a:latin typeface="+mj-lt"/>
                <a:cs typeface="Arial" panose="020B0604020202020204" pitchFamily="34" charset="0"/>
              </a:rPr>
              <a:t>A</a:t>
            </a:r>
            <a:r>
              <a:rPr sz="1400" b="1" spc="-74" dirty="0">
                <a:latin typeface="+mj-lt"/>
                <a:cs typeface="Arial" panose="020B0604020202020204" pitchFamily="34" charset="0"/>
              </a:rPr>
              <a:t> </a:t>
            </a:r>
            <a:r>
              <a:rPr sz="1400" b="1" dirty="0">
                <a:latin typeface="+mj-lt"/>
                <a:cs typeface="Arial" panose="020B0604020202020204" pitchFamily="34" charset="0"/>
              </a:rPr>
              <a:t>C</a:t>
            </a:r>
            <a:r>
              <a:rPr sz="1400" b="1" spc="17" dirty="0">
                <a:latin typeface="+mj-lt"/>
                <a:cs typeface="Arial" panose="020B0604020202020204" pitchFamily="34" charset="0"/>
              </a:rPr>
              <a:t>O</a:t>
            </a:r>
            <a:r>
              <a:rPr sz="1400" b="1" spc="23" dirty="0">
                <a:latin typeface="+mj-lt"/>
                <a:cs typeface="Arial" panose="020B0604020202020204" pitchFamily="34" charset="0"/>
              </a:rPr>
              <a:t>N</a:t>
            </a:r>
            <a:r>
              <a:rPr sz="1400" b="1" spc="12" dirty="0">
                <a:latin typeface="+mj-lt"/>
                <a:cs typeface="Arial" panose="020B0604020202020204" pitchFamily="34" charset="0"/>
              </a:rPr>
              <a:t>TR</a:t>
            </a:r>
            <a:r>
              <a:rPr sz="1400" b="1" spc="17" dirty="0">
                <a:latin typeface="+mj-lt"/>
                <a:cs typeface="Arial" panose="020B0604020202020204" pitchFamily="34" charset="0"/>
              </a:rPr>
              <a:t>A</a:t>
            </a:r>
            <a:r>
              <a:rPr sz="1400" b="1" spc="-63" dirty="0">
                <a:latin typeface="+mj-lt"/>
                <a:cs typeface="Arial" panose="020B0604020202020204" pitchFamily="34" charset="0"/>
              </a:rPr>
              <a:t> </a:t>
            </a:r>
            <a:r>
              <a:rPr sz="1400" b="1" dirty="0">
                <a:latin typeface="+mj-lt"/>
                <a:cs typeface="Arial" panose="020B0604020202020204" pitchFamily="34" charset="0"/>
              </a:rPr>
              <a:t>I</a:t>
            </a:r>
            <a:r>
              <a:rPr sz="1400" b="1" spc="17" dirty="0">
                <a:latin typeface="+mj-lt"/>
                <a:cs typeface="Arial" panose="020B0604020202020204" pitchFamily="34" charset="0"/>
              </a:rPr>
              <a:t>NC</a:t>
            </a:r>
            <a:r>
              <a:rPr sz="1400" b="1" spc="12" dirty="0">
                <a:latin typeface="+mj-lt"/>
                <a:cs typeface="Arial" panose="020B0604020202020204" pitchFamily="34" charset="0"/>
              </a:rPr>
              <a:t>E</a:t>
            </a:r>
            <a:r>
              <a:rPr sz="1400" b="1" spc="23" dirty="0">
                <a:latin typeface="+mj-lt"/>
                <a:cs typeface="Arial" panose="020B0604020202020204" pitchFamily="34" charset="0"/>
              </a:rPr>
              <a:t>N</a:t>
            </a:r>
            <a:r>
              <a:rPr sz="1400" b="1" spc="12" dirty="0">
                <a:latin typeface="+mj-lt"/>
                <a:cs typeface="Arial" panose="020B0604020202020204" pitchFamily="34" charset="0"/>
              </a:rPr>
              <a:t>DIOS</a:t>
            </a:r>
            <a:r>
              <a:rPr sz="1400" b="1" spc="-52" dirty="0">
                <a:latin typeface="+mj-lt"/>
                <a:cs typeface="Arial" panose="020B0604020202020204" pitchFamily="34" charset="0"/>
              </a:rPr>
              <a:t> </a:t>
            </a:r>
            <a:r>
              <a:rPr sz="1400" b="1" spc="12" dirty="0">
                <a:latin typeface="+mj-lt"/>
                <a:cs typeface="Arial" panose="020B0604020202020204" pitchFamily="34" charset="0"/>
              </a:rPr>
              <a:t>D</a:t>
            </a:r>
            <a:r>
              <a:rPr sz="1400" b="1" spc="17" dirty="0">
                <a:latin typeface="+mj-lt"/>
                <a:cs typeface="Arial" panose="020B0604020202020204" pitchFamily="34" charset="0"/>
              </a:rPr>
              <a:t>E</a:t>
            </a:r>
            <a:r>
              <a:rPr sz="1400" b="1" spc="-40" dirty="0">
                <a:latin typeface="+mj-lt"/>
                <a:cs typeface="Arial" panose="020B0604020202020204" pitchFamily="34" charset="0"/>
              </a:rPr>
              <a:t> </a:t>
            </a:r>
            <a:r>
              <a:rPr sz="1400" b="1" spc="-17" dirty="0">
                <a:latin typeface="+mj-lt"/>
                <a:cs typeface="Arial" panose="020B0604020202020204" pitchFamily="34" charset="0"/>
              </a:rPr>
              <a:t>L</a:t>
            </a:r>
            <a:r>
              <a:rPr sz="1400" b="1" spc="17" dirty="0">
                <a:latin typeface="+mj-lt"/>
                <a:cs typeface="Arial" panose="020B0604020202020204" pitchFamily="34" charset="0"/>
              </a:rPr>
              <a:t>O</a:t>
            </a:r>
            <a:r>
              <a:rPr sz="1400" b="1" spc="12" dirty="0">
                <a:latin typeface="+mj-lt"/>
                <a:cs typeface="Arial" panose="020B0604020202020204" pitchFamily="34" charset="0"/>
              </a:rPr>
              <a:t>S</a:t>
            </a:r>
            <a:r>
              <a:rPr sz="1400" b="1" spc="5" dirty="0">
                <a:latin typeface="+mj-lt"/>
                <a:cs typeface="Arial" panose="020B0604020202020204" pitchFamily="34" charset="0"/>
              </a:rPr>
              <a:t> </a:t>
            </a:r>
            <a:r>
              <a:rPr sz="1400" b="1" spc="-12" dirty="0">
                <a:latin typeface="+mj-lt"/>
                <a:cs typeface="Arial" panose="020B0604020202020204" pitchFamily="34" charset="0"/>
              </a:rPr>
              <a:t>ES</a:t>
            </a:r>
            <a:r>
              <a:rPr sz="1400" b="1" spc="-125" dirty="0">
                <a:latin typeface="+mj-lt"/>
                <a:cs typeface="Arial" panose="020B0604020202020204" pitchFamily="34" charset="0"/>
              </a:rPr>
              <a:t>T</a:t>
            </a:r>
            <a:r>
              <a:rPr sz="1400" b="1" spc="17" dirty="0">
                <a:latin typeface="+mj-lt"/>
                <a:cs typeface="Arial" panose="020B0604020202020204" pitchFamily="34" charset="0"/>
              </a:rPr>
              <a:t>ABL</a:t>
            </a:r>
            <a:r>
              <a:rPr sz="1400" b="1" spc="-17" dirty="0">
                <a:latin typeface="+mj-lt"/>
                <a:cs typeface="Arial" panose="020B0604020202020204" pitchFamily="34" charset="0"/>
              </a:rPr>
              <a:t>E</a:t>
            </a:r>
            <a:r>
              <a:rPr sz="1400" b="1" spc="17" dirty="0">
                <a:latin typeface="+mj-lt"/>
                <a:cs typeface="Arial" panose="020B0604020202020204" pitchFamily="34" charset="0"/>
              </a:rPr>
              <a:t>C</a:t>
            </a:r>
            <a:r>
              <a:rPr sz="1400" b="1" spc="5" dirty="0">
                <a:latin typeface="+mj-lt"/>
                <a:cs typeface="Arial" panose="020B0604020202020204" pitchFamily="34" charset="0"/>
              </a:rPr>
              <a:t>IMIE</a:t>
            </a:r>
            <a:r>
              <a:rPr sz="1400" b="1" spc="23" dirty="0">
                <a:latin typeface="+mj-lt"/>
                <a:cs typeface="Arial" panose="020B0604020202020204" pitchFamily="34" charset="0"/>
              </a:rPr>
              <a:t>N</a:t>
            </a:r>
            <a:r>
              <a:rPr sz="1400" b="1" spc="-45" dirty="0">
                <a:latin typeface="+mj-lt"/>
                <a:cs typeface="Arial" panose="020B0604020202020204" pitchFamily="34" charset="0"/>
              </a:rPr>
              <a:t>T</a:t>
            </a:r>
            <a:r>
              <a:rPr sz="1400" b="1" dirty="0">
                <a:latin typeface="+mj-lt"/>
                <a:cs typeface="Arial" panose="020B0604020202020204" pitchFamily="34" charset="0"/>
              </a:rPr>
              <a:t>O</a:t>
            </a:r>
            <a:r>
              <a:rPr sz="1400" b="1" spc="12" dirty="0">
                <a:latin typeface="+mj-lt"/>
                <a:cs typeface="Arial" panose="020B0604020202020204" pitchFamily="34" charset="0"/>
              </a:rPr>
              <a:t>S</a:t>
            </a:r>
            <a:r>
              <a:rPr sz="1400" b="1" spc="-68" dirty="0">
                <a:latin typeface="+mj-lt"/>
                <a:cs typeface="Arial" panose="020B0604020202020204" pitchFamily="34" charset="0"/>
              </a:rPr>
              <a:t> </a:t>
            </a:r>
            <a:r>
              <a:rPr sz="1400" b="1" dirty="0">
                <a:latin typeface="+mj-lt"/>
                <a:cs typeface="Arial" panose="020B0604020202020204" pitchFamily="34" charset="0"/>
              </a:rPr>
              <a:t>I</a:t>
            </a:r>
            <a:r>
              <a:rPr sz="1400" b="1" spc="23" dirty="0">
                <a:latin typeface="+mj-lt"/>
                <a:cs typeface="Arial" panose="020B0604020202020204" pitchFamily="34" charset="0"/>
              </a:rPr>
              <a:t>N</a:t>
            </a:r>
            <a:r>
              <a:rPr sz="1400" b="1" spc="12" dirty="0">
                <a:latin typeface="+mj-lt"/>
                <a:cs typeface="Arial" panose="020B0604020202020204" pitchFamily="34" charset="0"/>
              </a:rPr>
              <a:t>DU</a:t>
            </a:r>
            <a:r>
              <a:rPr sz="1400" b="1" spc="-12" dirty="0">
                <a:latin typeface="+mj-lt"/>
                <a:cs typeface="Arial" panose="020B0604020202020204" pitchFamily="34" charset="0"/>
              </a:rPr>
              <a:t>S</a:t>
            </a:r>
            <a:r>
              <a:rPr sz="1400" b="1" spc="5" dirty="0">
                <a:latin typeface="+mj-lt"/>
                <a:cs typeface="Arial" panose="020B0604020202020204" pitchFamily="34" charset="0"/>
              </a:rPr>
              <a:t>TRI</a:t>
            </a:r>
            <a:r>
              <a:rPr sz="1400" b="1" spc="17" dirty="0">
                <a:latin typeface="+mj-lt"/>
                <a:cs typeface="Arial" panose="020B0604020202020204" pitchFamily="34" charset="0"/>
              </a:rPr>
              <a:t>AL</a:t>
            </a:r>
            <a:r>
              <a:rPr sz="1400" b="1" spc="-5" dirty="0">
                <a:latin typeface="+mj-lt"/>
                <a:cs typeface="Arial" panose="020B0604020202020204" pitchFamily="34" charset="0"/>
              </a:rPr>
              <a:t>E</a:t>
            </a:r>
            <a:r>
              <a:rPr sz="1400" b="1" spc="5" dirty="0">
                <a:latin typeface="+mj-lt"/>
                <a:cs typeface="Arial" panose="020B0604020202020204" pitchFamily="34" charset="0"/>
              </a:rPr>
              <a:t>S.</a:t>
            </a:r>
            <a:endParaRPr sz="1400" dirty="0">
              <a:latin typeface="+mj-lt"/>
              <a:cs typeface="Arial" panose="020B0604020202020204" pitchFamily="34" charset="0"/>
            </a:endParaRPr>
          </a:p>
          <a:p>
            <a:pPr marL="14480"/>
            <a:r>
              <a:rPr sz="1400" b="1" spc="17" dirty="0">
                <a:latin typeface="+mj-lt"/>
                <a:cs typeface="Arial" panose="020B0604020202020204" pitchFamily="34" charset="0"/>
              </a:rPr>
              <a:t>AN</a:t>
            </a:r>
            <a:r>
              <a:rPr sz="1400" b="1" spc="12" dirty="0">
                <a:latin typeface="+mj-lt"/>
                <a:cs typeface="Arial" panose="020B0604020202020204" pitchFamily="34" charset="0"/>
              </a:rPr>
              <a:t>E</a:t>
            </a:r>
            <a:r>
              <a:rPr sz="1400" b="1" spc="-34" dirty="0">
                <a:latin typeface="+mj-lt"/>
                <a:cs typeface="Arial" panose="020B0604020202020204" pitchFamily="34" charset="0"/>
              </a:rPr>
              <a:t>X</a:t>
            </a:r>
            <a:r>
              <a:rPr sz="1400" b="1" spc="23" dirty="0">
                <a:latin typeface="+mj-lt"/>
                <a:cs typeface="Arial" panose="020B0604020202020204" pitchFamily="34" charset="0"/>
              </a:rPr>
              <a:t>O</a:t>
            </a:r>
            <a:r>
              <a:rPr sz="1400" b="1" spc="-80" dirty="0">
                <a:latin typeface="+mj-lt"/>
                <a:cs typeface="Arial" panose="020B0604020202020204" pitchFamily="34" charset="0"/>
              </a:rPr>
              <a:t> </a:t>
            </a:r>
            <a:r>
              <a:rPr sz="1400" b="1" dirty="0">
                <a:latin typeface="+mj-lt"/>
                <a:cs typeface="Arial" panose="020B0604020202020204" pitchFamily="34" charset="0"/>
              </a:rPr>
              <a:t>I</a:t>
            </a:r>
            <a:r>
              <a:rPr sz="1400" b="1" spc="-165" dirty="0">
                <a:latin typeface="+mj-lt"/>
                <a:cs typeface="Arial" panose="020B0604020202020204" pitchFamily="34" charset="0"/>
              </a:rPr>
              <a:t>V</a:t>
            </a:r>
            <a:r>
              <a:rPr sz="1400" b="1" spc="5" dirty="0">
                <a:latin typeface="+mj-lt"/>
                <a:cs typeface="Arial" panose="020B0604020202020204" pitchFamily="34" charset="0"/>
              </a:rPr>
              <a:t>.</a:t>
            </a:r>
            <a:r>
              <a:rPr sz="1400" b="1" spc="-40" dirty="0">
                <a:latin typeface="+mj-lt"/>
                <a:cs typeface="Arial" panose="020B0604020202020204" pitchFamily="34" charset="0"/>
              </a:rPr>
              <a:t> </a:t>
            </a:r>
            <a:r>
              <a:rPr sz="1400" b="1" spc="-23" dirty="0">
                <a:latin typeface="+mj-lt"/>
                <a:cs typeface="Arial" panose="020B0604020202020204" pitchFamily="34" charset="0"/>
              </a:rPr>
              <a:t>Z</a:t>
            </a:r>
            <a:r>
              <a:rPr sz="1400" b="1" spc="17" dirty="0">
                <a:latin typeface="+mj-lt"/>
                <a:cs typeface="Arial" panose="020B0604020202020204" pitchFamily="34" charset="0"/>
              </a:rPr>
              <a:t>ONAS</a:t>
            </a:r>
            <a:r>
              <a:rPr sz="1400" b="1" spc="-52" dirty="0">
                <a:latin typeface="+mj-lt"/>
                <a:cs typeface="Arial" panose="020B0604020202020204" pitchFamily="34" charset="0"/>
              </a:rPr>
              <a:t> </a:t>
            </a:r>
            <a:r>
              <a:rPr sz="1400" b="1" dirty="0">
                <a:latin typeface="+mj-lt"/>
                <a:cs typeface="Arial" panose="020B0604020202020204" pitchFamily="34" charset="0"/>
              </a:rPr>
              <a:t>C</a:t>
            </a:r>
            <a:r>
              <a:rPr sz="1400" b="1" spc="17" dirty="0">
                <a:latin typeface="+mj-lt"/>
                <a:cs typeface="Arial" panose="020B0604020202020204" pitchFamily="34" charset="0"/>
              </a:rPr>
              <a:t>O</a:t>
            </a:r>
            <a:r>
              <a:rPr sz="1400" b="1" spc="23" dirty="0">
                <a:latin typeface="+mj-lt"/>
                <a:cs typeface="Arial" panose="020B0604020202020204" pitchFamily="34" charset="0"/>
              </a:rPr>
              <a:t>N</a:t>
            </a:r>
            <a:r>
              <a:rPr sz="1400" b="1" spc="-45" dirty="0">
                <a:latin typeface="+mj-lt"/>
                <a:cs typeface="Arial" panose="020B0604020202020204" pitchFamily="34" charset="0"/>
              </a:rPr>
              <a:t> </a:t>
            </a:r>
            <a:r>
              <a:rPr sz="1400" b="1" dirty="0">
                <a:latin typeface="+mj-lt"/>
                <a:cs typeface="Arial" panose="020B0604020202020204" pitchFamily="34" charset="0"/>
              </a:rPr>
              <a:t>C</a:t>
            </a:r>
            <a:r>
              <a:rPr sz="1400" b="1" spc="17" dirty="0">
                <a:latin typeface="+mj-lt"/>
                <a:cs typeface="Arial" panose="020B0604020202020204" pitchFamily="34" charset="0"/>
              </a:rPr>
              <a:t>O</a:t>
            </a:r>
            <a:r>
              <a:rPr sz="1400" b="1" spc="23" dirty="0">
                <a:latin typeface="+mj-lt"/>
                <a:cs typeface="Arial" panose="020B0604020202020204" pitchFamily="34" charset="0"/>
              </a:rPr>
              <a:t>N</a:t>
            </a:r>
            <a:r>
              <a:rPr sz="1400" b="1" spc="5" dirty="0">
                <a:latin typeface="+mj-lt"/>
                <a:cs typeface="Arial" panose="020B0604020202020204" pitchFamily="34" charset="0"/>
              </a:rPr>
              <a:t>DI</a:t>
            </a:r>
            <a:r>
              <a:rPr sz="1400" b="1" spc="17" dirty="0">
                <a:latin typeface="+mj-lt"/>
                <a:cs typeface="Arial" panose="020B0604020202020204" pitchFamily="34" charset="0"/>
              </a:rPr>
              <a:t>C</a:t>
            </a:r>
            <a:r>
              <a:rPr sz="1400" b="1" spc="5" dirty="0">
                <a:latin typeface="+mj-lt"/>
                <a:cs typeface="Arial" panose="020B0604020202020204" pitchFamily="34" charset="0"/>
              </a:rPr>
              <a:t>IO</a:t>
            </a:r>
            <a:r>
              <a:rPr sz="1400" b="1" spc="23" dirty="0">
                <a:latin typeface="+mj-lt"/>
                <a:cs typeface="Arial" panose="020B0604020202020204" pitchFamily="34" charset="0"/>
              </a:rPr>
              <a:t>N</a:t>
            </a:r>
            <a:r>
              <a:rPr sz="1400" b="1" spc="-5" dirty="0">
                <a:latin typeface="+mj-lt"/>
                <a:cs typeface="Arial" panose="020B0604020202020204" pitchFamily="34" charset="0"/>
              </a:rPr>
              <a:t>E</a:t>
            </a:r>
            <a:r>
              <a:rPr sz="1400" b="1" spc="12" dirty="0">
                <a:latin typeface="+mj-lt"/>
                <a:cs typeface="Arial" panose="020B0604020202020204" pitchFamily="34" charset="0"/>
              </a:rPr>
              <a:t>S</a:t>
            </a:r>
            <a:r>
              <a:rPr sz="1400" b="1" spc="-80" dirty="0">
                <a:latin typeface="+mj-lt"/>
                <a:cs typeface="Arial" panose="020B0604020202020204" pitchFamily="34" charset="0"/>
              </a:rPr>
              <a:t> </a:t>
            </a:r>
            <a:r>
              <a:rPr sz="1400" b="1" spc="-114" dirty="0">
                <a:latin typeface="+mj-lt"/>
                <a:cs typeface="Arial" panose="020B0604020202020204" pitchFamily="34" charset="0"/>
              </a:rPr>
              <a:t>P</a:t>
            </a:r>
            <a:r>
              <a:rPr sz="1400" b="1" spc="17" dirty="0">
                <a:latin typeface="+mj-lt"/>
                <a:cs typeface="Arial" panose="020B0604020202020204" pitchFamily="34" charset="0"/>
              </a:rPr>
              <a:t>A</a:t>
            </a:r>
            <a:r>
              <a:rPr sz="1400" b="1" spc="-5" dirty="0">
                <a:latin typeface="+mj-lt"/>
                <a:cs typeface="Arial" panose="020B0604020202020204" pitchFamily="34" charset="0"/>
              </a:rPr>
              <a:t>R</a:t>
            </a:r>
            <a:r>
              <a:rPr sz="1400" b="1" spc="5" dirty="0">
                <a:latin typeface="+mj-lt"/>
                <a:cs typeface="Arial" panose="020B0604020202020204" pitchFamily="34" charset="0"/>
              </a:rPr>
              <a:t>TI</a:t>
            </a:r>
            <a:r>
              <a:rPr sz="1400" b="1" spc="17" dirty="0">
                <a:latin typeface="+mj-lt"/>
                <a:cs typeface="Arial" panose="020B0604020202020204" pitchFamily="34" charset="0"/>
              </a:rPr>
              <a:t>CULA</a:t>
            </a:r>
            <a:r>
              <a:rPr sz="1400" b="1" spc="12" dirty="0">
                <a:latin typeface="+mj-lt"/>
                <a:cs typeface="Arial" panose="020B0604020202020204" pitchFamily="34" charset="0"/>
              </a:rPr>
              <a:t>R</a:t>
            </a:r>
            <a:r>
              <a:rPr sz="1400" b="1" spc="-5" dirty="0">
                <a:latin typeface="+mj-lt"/>
                <a:cs typeface="Arial" panose="020B0604020202020204" pitchFamily="34" charset="0"/>
              </a:rPr>
              <a:t>E</a:t>
            </a:r>
            <a:r>
              <a:rPr sz="1400" b="1" spc="5" dirty="0">
                <a:latin typeface="+mj-lt"/>
                <a:cs typeface="Arial" panose="020B0604020202020204" pitchFamily="34" charset="0"/>
              </a:rPr>
              <a:t>S.</a:t>
            </a:r>
            <a:endParaRPr sz="1400" dirty="0">
              <a:latin typeface="+mj-lt"/>
              <a:cs typeface="Arial" panose="020B0604020202020204" pitchFamily="34" charset="0"/>
            </a:endParaRPr>
          </a:p>
          <a:p>
            <a:pPr marL="14480"/>
            <a:r>
              <a:rPr sz="1400" b="1" spc="17" dirty="0">
                <a:latin typeface="+mj-lt"/>
                <a:cs typeface="Arial" panose="020B0604020202020204" pitchFamily="34" charset="0"/>
              </a:rPr>
              <a:t>AN</a:t>
            </a:r>
            <a:r>
              <a:rPr sz="1400" b="1" spc="12" dirty="0">
                <a:latin typeface="+mj-lt"/>
                <a:cs typeface="Arial" panose="020B0604020202020204" pitchFamily="34" charset="0"/>
              </a:rPr>
              <a:t>E</a:t>
            </a:r>
            <a:r>
              <a:rPr sz="1400" b="1" spc="-34" dirty="0">
                <a:latin typeface="+mj-lt"/>
                <a:cs typeface="Arial" panose="020B0604020202020204" pitchFamily="34" charset="0"/>
              </a:rPr>
              <a:t>X</a:t>
            </a:r>
            <a:r>
              <a:rPr sz="1400" b="1" spc="23" dirty="0">
                <a:latin typeface="+mj-lt"/>
                <a:cs typeface="Arial" panose="020B0604020202020204" pitchFamily="34" charset="0"/>
              </a:rPr>
              <a:t>O</a:t>
            </a:r>
            <a:r>
              <a:rPr sz="1400" b="1" spc="-80" dirty="0">
                <a:latin typeface="+mj-lt"/>
                <a:cs typeface="Arial" panose="020B0604020202020204" pitchFamily="34" charset="0"/>
              </a:rPr>
              <a:t> </a:t>
            </a:r>
            <a:r>
              <a:rPr sz="1400" b="1" spc="-165" dirty="0">
                <a:latin typeface="+mj-lt"/>
                <a:cs typeface="Arial" panose="020B0604020202020204" pitchFamily="34" charset="0"/>
              </a:rPr>
              <a:t>V</a:t>
            </a:r>
            <a:r>
              <a:rPr sz="1400" b="1" spc="5" dirty="0">
                <a:latin typeface="+mj-lt"/>
                <a:cs typeface="Arial" panose="020B0604020202020204" pitchFamily="34" charset="0"/>
              </a:rPr>
              <a:t>.</a:t>
            </a:r>
            <a:r>
              <a:rPr sz="1400" b="1" spc="-40" dirty="0">
                <a:latin typeface="+mj-lt"/>
                <a:cs typeface="Arial" panose="020B0604020202020204" pitchFamily="34" charset="0"/>
              </a:rPr>
              <a:t> </a:t>
            </a:r>
            <a:r>
              <a:rPr sz="1400" b="1" spc="12" dirty="0">
                <a:latin typeface="+mj-lt"/>
                <a:cs typeface="Arial" panose="020B0604020202020204" pitchFamily="34" charset="0"/>
              </a:rPr>
              <a:t>REL</a:t>
            </a:r>
            <a:r>
              <a:rPr sz="1400" b="1" spc="-12" dirty="0">
                <a:latin typeface="+mj-lt"/>
                <a:cs typeface="Arial" panose="020B0604020202020204" pitchFamily="34" charset="0"/>
              </a:rPr>
              <a:t>A</a:t>
            </a:r>
            <a:r>
              <a:rPr sz="1400" b="1" spc="17" dirty="0">
                <a:latin typeface="+mj-lt"/>
                <a:cs typeface="Arial" panose="020B0604020202020204" pitchFamily="34" charset="0"/>
              </a:rPr>
              <a:t>C</a:t>
            </a:r>
            <a:r>
              <a:rPr sz="1400" b="1" spc="5" dirty="0">
                <a:latin typeface="+mj-lt"/>
                <a:cs typeface="Arial" panose="020B0604020202020204" pitchFamily="34" charset="0"/>
              </a:rPr>
              <a:t>IÓ</a:t>
            </a:r>
            <a:r>
              <a:rPr sz="1400" b="1" spc="23" dirty="0">
                <a:latin typeface="+mj-lt"/>
                <a:cs typeface="Arial" panose="020B0604020202020204" pitchFamily="34" charset="0"/>
              </a:rPr>
              <a:t>N</a:t>
            </a:r>
            <a:r>
              <a:rPr sz="1400" b="1" spc="-45" dirty="0">
                <a:latin typeface="+mj-lt"/>
                <a:cs typeface="Arial" panose="020B0604020202020204" pitchFamily="34" charset="0"/>
              </a:rPr>
              <a:t> </a:t>
            </a:r>
            <a:r>
              <a:rPr sz="1400" b="1" spc="12" dirty="0">
                <a:latin typeface="+mj-lt"/>
                <a:cs typeface="Arial" panose="020B0604020202020204" pitchFamily="34" charset="0"/>
              </a:rPr>
              <a:t>D</a:t>
            </a:r>
            <a:r>
              <a:rPr sz="1400" b="1" spc="17" dirty="0">
                <a:latin typeface="+mj-lt"/>
                <a:cs typeface="Arial" panose="020B0604020202020204" pitchFamily="34" charset="0"/>
              </a:rPr>
              <a:t>E</a:t>
            </a:r>
            <a:r>
              <a:rPr sz="1400" b="1" spc="-40" dirty="0">
                <a:latin typeface="+mj-lt"/>
                <a:cs typeface="Arial" panose="020B0604020202020204" pitchFamily="34" charset="0"/>
              </a:rPr>
              <a:t> </a:t>
            </a:r>
            <a:r>
              <a:rPr sz="1400" b="1" spc="23" dirty="0">
                <a:latin typeface="+mj-lt"/>
                <a:cs typeface="Arial" panose="020B0604020202020204" pitchFamily="34" charset="0"/>
              </a:rPr>
              <a:t>N</a:t>
            </a:r>
            <a:r>
              <a:rPr sz="1400" b="1" spc="17" dirty="0">
                <a:latin typeface="+mj-lt"/>
                <a:cs typeface="Arial" panose="020B0604020202020204" pitchFamily="34" charset="0"/>
              </a:rPr>
              <a:t>ORMAS</a:t>
            </a:r>
            <a:r>
              <a:rPr sz="1400" b="1" spc="-52" dirty="0">
                <a:latin typeface="+mj-lt"/>
                <a:cs typeface="Arial" panose="020B0604020202020204" pitchFamily="34" charset="0"/>
              </a:rPr>
              <a:t> </a:t>
            </a:r>
            <a:r>
              <a:rPr sz="1400" b="1" spc="17" dirty="0">
                <a:latin typeface="+mj-lt"/>
                <a:cs typeface="Arial" panose="020B0604020202020204" pitchFamily="34" charset="0"/>
              </a:rPr>
              <a:t>UNE</a:t>
            </a:r>
            <a:r>
              <a:rPr sz="1400" b="1" spc="-52" dirty="0">
                <a:latin typeface="+mj-lt"/>
                <a:cs typeface="Arial" panose="020B0604020202020204" pitchFamily="34" charset="0"/>
              </a:rPr>
              <a:t> </a:t>
            </a:r>
            <a:r>
              <a:rPr sz="1400" b="1" spc="17" dirty="0">
                <a:latin typeface="+mj-lt"/>
                <a:cs typeface="Arial" panose="020B0604020202020204" pitchFamily="34" charset="0"/>
              </a:rPr>
              <a:t>Y</a:t>
            </a:r>
            <a:r>
              <a:rPr sz="1400" b="1" spc="-28" dirty="0">
                <a:latin typeface="+mj-lt"/>
                <a:cs typeface="Arial" panose="020B0604020202020204" pitchFamily="34" charset="0"/>
              </a:rPr>
              <a:t> </a:t>
            </a:r>
            <a:r>
              <a:rPr sz="1400" b="1" spc="-23" dirty="0">
                <a:latin typeface="+mj-lt"/>
                <a:cs typeface="Arial" panose="020B0604020202020204" pitchFamily="34" charset="0"/>
              </a:rPr>
              <a:t>O</a:t>
            </a:r>
            <a:r>
              <a:rPr sz="1400" b="1" spc="12" dirty="0">
                <a:latin typeface="+mj-lt"/>
                <a:cs typeface="Arial" panose="020B0604020202020204" pitchFamily="34" charset="0"/>
              </a:rPr>
              <a:t>TR</a:t>
            </a:r>
            <a:r>
              <a:rPr sz="1400" b="1" spc="17" dirty="0">
                <a:latin typeface="+mj-lt"/>
                <a:cs typeface="Arial" panose="020B0604020202020204" pitchFamily="34" charset="0"/>
              </a:rPr>
              <a:t>AS</a:t>
            </a:r>
            <a:r>
              <a:rPr sz="1400" b="1" spc="-52" dirty="0">
                <a:latin typeface="+mj-lt"/>
                <a:cs typeface="Arial" panose="020B0604020202020204" pitchFamily="34" charset="0"/>
              </a:rPr>
              <a:t> </a:t>
            </a:r>
            <a:r>
              <a:rPr sz="1400" b="1" spc="12" dirty="0">
                <a:latin typeface="+mj-lt"/>
                <a:cs typeface="Arial" panose="020B0604020202020204" pitchFamily="34" charset="0"/>
              </a:rPr>
              <a:t>R</a:t>
            </a:r>
            <a:r>
              <a:rPr sz="1400" b="1" spc="-17" dirty="0">
                <a:latin typeface="+mj-lt"/>
                <a:cs typeface="Arial" panose="020B0604020202020204" pitchFamily="34" charset="0"/>
              </a:rPr>
              <a:t>E</a:t>
            </a:r>
            <a:r>
              <a:rPr sz="1400" b="1" dirty="0">
                <a:latin typeface="+mj-lt"/>
                <a:cs typeface="Arial" panose="020B0604020202020204" pitchFamily="34" charset="0"/>
              </a:rPr>
              <a:t>C</a:t>
            </a:r>
            <a:r>
              <a:rPr sz="1400" b="1" spc="17" dirty="0">
                <a:latin typeface="+mj-lt"/>
                <a:cs typeface="Arial" panose="020B0604020202020204" pitchFamily="34" charset="0"/>
              </a:rPr>
              <a:t>O</a:t>
            </a:r>
            <a:r>
              <a:rPr sz="1400" b="1" spc="23" dirty="0">
                <a:latin typeface="+mj-lt"/>
                <a:cs typeface="Arial" panose="020B0604020202020204" pitchFamily="34" charset="0"/>
              </a:rPr>
              <a:t>N</a:t>
            </a:r>
            <a:r>
              <a:rPr sz="1400" b="1" spc="17" dirty="0">
                <a:latin typeface="+mj-lt"/>
                <a:cs typeface="Arial" panose="020B0604020202020204" pitchFamily="34" charset="0"/>
              </a:rPr>
              <a:t>OC</a:t>
            </a:r>
            <a:r>
              <a:rPr sz="1400" b="1" dirty="0">
                <a:latin typeface="+mj-lt"/>
                <a:cs typeface="Arial" panose="020B0604020202020204" pitchFamily="34" charset="0"/>
              </a:rPr>
              <a:t>I</a:t>
            </a:r>
            <a:r>
              <a:rPr sz="1400" b="1" spc="-28" dirty="0">
                <a:latin typeface="+mj-lt"/>
                <a:cs typeface="Arial" panose="020B0604020202020204" pitchFamily="34" charset="0"/>
              </a:rPr>
              <a:t>D</a:t>
            </a:r>
            <a:r>
              <a:rPr sz="1400" b="1" spc="17" dirty="0">
                <a:latin typeface="+mj-lt"/>
                <a:cs typeface="Arial" panose="020B0604020202020204" pitchFamily="34" charset="0"/>
              </a:rPr>
              <a:t>AS</a:t>
            </a:r>
            <a:r>
              <a:rPr sz="1400" b="1" spc="-80" dirty="0">
                <a:latin typeface="+mj-lt"/>
                <a:cs typeface="Arial" panose="020B0604020202020204" pitchFamily="34" charset="0"/>
              </a:rPr>
              <a:t> </a:t>
            </a:r>
            <a:r>
              <a:rPr sz="1400" b="1" dirty="0">
                <a:latin typeface="+mj-lt"/>
                <a:cs typeface="Arial" panose="020B0604020202020204" pitchFamily="34" charset="0"/>
              </a:rPr>
              <a:t>I</a:t>
            </a:r>
            <a:r>
              <a:rPr sz="1400" b="1" spc="23" dirty="0">
                <a:latin typeface="+mj-lt"/>
                <a:cs typeface="Arial" panose="020B0604020202020204" pitchFamily="34" charset="0"/>
              </a:rPr>
              <a:t>N</a:t>
            </a:r>
            <a:r>
              <a:rPr sz="1400" b="1" spc="12" dirty="0">
                <a:latin typeface="+mj-lt"/>
                <a:cs typeface="Arial" panose="020B0604020202020204" pitchFamily="34" charset="0"/>
              </a:rPr>
              <a:t>TER</a:t>
            </a:r>
            <a:r>
              <a:rPr sz="1400" b="1" spc="23" dirty="0">
                <a:latin typeface="+mj-lt"/>
                <a:cs typeface="Arial" panose="020B0604020202020204" pitchFamily="34" charset="0"/>
              </a:rPr>
              <a:t>N</a:t>
            </a:r>
            <a:r>
              <a:rPr sz="1400" b="1" spc="-12" dirty="0">
                <a:latin typeface="+mj-lt"/>
                <a:cs typeface="Arial" panose="020B0604020202020204" pitchFamily="34" charset="0"/>
              </a:rPr>
              <a:t>A</a:t>
            </a:r>
            <a:r>
              <a:rPr sz="1400" b="1" spc="17" dirty="0">
                <a:latin typeface="+mj-lt"/>
                <a:cs typeface="Arial" panose="020B0604020202020204" pitchFamily="34" charset="0"/>
              </a:rPr>
              <a:t>C</a:t>
            </a:r>
            <a:r>
              <a:rPr sz="1400" b="1" spc="5" dirty="0">
                <a:latin typeface="+mj-lt"/>
                <a:cs typeface="Arial" panose="020B0604020202020204" pitchFamily="34" charset="0"/>
              </a:rPr>
              <a:t>IO</a:t>
            </a:r>
            <a:r>
              <a:rPr sz="1400" b="1" spc="17" dirty="0">
                <a:latin typeface="+mj-lt"/>
                <a:cs typeface="Arial" panose="020B0604020202020204" pitchFamily="34" charset="0"/>
              </a:rPr>
              <a:t>NALME</a:t>
            </a:r>
            <a:r>
              <a:rPr sz="1400" b="1" spc="5" dirty="0">
                <a:latin typeface="+mj-lt"/>
                <a:cs typeface="Arial" panose="020B0604020202020204" pitchFamily="34" charset="0"/>
              </a:rPr>
              <a:t>N</a:t>
            </a:r>
            <a:r>
              <a:rPr sz="1400" b="1" spc="12" dirty="0">
                <a:latin typeface="+mj-lt"/>
                <a:cs typeface="Arial" panose="020B0604020202020204" pitchFamily="34" charset="0"/>
              </a:rPr>
              <a:t>TE</a:t>
            </a:r>
            <a:r>
              <a:rPr sz="1400" b="1" spc="5" dirty="0">
                <a:latin typeface="+mj-lt"/>
                <a:cs typeface="Arial" panose="020B0604020202020204" pitchFamily="34" charset="0"/>
              </a:rPr>
              <a:t>.</a:t>
            </a:r>
            <a:endParaRPr sz="1400" dirty="0">
              <a:latin typeface="+mj-lt"/>
              <a:cs typeface="Arial" panose="020B0604020202020204" pitchFamily="34" charset="0"/>
            </a:endParaRPr>
          </a:p>
        </p:txBody>
      </p:sp>
    </p:spTree>
    <p:extLst>
      <p:ext uri="{BB962C8B-B14F-4D97-AF65-F5344CB8AC3E}">
        <p14:creationId xmlns:p14="http://schemas.microsoft.com/office/powerpoint/2010/main" val="3737698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13819-7F14-5DDA-92B4-B0CEC189CA41}"/>
            </a:ext>
          </a:extLst>
        </p:cNvPr>
        <p:cNvGrpSpPr/>
        <p:nvPr/>
      </p:nvGrpSpPr>
      <p:grpSpPr>
        <a:xfrm>
          <a:off x="0" y="0"/>
          <a:ext cx="0" cy="0"/>
          <a:chOff x="0" y="0"/>
          <a:chExt cx="0" cy="0"/>
        </a:xfrm>
      </p:grpSpPr>
      <p:sp>
        <p:nvSpPr>
          <p:cNvPr id="6" name="Rectángulo 5">
            <a:extLst>
              <a:ext uri="{FF2B5EF4-FFF2-40B4-BE49-F238E27FC236}">
                <a16:creationId xmlns:a16="http://schemas.microsoft.com/office/drawing/2014/main" id="{D8C1B046-E08C-3684-E3B7-FBD2DA981535}"/>
              </a:ext>
            </a:extLst>
          </p:cNvPr>
          <p:cNvSpPr/>
          <p:nvPr/>
        </p:nvSpPr>
        <p:spPr>
          <a:xfrm>
            <a:off x="0" y="-1"/>
            <a:ext cx="12192000" cy="22239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2" name="CuadroTexto 1">
            <a:extLst>
              <a:ext uri="{FF2B5EF4-FFF2-40B4-BE49-F238E27FC236}">
                <a16:creationId xmlns:a16="http://schemas.microsoft.com/office/drawing/2014/main" id="{24529F45-4610-E0E8-270A-72F95E61B7A0}"/>
              </a:ext>
            </a:extLst>
          </p:cNvPr>
          <p:cNvSpPr txBox="1"/>
          <p:nvPr/>
        </p:nvSpPr>
        <p:spPr>
          <a:xfrm>
            <a:off x="4401879" y="575697"/>
            <a:ext cx="7565435" cy="1384995"/>
          </a:xfrm>
          <a:prstGeom prst="rect">
            <a:avLst/>
          </a:prstGeom>
          <a:noFill/>
        </p:spPr>
        <p:txBody>
          <a:bodyPr wrap="square">
            <a:spAutoFit/>
          </a:bodyPr>
          <a:lstStyle/>
          <a:p>
            <a:r>
              <a:rPr lang="es-ES" sz="2800" b="1" dirty="0">
                <a:solidFill>
                  <a:schemeClr val="bg1"/>
                </a:solidFill>
                <a:latin typeface="Calibri" panose="020F0502020204030204" pitchFamily="34" charset="0"/>
                <a:cs typeface="Calibri" panose="020F0502020204030204" pitchFamily="34" charset="0"/>
              </a:rPr>
              <a:t>NUEVO REGLAMENTO DE SEGURIDAD CONTRA INCENDIOS  EN ESTABLECIMIENTOS INDUSTRIALES . RD 164/2025</a:t>
            </a:r>
          </a:p>
        </p:txBody>
      </p:sp>
      <p:pic>
        <p:nvPicPr>
          <p:cNvPr id="3" name="Picture 2" descr="Avacoi">
            <a:extLst>
              <a:ext uri="{FF2B5EF4-FFF2-40B4-BE49-F238E27FC236}">
                <a16:creationId xmlns:a16="http://schemas.microsoft.com/office/drawing/2014/main" id="{CCF1CE1F-ACA4-9482-350E-1DDBB52A51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3349" y="449573"/>
            <a:ext cx="1265275" cy="1323829"/>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n 15" descr="Imagen que contiene Texto">
            <a:extLst>
              <a:ext uri="{FF2B5EF4-FFF2-40B4-BE49-F238E27FC236}">
                <a16:creationId xmlns:a16="http://schemas.microsoft.com/office/drawing/2014/main" id="{976FE710-DCAF-68CD-47F0-AE733228F60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4686" y="483437"/>
            <a:ext cx="1189444" cy="1323829"/>
          </a:xfrm>
          <a:prstGeom prst="rect">
            <a:avLst/>
          </a:prstGeom>
        </p:spPr>
      </p:pic>
      <p:sp>
        <p:nvSpPr>
          <p:cNvPr id="19" name="object 3">
            <a:extLst>
              <a:ext uri="{FF2B5EF4-FFF2-40B4-BE49-F238E27FC236}">
                <a16:creationId xmlns:a16="http://schemas.microsoft.com/office/drawing/2014/main" id="{CFA0B6F7-377E-2743-87DB-D98E43B5978E}"/>
              </a:ext>
            </a:extLst>
          </p:cNvPr>
          <p:cNvSpPr txBox="1"/>
          <p:nvPr/>
        </p:nvSpPr>
        <p:spPr>
          <a:xfrm>
            <a:off x="138224" y="2256840"/>
            <a:ext cx="12192000" cy="5232202"/>
          </a:xfrm>
          <a:prstGeom prst="rect">
            <a:avLst/>
          </a:prstGeom>
        </p:spPr>
        <p:txBody>
          <a:bodyPr vert="horz" wrap="square" lIns="0" tIns="0" rIns="0" bIns="0" rtlCol="0">
            <a:spAutoFit/>
          </a:bodyPr>
          <a:lstStyle/>
          <a:p>
            <a:pPr marL="14480" algn="ctr"/>
            <a:r>
              <a:rPr lang="es-ES" sz="1600" b="1" u="sng" spc="17" dirty="0">
                <a:latin typeface="+mj-lt"/>
                <a:cs typeface="Arial" panose="020B0604020202020204" pitchFamily="34" charset="0"/>
              </a:rPr>
              <a:t>PRINCIPALES CAMBIOS. GENERALES </a:t>
            </a:r>
          </a:p>
          <a:p>
            <a:pPr marL="14480" algn="ctr"/>
            <a:endParaRPr lang="es-ES" sz="1200" b="1" spc="17" dirty="0">
              <a:latin typeface="+mj-lt"/>
              <a:cs typeface="Arial" panose="020B0604020202020204" pitchFamily="34" charset="0"/>
            </a:endParaRPr>
          </a:p>
          <a:p>
            <a:pPr marL="285750" lvl="0" indent="-285750">
              <a:buFont typeface="Arial" panose="020B0604020202020204" pitchFamily="34" charset="0"/>
              <a:buChar char="•"/>
            </a:pPr>
            <a:r>
              <a:rPr lang="es-ES" sz="1200" b="1" dirty="0"/>
              <a:t>Modifica el RIPCI y el CTE al incluirse, por un lado, las exigencias básicas de seguridad en caso de incendio y, por otro, reordenar los Anexos II y III, según la estructura del CTE.</a:t>
            </a:r>
          </a:p>
          <a:p>
            <a:pPr marL="285750" lvl="0" indent="-285750">
              <a:buFont typeface="Arial" panose="020B0604020202020204" pitchFamily="34" charset="0"/>
              <a:buChar char="•"/>
            </a:pPr>
            <a:r>
              <a:rPr lang="es-ES" sz="1200" b="1" dirty="0"/>
              <a:t>Deroga y sustituye al anterior RSCIEI, Real Decreto 2267/2004.</a:t>
            </a:r>
          </a:p>
          <a:p>
            <a:pPr marL="285750" lvl="0" indent="-285750">
              <a:buFont typeface="Arial" panose="020B0604020202020204" pitchFamily="34" charset="0"/>
              <a:buChar char="•"/>
            </a:pPr>
            <a:r>
              <a:rPr lang="es-ES" sz="1200" b="1" dirty="0"/>
              <a:t>El Reglamento no aplica a los establecimientos existentes, salvo que se reformen, cambien de actividad, se amplíen, etc.</a:t>
            </a:r>
          </a:p>
          <a:p>
            <a:pPr marL="285750" lvl="0" indent="-285750">
              <a:buFont typeface="Arial" panose="020B0604020202020204" pitchFamily="34" charset="0"/>
              <a:buChar char="•"/>
            </a:pPr>
            <a:r>
              <a:rPr lang="es-ES" sz="1200" b="1" dirty="0"/>
              <a:t>Entra en vigor el 10 de mayo de 2025. Se contempla un plazo de 6 meses de aplicación voluntaria del reglamento y a partir del 10 de noviembre de 2025 será de obligado cumplimiento.</a:t>
            </a:r>
            <a:endParaRPr lang="es-ES" sz="1200" b="1" spc="17" dirty="0">
              <a:latin typeface="+mj-lt"/>
              <a:cs typeface="Arial" panose="020B0604020202020204" pitchFamily="34" charset="0"/>
            </a:endParaRPr>
          </a:p>
          <a:p>
            <a:pPr marL="14480" algn="ctr"/>
            <a:endParaRPr lang="es-ES" sz="1200" b="1" spc="17" dirty="0">
              <a:latin typeface="+mj-lt"/>
              <a:cs typeface="Arial" panose="020B0604020202020204" pitchFamily="34" charset="0"/>
            </a:endParaRPr>
          </a:p>
          <a:p>
            <a:pPr marL="14480" algn="ctr"/>
            <a:r>
              <a:rPr lang="es-ES" sz="1600" b="1" u="sng" spc="17" dirty="0">
                <a:latin typeface="+mj-lt"/>
                <a:cs typeface="Arial" panose="020B0604020202020204" pitchFamily="34" charset="0"/>
              </a:rPr>
              <a:t>PRINCIPALES CAMBIOS. ESPECIFICOS.</a:t>
            </a:r>
          </a:p>
          <a:p>
            <a:pPr marL="14480" algn="ctr"/>
            <a:endParaRPr lang="es-ES" sz="1200" b="1" u="sng" spc="17" dirty="0">
              <a:cs typeface="Arial" panose="020B0604020202020204" pitchFamily="34" charset="0"/>
            </a:endParaRPr>
          </a:p>
          <a:p>
            <a:pPr marL="285750" lvl="0" indent="-285750">
              <a:buFont typeface="Arial" panose="020B0604020202020204" pitchFamily="34" charset="0"/>
              <a:buChar char="•"/>
            </a:pPr>
            <a:r>
              <a:rPr lang="es-ES" sz="1200" b="1" dirty="0"/>
              <a:t>Reclasificación del riesgo intrínseco</a:t>
            </a:r>
            <a:r>
              <a:rPr lang="es-ES" sz="1200" dirty="0"/>
              <a:t>: Se redefinen los criterios para clasificar el nivel de riesgo, considerando más factores como la carga de fuego (variable), la densidad de ocupación y la ventilación.</a:t>
            </a:r>
          </a:p>
          <a:p>
            <a:pPr marL="285750" lvl="0" indent="-285750">
              <a:buFont typeface="Arial" panose="020B0604020202020204" pitchFamily="34" charset="0"/>
              <a:buChar char="•"/>
            </a:pPr>
            <a:endParaRPr lang="es-ES" sz="1200" dirty="0"/>
          </a:p>
          <a:p>
            <a:pPr marL="285750" lvl="0" indent="-285750">
              <a:buFont typeface="Arial" panose="020B0604020202020204" pitchFamily="34" charset="0"/>
              <a:buChar char="•"/>
            </a:pPr>
            <a:r>
              <a:rPr lang="es-ES" sz="1200" b="1" dirty="0"/>
              <a:t>Protección activa</a:t>
            </a:r>
            <a:r>
              <a:rPr lang="es-ES" sz="1200" dirty="0"/>
              <a:t>: Se exigen sistemas de detección y alarma más sensibles e inteligentes. Se refuerza el uso de sistemas de extinción automática (como rociadores) y control de humos, junto con la obligatoriedad de sistemas de megafonía en grandes superficies.</a:t>
            </a:r>
          </a:p>
          <a:p>
            <a:pPr lvl="0"/>
            <a:endParaRPr lang="es-ES" sz="1200" dirty="0"/>
          </a:p>
          <a:p>
            <a:pPr marL="285750" indent="-285750">
              <a:buFont typeface="Arial" panose="020B0604020202020204" pitchFamily="34" charset="0"/>
              <a:buChar char="•"/>
            </a:pPr>
            <a:r>
              <a:rPr lang="es-ES" sz="1200" b="1" dirty="0"/>
              <a:t>Protección pasiva</a:t>
            </a:r>
            <a:r>
              <a:rPr lang="es-ES" sz="1200" dirty="0"/>
              <a:t>: Se incrementan los requisitos para la compartimentación, la resistencia al fuego de los elementos constructivos y el control de materiales combustibles.</a:t>
            </a:r>
          </a:p>
          <a:p>
            <a:endParaRPr lang="es-ES" sz="1200" dirty="0"/>
          </a:p>
          <a:p>
            <a:pPr marL="285750" indent="-285750">
              <a:buFont typeface="Arial" panose="020B0604020202020204" pitchFamily="34" charset="0"/>
              <a:buChar char="•"/>
            </a:pPr>
            <a:r>
              <a:rPr lang="es-ES" sz="1200" b="1" dirty="0"/>
              <a:t>Integración medioambiental y de sostenibilidad</a:t>
            </a:r>
            <a:r>
              <a:rPr lang="es-ES" sz="1200" dirty="0"/>
              <a:t>: Se consideran los impactos medioambientales de los incendios y se exige la protección de la salud y el medio ambiente.</a:t>
            </a:r>
          </a:p>
          <a:p>
            <a:endParaRPr lang="es-ES" sz="1200" dirty="0"/>
          </a:p>
          <a:p>
            <a:pPr marL="285750" lvl="0" indent="-285750">
              <a:buFont typeface="Arial" panose="020B0604020202020204" pitchFamily="34" charset="0"/>
              <a:buChar char="•"/>
            </a:pPr>
            <a:r>
              <a:rPr lang="es-ES" sz="1200" b="1" dirty="0"/>
              <a:t>Digitalización y trazabilidad</a:t>
            </a:r>
            <a:r>
              <a:rPr lang="es-ES" sz="1200" dirty="0"/>
              <a:t>: Se promueve el uso de plataformas digitales para la gestión documental y el control de inspecciones.</a:t>
            </a:r>
          </a:p>
          <a:p>
            <a:pPr marL="285750" lvl="0" indent="-285750">
              <a:buFont typeface="Arial" panose="020B0604020202020204" pitchFamily="34" charset="0"/>
              <a:buChar char="•"/>
            </a:pPr>
            <a:endParaRPr lang="es-ES" sz="1200" dirty="0"/>
          </a:p>
          <a:p>
            <a:pPr marL="14480" algn="ctr"/>
            <a:endParaRPr lang="es-ES" sz="1400" b="1" u="sng" spc="17" dirty="0">
              <a:cs typeface="Arial" panose="020B0604020202020204" pitchFamily="34" charset="0"/>
            </a:endParaRPr>
          </a:p>
          <a:p>
            <a:pPr marL="14480" algn="ctr"/>
            <a:endParaRPr lang="es-ES" sz="1400" b="1" spc="17" dirty="0">
              <a:latin typeface="+mj-lt"/>
              <a:cs typeface="Arial" panose="020B0604020202020204" pitchFamily="34" charset="0"/>
            </a:endParaRPr>
          </a:p>
          <a:p>
            <a:pPr marL="14480" algn="ctr"/>
            <a:endParaRPr lang="es-ES" sz="1400" b="1" spc="17" dirty="0">
              <a:latin typeface="+mj-lt"/>
              <a:cs typeface="Arial" panose="020B0604020202020204" pitchFamily="34" charset="0"/>
            </a:endParaRPr>
          </a:p>
          <a:p>
            <a:pPr marL="14480" algn="ctr"/>
            <a:endParaRPr sz="1400" dirty="0">
              <a:latin typeface="+mj-lt"/>
              <a:cs typeface="Arial" panose="020B0604020202020204" pitchFamily="34" charset="0"/>
            </a:endParaRPr>
          </a:p>
        </p:txBody>
      </p:sp>
    </p:spTree>
    <p:extLst>
      <p:ext uri="{BB962C8B-B14F-4D97-AF65-F5344CB8AC3E}">
        <p14:creationId xmlns:p14="http://schemas.microsoft.com/office/powerpoint/2010/main" val="16861640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664A8-3D75-1347-A22A-8EE561B3C027}"/>
            </a:ext>
          </a:extLst>
        </p:cNvPr>
        <p:cNvGrpSpPr/>
        <p:nvPr/>
      </p:nvGrpSpPr>
      <p:grpSpPr>
        <a:xfrm>
          <a:off x="0" y="0"/>
          <a:ext cx="0" cy="0"/>
          <a:chOff x="0" y="0"/>
          <a:chExt cx="0" cy="0"/>
        </a:xfrm>
      </p:grpSpPr>
      <p:sp>
        <p:nvSpPr>
          <p:cNvPr id="6" name="Rectángulo 5">
            <a:extLst>
              <a:ext uri="{FF2B5EF4-FFF2-40B4-BE49-F238E27FC236}">
                <a16:creationId xmlns:a16="http://schemas.microsoft.com/office/drawing/2014/main" id="{3C43AC9D-5CE7-1FB4-3810-0D0782139047}"/>
              </a:ext>
            </a:extLst>
          </p:cNvPr>
          <p:cNvSpPr/>
          <p:nvPr/>
        </p:nvSpPr>
        <p:spPr>
          <a:xfrm>
            <a:off x="0" y="-1"/>
            <a:ext cx="12192000" cy="22239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2" name="CuadroTexto 1">
            <a:extLst>
              <a:ext uri="{FF2B5EF4-FFF2-40B4-BE49-F238E27FC236}">
                <a16:creationId xmlns:a16="http://schemas.microsoft.com/office/drawing/2014/main" id="{A3C2297D-8CA2-1285-53EE-B3910F3EA1A4}"/>
              </a:ext>
            </a:extLst>
          </p:cNvPr>
          <p:cNvSpPr txBox="1"/>
          <p:nvPr/>
        </p:nvSpPr>
        <p:spPr>
          <a:xfrm>
            <a:off x="4401879" y="575697"/>
            <a:ext cx="7565435" cy="1384995"/>
          </a:xfrm>
          <a:prstGeom prst="rect">
            <a:avLst/>
          </a:prstGeom>
          <a:noFill/>
        </p:spPr>
        <p:txBody>
          <a:bodyPr wrap="square">
            <a:spAutoFit/>
          </a:bodyPr>
          <a:lstStyle/>
          <a:p>
            <a:r>
              <a:rPr lang="es-ES" sz="2800" b="1" dirty="0">
                <a:solidFill>
                  <a:schemeClr val="bg1"/>
                </a:solidFill>
                <a:latin typeface="Calibri" panose="020F0502020204030204" pitchFamily="34" charset="0"/>
                <a:cs typeface="Calibri" panose="020F0502020204030204" pitchFamily="34" charset="0"/>
              </a:rPr>
              <a:t>NUEVO REGLAMENTO DE SEGURIDAD CONTRA INCENDIOS  EN ESTABLECIMIENTOS INDUSTRIALES . RD 164/2025</a:t>
            </a:r>
          </a:p>
        </p:txBody>
      </p:sp>
      <p:pic>
        <p:nvPicPr>
          <p:cNvPr id="3" name="Picture 2" descr="Avacoi">
            <a:extLst>
              <a:ext uri="{FF2B5EF4-FFF2-40B4-BE49-F238E27FC236}">
                <a16:creationId xmlns:a16="http://schemas.microsoft.com/office/drawing/2014/main" id="{A549B3D4-C5CF-680C-5740-4790AB6E0B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3349" y="449573"/>
            <a:ext cx="1265275" cy="1323829"/>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n 15" descr="Imagen que contiene Texto">
            <a:extLst>
              <a:ext uri="{FF2B5EF4-FFF2-40B4-BE49-F238E27FC236}">
                <a16:creationId xmlns:a16="http://schemas.microsoft.com/office/drawing/2014/main" id="{6D2E706E-0AA0-CDBD-1B02-8CB269CBCA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4686" y="483437"/>
            <a:ext cx="1189444" cy="1323829"/>
          </a:xfrm>
          <a:prstGeom prst="rect">
            <a:avLst/>
          </a:prstGeom>
        </p:spPr>
      </p:pic>
      <p:sp>
        <p:nvSpPr>
          <p:cNvPr id="19" name="object 3">
            <a:extLst>
              <a:ext uri="{FF2B5EF4-FFF2-40B4-BE49-F238E27FC236}">
                <a16:creationId xmlns:a16="http://schemas.microsoft.com/office/drawing/2014/main" id="{18CE8904-1A04-7840-C331-961383341F20}"/>
              </a:ext>
            </a:extLst>
          </p:cNvPr>
          <p:cNvSpPr txBox="1"/>
          <p:nvPr/>
        </p:nvSpPr>
        <p:spPr>
          <a:xfrm>
            <a:off x="138224" y="2256840"/>
            <a:ext cx="11515060" cy="4062651"/>
          </a:xfrm>
          <a:prstGeom prst="rect">
            <a:avLst/>
          </a:prstGeom>
        </p:spPr>
        <p:txBody>
          <a:bodyPr vert="horz" wrap="square" lIns="0" tIns="0" rIns="0" bIns="0" rtlCol="0">
            <a:spAutoFit/>
          </a:bodyPr>
          <a:lstStyle/>
          <a:p>
            <a:pPr marL="14480" algn="ctr"/>
            <a:endParaRPr lang="es-ES" sz="1600" b="1" u="sng" spc="17" dirty="0">
              <a:latin typeface="+mj-lt"/>
              <a:cs typeface="Arial" panose="020B0604020202020204" pitchFamily="34" charset="0"/>
            </a:endParaRPr>
          </a:p>
          <a:p>
            <a:pPr marL="185930" indent="-171450" algn="ctr">
              <a:buFont typeface="Arial" panose="020B0604020202020204" pitchFamily="34" charset="0"/>
              <a:buChar char="•"/>
            </a:pPr>
            <a:r>
              <a:rPr lang="es-ES" sz="1200" b="1" dirty="0"/>
              <a:t>Inspecciones obligatorias</a:t>
            </a:r>
            <a:r>
              <a:rPr lang="es-ES" sz="1200" dirty="0"/>
              <a:t>: Se establece una inspección quinquenal obligatoria para todos los establecimientos industriales, sin importar su fecha de construcción. El alcance de la inspección en establecimientos pre-2004 se centrará en los sistemas de protección activa siguiendo la metodología del RIPCI.</a:t>
            </a:r>
          </a:p>
          <a:p>
            <a:pPr marL="185930" indent="-171450" algn="ctr">
              <a:buFont typeface="Arial" panose="020B0604020202020204" pitchFamily="34" charset="0"/>
              <a:buChar char="•"/>
            </a:pPr>
            <a:endParaRPr lang="es-ES" sz="1200" b="1" dirty="0"/>
          </a:p>
          <a:p>
            <a:pPr marL="171450" lvl="0" indent="-171450">
              <a:buFont typeface="Arial" panose="020B0604020202020204" pitchFamily="34" charset="0"/>
              <a:buChar char="•"/>
            </a:pPr>
            <a:r>
              <a:rPr lang="es-ES" sz="1200" b="1" dirty="0"/>
              <a:t>Armonización normativa</a:t>
            </a:r>
            <a:r>
              <a:rPr lang="es-ES" sz="1200" dirty="0"/>
              <a:t>: Se busca una mayor coherencia con el Código Técnico de la Edificación (CTE) y el Reglamento de Instalaciones de Protección contra Incendios (RIPCI).</a:t>
            </a:r>
          </a:p>
          <a:p>
            <a:pPr marL="171450" lvl="0" indent="-171450">
              <a:buFont typeface="Arial" panose="020B0604020202020204" pitchFamily="34" charset="0"/>
              <a:buChar char="•"/>
            </a:pPr>
            <a:endParaRPr lang="es-ES" sz="1200" dirty="0"/>
          </a:p>
          <a:p>
            <a:pPr marL="171450" lvl="0" indent="-171450">
              <a:buFont typeface="Arial" panose="020B0604020202020204" pitchFamily="34" charset="0"/>
              <a:buChar char="•"/>
            </a:pPr>
            <a:r>
              <a:rPr lang="es-ES" sz="1200" b="1" dirty="0"/>
              <a:t>Cables eléctricos: </a:t>
            </a:r>
            <a:r>
              <a:rPr lang="es-ES" sz="1200" dirty="0"/>
              <a:t>Se establecen criterios más estrictos para la clasificación de la reacción al fuego de los cables, exigiendo una clasificación más alta en zonas de alto riesgo y que los cables de sistemas de seguridad mantengan su funcionalidad durante 120 minutos en caso de incendio.</a:t>
            </a:r>
          </a:p>
          <a:p>
            <a:pPr marL="171450" lvl="0" indent="-171450">
              <a:buFont typeface="Arial" panose="020B0604020202020204" pitchFamily="34" charset="0"/>
              <a:buChar char="•"/>
            </a:pPr>
            <a:endParaRPr lang="es-ES" sz="1200" dirty="0"/>
          </a:p>
          <a:p>
            <a:pPr marL="171450" lvl="0" indent="-171450">
              <a:buFont typeface="Arial" panose="020B0604020202020204" pitchFamily="34" charset="0"/>
              <a:buChar char="•"/>
            </a:pPr>
            <a:r>
              <a:rPr lang="es-ES" sz="1200" b="1" dirty="0"/>
              <a:t>Nuevas consideraciones: </a:t>
            </a:r>
            <a:r>
              <a:rPr lang="es-ES" sz="1200" dirty="0"/>
              <a:t>Se incluyen aspectos como las entreplantas, carpas textiles, cámaras frigoríficas, instalaciones en cubiertas de placas fotovoltaicas y el diseño prestacional como alternativa. </a:t>
            </a:r>
          </a:p>
          <a:p>
            <a:pPr marL="171450" lvl="0" indent="-171450">
              <a:buFont typeface="Arial" panose="020B0604020202020204" pitchFamily="34" charset="0"/>
              <a:buChar char="•"/>
            </a:pPr>
            <a:endParaRPr lang="es-ES" sz="1200" dirty="0"/>
          </a:p>
          <a:p>
            <a:pPr marL="171450" indent="-171450">
              <a:buFont typeface="Arial" panose="020B0604020202020204" pitchFamily="34" charset="0"/>
              <a:buChar char="•"/>
            </a:pPr>
            <a:r>
              <a:rPr lang="es-ES" sz="1200" b="1" dirty="0"/>
              <a:t>Diseño prestacional y técnicas de Seguridad Equivalente</a:t>
            </a:r>
            <a:r>
              <a:rPr lang="es-ES" sz="1200" dirty="0"/>
              <a:t>: Se contempla el diseño prestacional y las técnicas de seguridad equivalente. Los cambios relativos a los proyectos basados en diseño prestacional y soluciones Técnicas de seguridad equivalente, deberán ser valorados por los Organismos de Control Habilitados (antiguas OCAS), en lugar de hacerlo las Administraciones Competentes como hasta ahora</a:t>
            </a:r>
          </a:p>
          <a:p>
            <a:pPr marL="171450" lvl="0" indent="-171450">
              <a:buFont typeface="Arial" panose="020B0604020202020204" pitchFamily="34" charset="0"/>
              <a:buChar char="•"/>
            </a:pPr>
            <a:endParaRPr lang="es-ES" sz="1200" dirty="0"/>
          </a:p>
          <a:p>
            <a:pPr marL="14480" algn="ctr"/>
            <a:endParaRPr lang="es-ES" sz="1400" b="1" u="sng" spc="17" dirty="0">
              <a:cs typeface="Arial" panose="020B0604020202020204" pitchFamily="34" charset="0"/>
            </a:endParaRPr>
          </a:p>
          <a:p>
            <a:pPr marL="14480" algn="ctr"/>
            <a:endParaRPr lang="es-ES" sz="1400" b="1" spc="17" dirty="0">
              <a:latin typeface="+mj-lt"/>
              <a:cs typeface="Arial" panose="020B0604020202020204" pitchFamily="34" charset="0"/>
            </a:endParaRPr>
          </a:p>
          <a:p>
            <a:pPr marL="14480" algn="ctr"/>
            <a:endParaRPr lang="es-ES" sz="1400" b="1" spc="17" dirty="0">
              <a:latin typeface="+mj-lt"/>
              <a:cs typeface="Arial" panose="020B0604020202020204" pitchFamily="34" charset="0"/>
            </a:endParaRPr>
          </a:p>
          <a:p>
            <a:pPr marL="14480" algn="ctr"/>
            <a:endParaRPr sz="1400" dirty="0">
              <a:latin typeface="+mj-lt"/>
              <a:cs typeface="Arial" panose="020B0604020202020204" pitchFamily="34" charset="0"/>
            </a:endParaRPr>
          </a:p>
        </p:txBody>
      </p:sp>
    </p:spTree>
    <p:extLst>
      <p:ext uri="{BB962C8B-B14F-4D97-AF65-F5344CB8AC3E}">
        <p14:creationId xmlns:p14="http://schemas.microsoft.com/office/powerpoint/2010/main" val="34635886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4E0A2-2670-637C-CCB5-610882F7755F}"/>
            </a:ext>
          </a:extLst>
        </p:cNvPr>
        <p:cNvGrpSpPr/>
        <p:nvPr/>
      </p:nvGrpSpPr>
      <p:grpSpPr>
        <a:xfrm>
          <a:off x="0" y="0"/>
          <a:ext cx="0" cy="0"/>
          <a:chOff x="0" y="0"/>
          <a:chExt cx="0" cy="0"/>
        </a:xfrm>
      </p:grpSpPr>
      <p:sp>
        <p:nvSpPr>
          <p:cNvPr id="36" name="object 33">
            <a:extLst>
              <a:ext uri="{FF2B5EF4-FFF2-40B4-BE49-F238E27FC236}">
                <a16:creationId xmlns:a16="http://schemas.microsoft.com/office/drawing/2014/main" id="{59460D2D-86E2-1CB7-1866-585B7C1E6856}"/>
              </a:ext>
            </a:extLst>
          </p:cNvPr>
          <p:cNvSpPr txBox="1"/>
          <p:nvPr/>
        </p:nvSpPr>
        <p:spPr>
          <a:xfrm>
            <a:off x="2819907" y="3089915"/>
            <a:ext cx="3225122" cy="215444"/>
          </a:xfrm>
          <a:prstGeom prst="rect">
            <a:avLst/>
          </a:prstGeom>
        </p:spPr>
        <p:txBody>
          <a:bodyPr vert="horz" wrap="square" lIns="0" tIns="0" rIns="0" bIns="0" rtlCol="0">
            <a:spAutoFit/>
          </a:bodyPr>
          <a:lstStyle/>
          <a:p>
            <a:pPr marL="14480"/>
            <a:r>
              <a:rPr sz="1400" b="1" dirty="0">
                <a:latin typeface="Arial" panose="020B0604020202020204" pitchFamily="34" charset="0"/>
                <a:cs typeface="Arial" panose="020B0604020202020204" pitchFamily="34" charset="0"/>
              </a:rPr>
              <a:t>C</a:t>
            </a:r>
            <a:r>
              <a:rPr lang="es-ES" sz="1400" b="1" dirty="0" err="1">
                <a:latin typeface="Arial" panose="020B0604020202020204" pitchFamily="34" charset="0"/>
                <a:cs typeface="Arial" panose="020B0604020202020204" pitchFamily="34" charset="0"/>
              </a:rPr>
              <a:t>onstruidos</a:t>
            </a:r>
            <a:r>
              <a:rPr lang="es-ES" sz="1400" b="1" dirty="0">
                <a:latin typeface="Arial" panose="020B0604020202020204" pitchFamily="34" charset="0"/>
                <a:cs typeface="Arial" panose="020B0604020202020204" pitchFamily="34" charset="0"/>
              </a:rPr>
              <a:t> cumpliendo </a:t>
            </a:r>
            <a:r>
              <a:rPr sz="1400" b="1" dirty="0">
                <a:latin typeface="Arial" panose="020B0604020202020204" pitchFamily="34" charset="0"/>
                <a:cs typeface="Arial" panose="020B0604020202020204" pitchFamily="34" charset="0"/>
              </a:rPr>
              <a:t>RD</a:t>
            </a:r>
            <a:r>
              <a:rPr sz="1400" b="1" spc="-40" dirty="0">
                <a:latin typeface="Arial" panose="020B0604020202020204" pitchFamily="34" charset="0"/>
                <a:cs typeface="Arial" panose="020B0604020202020204" pitchFamily="34" charset="0"/>
              </a:rPr>
              <a:t> </a:t>
            </a:r>
            <a:r>
              <a:rPr lang="es-ES" sz="1400" b="1" spc="-40" dirty="0">
                <a:latin typeface="Arial" panose="020B0604020202020204" pitchFamily="34" charset="0"/>
                <a:cs typeface="Arial" panose="020B0604020202020204" pitchFamily="34" charset="0"/>
              </a:rPr>
              <a:t>164/2025</a:t>
            </a:r>
            <a:endParaRPr sz="1400" dirty="0">
              <a:latin typeface="Arial" panose="020B0604020202020204" pitchFamily="34" charset="0"/>
              <a:cs typeface="Arial" panose="020B0604020202020204" pitchFamily="34" charset="0"/>
            </a:endParaRPr>
          </a:p>
        </p:txBody>
      </p:sp>
      <p:sp>
        <p:nvSpPr>
          <p:cNvPr id="37" name="object 34">
            <a:extLst>
              <a:ext uri="{FF2B5EF4-FFF2-40B4-BE49-F238E27FC236}">
                <a16:creationId xmlns:a16="http://schemas.microsoft.com/office/drawing/2014/main" id="{F71FD3C0-92A1-0556-E14C-77920D730F96}"/>
              </a:ext>
            </a:extLst>
          </p:cNvPr>
          <p:cNvSpPr txBox="1"/>
          <p:nvPr/>
        </p:nvSpPr>
        <p:spPr>
          <a:xfrm>
            <a:off x="2819907" y="4276493"/>
            <a:ext cx="2486842" cy="215444"/>
          </a:xfrm>
          <a:prstGeom prst="rect">
            <a:avLst/>
          </a:prstGeom>
        </p:spPr>
        <p:txBody>
          <a:bodyPr vert="horz" wrap="square" lIns="0" tIns="0" rIns="0" bIns="0" rtlCol="0">
            <a:spAutoFit/>
          </a:bodyPr>
          <a:lstStyle/>
          <a:p>
            <a:pPr marL="14480"/>
            <a:r>
              <a:rPr lang="es-ES" sz="1400" b="1" spc="-5" dirty="0">
                <a:latin typeface="Arial" panose="020B0604020202020204" pitchFamily="34" charset="0"/>
                <a:cs typeface="Arial" panose="020B0604020202020204" pitchFamily="34" charset="0"/>
              </a:rPr>
              <a:t>Anteriores al</a:t>
            </a:r>
            <a:r>
              <a:rPr sz="1400" b="1" spc="-57" dirty="0">
                <a:latin typeface="Arial" panose="020B0604020202020204" pitchFamily="34" charset="0"/>
                <a:cs typeface="Arial" panose="020B0604020202020204" pitchFamily="34" charset="0"/>
              </a:rPr>
              <a:t> </a:t>
            </a:r>
            <a:r>
              <a:rPr sz="1400" b="1" dirty="0">
                <a:latin typeface="Arial" panose="020B0604020202020204" pitchFamily="34" charset="0"/>
                <a:cs typeface="Arial" panose="020B0604020202020204" pitchFamily="34" charset="0"/>
              </a:rPr>
              <a:t>RD</a:t>
            </a:r>
            <a:r>
              <a:rPr sz="1400" b="1" spc="-40" dirty="0">
                <a:latin typeface="Arial" panose="020B0604020202020204" pitchFamily="34" charset="0"/>
                <a:cs typeface="Arial" panose="020B0604020202020204" pitchFamily="34" charset="0"/>
              </a:rPr>
              <a:t> </a:t>
            </a:r>
            <a:r>
              <a:rPr sz="1400" b="1" spc="-5" dirty="0">
                <a:latin typeface="Arial" panose="020B0604020202020204" pitchFamily="34" charset="0"/>
                <a:cs typeface="Arial" panose="020B0604020202020204" pitchFamily="34" charset="0"/>
              </a:rPr>
              <a:t>2267/200</a:t>
            </a:r>
            <a:r>
              <a:rPr sz="1400" b="1" dirty="0">
                <a:latin typeface="Arial" panose="020B0604020202020204" pitchFamily="34" charset="0"/>
                <a:cs typeface="Arial" panose="020B0604020202020204" pitchFamily="34" charset="0"/>
              </a:rPr>
              <a:t>4</a:t>
            </a:r>
            <a:endParaRPr sz="1400" dirty="0">
              <a:latin typeface="Arial" panose="020B0604020202020204" pitchFamily="34" charset="0"/>
              <a:cs typeface="Arial" panose="020B0604020202020204" pitchFamily="34" charset="0"/>
            </a:endParaRPr>
          </a:p>
        </p:txBody>
      </p:sp>
      <p:sp>
        <p:nvSpPr>
          <p:cNvPr id="38" name="object 35">
            <a:extLst>
              <a:ext uri="{FF2B5EF4-FFF2-40B4-BE49-F238E27FC236}">
                <a16:creationId xmlns:a16="http://schemas.microsoft.com/office/drawing/2014/main" id="{5AEA3258-91CA-287C-65EE-A4D4DE934529}"/>
              </a:ext>
            </a:extLst>
          </p:cNvPr>
          <p:cNvSpPr txBox="1"/>
          <p:nvPr/>
        </p:nvSpPr>
        <p:spPr>
          <a:xfrm>
            <a:off x="2926373" y="4829731"/>
            <a:ext cx="3492439" cy="430887"/>
          </a:xfrm>
          <a:prstGeom prst="rect">
            <a:avLst/>
          </a:prstGeom>
        </p:spPr>
        <p:txBody>
          <a:bodyPr vert="horz" wrap="square" lIns="0" tIns="0" rIns="0" bIns="0" rtlCol="0">
            <a:spAutoFit/>
          </a:bodyPr>
          <a:lstStyle/>
          <a:p>
            <a:pPr marL="14480"/>
            <a:r>
              <a:rPr lang="es-ES" sz="1400" b="1" dirty="0">
                <a:latin typeface="Arial" panose="020B0604020202020204" pitchFamily="34" charset="0"/>
                <a:cs typeface="Arial" panose="020B0604020202020204" pitchFamily="34" charset="0"/>
              </a:rPr>
              <a:t>Instalaciones PCI en establecimientos industriales que cumplan:</a:t>
            </a:r>
            <a:endParaRPr sz="1400" dirty="0">
              <a:latin typeface="Arial" panose="020B0604020202020204" pitchFamily="34" charset="0"/>
              <a:cs typeface="Arial" panose="020B0604020202020204" pitchFamily="34" charset="0"/>
            </a:endParaRPr>
          </a:p>
        </p:txBody>
      </p:sp>
      <p:sp>
        <p:nvSpPr>
          <p:cNvPr id="39" name="object 36">
            <a:extLst>
              <a:ext uri="{FF2B5EF4-FFF2-40B4-BE49-F238E27FC236}">
                <a16:creationId xmlns:a16="http://schemas.microsoft.com/office/drawing/2014/main" id="{6B1078F2-6847-ADCF-BE67-4B64451B95B7}"/>
              </a:ext>
            </a:extLst>
          </p:cNvPr>
          <p:cNvSpPr txBox="1"/>
          <p:nvPr/>
        </p:nvSpPr>
        <p:spPr>
          <a:xfrm>
            <a:off x="2944973" y="5370312"/>
            <a:ext cx="3525431" cy="1015663"/>
          </a:xfrm>
          <a:prstGeom prst="rect">
            <a:avLst/>
          </a:prstGeom>
        </p:spPr>
        <p:txBody>
          <a:bodyPr vert="horz" wrap="square" lIns="0" tIns="0" rIns="0" bIns="0" rtlCol="0">
            <a:spAutoFit/>
          </a:bodyPr>
          <a:lstStyle/>
          <a:p>
            <a:pPr marL="177800" indent="-163513">
              <a:spcBef>
                <a:spcPts val="600"/>
              </a:spcBef>
              <a:buClr>
                <a:schemeClr val="tx2"/>
              </a:buClr>
              <a:buFont typeface="Arial" panose="020B0604020202020204" pitchFamily="34" charset="0"/>
              <a:buChar char="›"/>
            </a:pPr>
            <a:r>
              <a:rPr sz="1400" dirty="0">
                <a:latin typeface="Arial" panose="020B0604020202020204" pitchFamily="34" charset="0"/>
                <a:cs typeface="Arial" panose="020B0604020202020204" pitchFamily="34" charset="0"/>
              </a:rPr>
              <a:t>Q</a:t>
            </a:r>
            <a:r>
              <a:rPr sz="1400" spc="17" baseline="-21604" dirty="0">
                <a:latin typeface="Arial" panose="020B0604020202020204" pitchFamily="34" charset="0"/>
                <a:cs typeface="Arial" panose="020B0604020202020204" pitchFamily="34" charset="0"/>
              </a:rPr>
              <a:t>s</a:t>
            </a:r>
            <a:r>
              <a:rPr sz="1400" spc="137" baseline="-21604"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a:t>
            </a:r>
            <a:r>
              <a:rPr sz="1400" spc="-34" dirty="0">
                <a:latin typeface="Arial" panose="020B0604020202020204" pitchFamily="34" charset="0"/>
                <a:cs typeface="Arial" panose="020B0604020202020204" pitchFamily="34" charset="0"/>
              </a:rPr>
              <a:t> </a:t>
            </a:r>
            <a:r>
              <a:rPr sz="1400" spc="-5" dirty="0">
                <a:latin typeface="Arial" panose="020B0604020202020204" pitchFamily="34" charset="0"/>
                <a:cs typeface="Arial" panose="020B0604020202020204" pitchFamily="34" charset="0"/>
              </a:rPr>
              <a:t>4</a:t>
            </a:r>
            <a:r>
              <a:rPr sz="1400" dirty="0">
                <a:latin typeface="Arial" panose="020B0604020202020204" pitchFamily="34" charset="0"/>
                <a:cs typeface="Arial" panose="020B0604020202020204" pitchFamily="34" charset="0"/>
              </a:rPr>
              <a:t>2</a:t>
            </a:r>
            <a:r>
              <a:rPr sz="1400" spc="-34" dirty="0">
                <a:latin typeface="Arial" panose="020B0604020202020204" pitchFamily="34" charset="0"/>
                <a:cs typeface="Arial" panose="020B0604020202020204" pitchFamily="34" charset="0"/>
              </a:rPr>
              <a:t> </a:t>
            </a:r>
            <a:r>
              <a:rPr sz="1400" spc="-5" dirty="0">
                <a:latin typeface="Arial" panose="020B0604020202020204" pitchFamily="34" charset="0"/>
                <a:cs typeface="Arial" panose="020B0604020202020204" pitchFamily="34" charset="0"/>
              </a:rPr>
              <a:t>MJ/</a:t>
            </a:r>
            <a:r>
              <a:rPr sz="1400" spc="-12" dirty="0">
                <a:latin typeface="Arial" panose="020B0604020202020204" pitchFamily="34" charset="0"/>
                <a:cs typeface="Arial" panose="020B0604020202020204" pitchFamily="34" charset="0"/>
              </a:rPr>
              <a:t>m</a:t>
            </a:r>
            <a:r>
              <a:rPr sz="1400" spc="17" baseline="24691" dirty="0">
                <a:latin typeface="Arial" panose="020B0604020202020204" pitchFamily="34" charset="0"/>
                <a:cs typeface="Arial" panose="020B0604020202020204" pitchFamily="34" charset="0"/>
              </a:rPr>
              <a:t>2</a:t>
            </a:r>
            <a:r>
              <a:rPr sz="1400" spc="-34" baseline="24691" dirty="0">
                <a:latin typeface="Arial" panose="020B0604020202020204" pitchFamily="34" charset="0"/>
                <a:cs typeface="Arial" panose="020B0604020202020204" pitchFamily="34" charset="0"/>
              </a:rPr>
              <a:t> </a:t>
            </a:r>
            <a:r>
              <a:rPr sz="1400" b="1" dirty="0">
                <a:latin typeface="Arial" panose="020B0604020202020204" pitchFamily="34" charset="0"/>
                <a:cs typeface="Arial" panose="020B0604020202020204" pitchFamily="34" charset="0"/>
              </a:rPr>
              <a:t>y</a:t>
            </a:r>
            <a:r>
              <a:rPr sz="1400" b="1" spc="-4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Sc</a:t>
            </a:r>
            <a:r>
              <a:rPr sz="1400" spc="-4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a:t>
            </a:r>
            <a:r>
              <a:rPr sz="1400" spc="-34" dirty="0">
                <a:latin typeface="Arial" panose="020B0604020202020204" pitchFamily="34" charset="0"/>
                <a:cs typeface="Arial" panose="020B0604020202020204" pitchFamily="34" charset="0"/>
              </a:rPr>
              <a:t> </a:t>
            </a:r>
            <a:r>
              <a:rPr sz="1400" spc="-5" dirty="0">
                <a:latin typeface="Arial" panose="020B0604020202020204" pitchFamily="34" charset="0"/>
                <a:cs typeface="Arial" panose="020B0604020202020204" pitchFamily="34" charset="0"/>
              </a:rPr>
              <a:t>12</a:t>
            </a:r>
            <a:r>
              <a:rPr sz="1400" dirty="0">
                <a:latin typeface="Arial" panose="020B0604020202020204" pitchFamily="34" charset="0"/>
                <a:cs typeface="Arial" panose="020B0604020202020204" pitchFamily="34" charset="0"/>
              </a:rPr>
              <a:t>0</a:t>
            </a:r>
            <a:r>
              <a:rPr sz="1400" spc="-34" dirty="0">
                <a:latin typeface="Arial" panose="020B0604020202020204" pitchFamily="34" charset="0"/>
                <a:cs typeface="Arial" panose="020B0604020202020204" pitchFamily="34" charset="0"/>
              </a:rPr>
              <a:t> </a:t>
            </a:r>
            <a:r>
              <a:rPr sz="1400" spc="-12" dirty="0">
                <a:latin typeface="Arial" panose="020B0604020202020204" pitchFamily="34" charset="0"/>
                <a:cs typeface="Arial" panose="020B0604020202020204" pitchFamily="34" charset="0"/>
              </a:rPr>
              <a:t>m</a:t>
            </a:r>
            <a:r>
              <a:rPr sz="1400" spc="17" baseline="24691" dirty="0">
                <a:latin typeface="Arial" panose="020B0604020202020204" pitchFamily="34" charset="0"/>
                <a:cs typeface="Arial" panose="020B0604020202020204" pitchFamily="34" charset="0"/>
              </a:rPr>
              <a:t>2</a:t>
            </a:r>
            <a:endParaRPr sz="1400" baseline="24691" dirty="0">
              <a:latin typeface="Arial" panose="020B0604020202020204" pitchFamily="34" charset="0"/>
              <a:cs typeface="Arial" panose="020B0604020202020204" pitchFamily="34" charset="0"/>
            </a:endParaRPr>
          </a:p>
          <a:p>
            <a:pPr marL="177800" indent="-163513">
              <a:spcBef>
                <a:spcPts val="600"/>
              </a:spcBef>
              <a:buClr>
                <a:schemeClr val="tx2"/>
              </a:buClr>
              <a:buFont typeface="Arial" panose="020B0604020202020204" pitchFamily="34" charset="0"/>
              <a:buChar char="›"/>
            </a:pPr>
            <a:r>
              <a:rPr sz="1400" spc="-5" dirty="0">
                <a:latin typeface="Arial" panose="020B0604020202020204" pitchFamily="34" charset="0"/>
                <a:cs typeface="Arial" panose="020B0604020202020204" pitchFamily="34" charset="0"/>
              </a:rPr>
              <a:t>U</a:t>
            </a:r>
            <a:r>
              <a:rPr sz="1400" spc="-12" dirty="0">
                <a:latin typeface="Arial" panose="020B0604020202020204" pitchFamily="34" charset="0"/>
                <a:cs typeface="Arial" panose="020B0604020202020204" pitchFamily="34" charset="0"/>
              </a:rPr>
              <a:t>b</a:t>
            </a:r>
            <a:r>
              <a:rPr sz="1400" dirty="0">
                <a:latin typeface="Arial" panose="020B0604020202020204" pitchFamily="34" charset="0"/>
                <a:cs typeface="Arial" panose="020B0604020202020204" pitchFamily="34" charset="0"/>
              </a:rPr>
              <a:t>i</a:t>
            </a:r>
            <a:r>
              <a:rPr sz="1400" spc="-23" dirty="0">
                <a:latin typeface="Arial" panose="020B0604020202020204" pitchFamily="34" charset="0"/>
                <a:cs typeface="Arial" panose="020B0604020202020204" pitchFamily="34" charset="0"/>
              </a:rPr>
              <a:t>c</a:t>
            </a:r>
            <a:r>
              <a:rPr sz="1400" spc="-5" dirty="0">
                <a:latin typeface="Arial" panose="020B0604020202020204" pitchFamily="34" charset="0"/>
                <a:cs typeface="Arial" panose="020B0604020202020204" pitchFamily="34" charset="0"/>
              </a:rPr>
              <a:t>a</a:t>
            </a:r>
            <a:r>
              <a:rPr sz="1400" spc="-12" dirty="0">
                <a:latin typeface="Arial" panose="020B0604020202020204" pitchFamily="34" charset="0"/>
                <a:cs typeface="Arial" panose="020B0604020202020204" pitchFamily="34" charset="0"/>
              </a:rPr>
              <a:t>d</a:t>
            </a:r>
            <a:r>
              <a:rPr sz="1400" dirty="0">
                <a:latin typeface="Arial" panose="020B0604020202020204" pitchFamily="34" charset="0"/>
                <a:cs typeface="Arial" panose="020B0604020202020204" pitchFamily="34" charset="0"/>
              </a:rPr>
              <a:t>os</a:t>
            </a:r>
            <a:r>
              <a:rPr sz="1400" spc="-45" dirty="0">
                <a:latin typeface="Arial" panose="020B0604020202020204" pitchFamily="34" charset="0"/>
                <a:cs typeface="Arial" panose="020B0604020202020204" pitchFamily="34" charset="0"/>
              </a:rPr>
              <a:t> </a:t>
            </a:r>
            <a:r>
              <a:rPr sz="1400" spc="-5" dirty="0">
                <a:latin typeface="Arial" panose="020B0604020202020204" pitchFamily="34" charset="0"/>
                <a:cs typeface="Arial" panose="020B0604020202020204" pitchFamily="34" charset="0"/>
              </a:rPr>
              <a:t>e</a:t>
            </a:r>
            <a:r>
              <a:rPr sz="1400" dirty="0">
                <a:latin typeface="Arial" panose="020B0604020202020204" pitchFamily="34" charset="0"/>
                <a:cs typeface="Arial" panose="020B0604020202020204" pitchFamily="34" charset="0"/>
              </a:rPr>
              <a:t>n</a:t>
            </a:r>
            <a:r>
              <a:rPr sz="1400" spc="-40" dirty="0">
                <a:latin typeface="Arial" panose="020B0604020202020204" pitchFamily="34" charset="0"/>
                <a:cs typeface="Arial" panose="020B0604020202020204" pitchFamily="34" charset="0"/>
              </a:rPr>
              <a:t> </a:t>
            </a:r>
            <a:r>
              <a:rPr sz="1400" spc="-28" dirty="0">
                <a:latin typeface="Arial" panose="020B0604020202020204" pitchFamily="34" charset="0"/>
                <a:cs typeface="Arial" panose="020B0604020202020204" pitchFamily="34" charset="0"/>
              </a:rPr>
              <a:t>r</a:t>
            </a:r>
            <a:r>
              <a:rPr sz="1400" spc="-5" dirty="0">
                <a:latin typeface="Arial" panose="020B0604020202020204" pitchFamily="34" charset="0"/>
                <a:cs typeface="Arial" panose="020B0604020202020204" pitchFamily="34" charset="0"/>
              </a:rPr>
              <a:t>e</a:t>
            </a:r>
            <a:r>
              <a:rPr sz="1400" spc="-12" dirty="0">
                <a:latin typeface="Arial" panose="020B0604020202020204" pitchFamily="34" charset="0"/>
                <a:cs typeface="Arial" panose="020B0604020202020204" pitchFamily="34" charset="0"/>
              </a:rPr>
              <a:t>c</a:t>
            </a:r>
            <a:r>
              <a:rPr sz="1400" dirty="0">
                <a:latin typeface="Arial" panose="020B0604020202020204" pitchFamily="34" charset="0"/>
                <a:cs typeface="Arial" panose="020B0604020202020204" pitchFamily="34" charset="0"/>
              </a:rPr>
              <a:t>i</a:t>
            </a:r>
            <a:r>
              <a:rPr sz="1400" spc="-23" dirty="0">
                <a:latin typeface="Arial" panose="020B0604020202020204" pitchFamily="34" charset="0"/>
                <a:cs typeface="Arial" panose="020B0604020202020204" pitchFamily="34" charset="0"/>
              </a:rPr>
              <a:t>n</a:t>
            </a:r>
            <a:r>
              <a:rPr sz="1400" spc="-17" dirty="0">
                <a:latin typeface="Arial" panose="020B0604020202020204" pitchFamily="34" charset="0"/>
                <a:cs typeface="Arial" panose="020B0604020202020204" pitchFamily="34" charset="0"/>
              </a:rPr>
              <a:t>t</a:t>
            </a:r>
            <a:r>
              <a:rPr sz="1400" dirty="0">
                <a:latin typeface="Arial" panose="020B0604020202020204" pitchFamily="34" charset="0"/>
                <a:cs typeface="Arial" panose="020B0604020202020204" pitchFamily="34" charset="0"/>
              </a:rPr>
              <a:t>o</a:t>
            </a:r>
            <a:r>
              <a:rPr sz="1400" spc="-17" dirty="0">
                <a:latin typeface="Arial" panose="020B0604020202020204" pitchFamily="34" charset="0"/>
                <a:cs typeface="Arial" panose="020B0604020202020204" pitchFamily="34" charset="0"/>
              </a:rPr>
              <a:t> </a:t>
            </a:r>
            <a:r>
              <a:rPr sz="1400" spc="-12" dirty="0">
                <a:latin typeface="Arial" panose="020B0604020202020204" pitchFamily="34" charset="0"/>
                <a:cs typeface="Arial" panose="020B0604020202020204" pitchFamily="34" charset="0"/>
              </a:rPr>
              <a:t>p</a:t>
            </a:r>
            <a:r>
              <a:rPr sz="1400" spc="-28" dirty="0">
                <a:latin typeface="Arial" panose="020B0604020202020204" pitchFamily="34" charset="0"/>
                <a:cs typeface="Arial" panose="020B0604020202020204" pitchFamily="34" charset="0"/>
              </a:rPr>
              <a:t>r</a:t>
            </a:r>
            <a:r>
              <a:rPr sz="1400" dirty="0">
                <a:latin typeface="Arial" panose="020B0604020202020204" pitchFamily="34" charset="0"/>
                <a:cs typeface="Arial" panose="020B0604020202020204" pitchFamily="34" charset="0"/>
              </a:rPr>
              <a:t>o</a:t>
            </a:r>
            <a:r>
              <a:rPr sz="1400" spc="-12" dirty="0">
                <a:latin typeface="Arial" panose="020B0604020202020204" pitchFamily="34" charset="0"/>
                <a:cs typeface="Arial" panose="020B0604020202020204" pitchFamily="34" charset="0"/>
              </a:rPr>
              <a:t>p</a:t>
            </a:r>
            <a:r>
              <a:rPr sz="1400" dirty="0">
                <a:latin typeface="Arial" panose="020B0604020202020204" pitchFamily="34" charset="0"/>
                <a:cs typeface="Arial" panose="020B0604020202020204" pitchFamily="34" charset="0"/>
              </a:rPr>
              <a:t>io</a:t>
            </a:r>
          </a:p>
          <a:p>
            <a:pPr marL="177800" indent="-163513">
              <a:spcBef>
                <a:spcPts val="600"/>
              </a:spcBef>
              <a:buClr>
                <a:schemeClr val="tx2"/>
              </a:buClr>
              <a:buFont typeface="Arial" panose="020B0604020202020204" pitchFamily="34" charset="0"/>
              <a:buChar char="›"/>
            </a:pPr>
            <a:r>
              <a:rPr sz="1400" dirty="0">
                <a:latin typeface="Arial" panose="020B0604020202020204" pitchFamily="34" charset="0"/>
                <a:cs typeface="Arial" panose="020B0604020202020204" pitchFamily="34" charset="0"/>
              </a:rPr>
              <a:t>S</a:t>
            </a:r>
            <a:r>
              <a:rPr sz="1400" spc="-5" dirty="0">
                <a:latin typeface="Arial" panose="020B0604020202020204" pitchFamily="34" charset="0"/>
                <a:cs typeface="Arial" panose="020B0604020202020204" pitchFamily="34" charset="0"/>
              </a:rPr>
              <a:t>e</a:t>
            </a:r>
            <a:r>
              <a:rPr sz="1400" spc="-12" dirty="0">
                <a:latin typeface="Arial" panose="020B0604020202020204" pitchFamily="34" charset="0"/>
                <a:cs typeface="Arial" panose="020B0604020202020204" pitchFamily="34" charset="0"/>
              </a:rPr>
              <a:t>p</a:t>
            </a:r>
            <a:r>
              <a:rPr sz="1400" spc="-5" dirty="0">
                <a:latin typeface="Arial" panose="020B0604020202020204" pitchFamily="34" charset="0"/>
                <a:cs typeface="Arial" panose="020B0604020202020204" pitchFamily="34" charset="0"/>
              </a:rPr>
              <a:t>a</a:t>
            </a:r>
            <a:r>
              <a:rPr sz="1400" spc="-28" dirty="0">
                <a:latin typeface="Arial" panose="020B0604020202020204" pitchFamily="34" charset="0"/>
                <a:cs typeface="Arial" panose="020B0604020202020204" pitchFamily="34" charset="0"/>
              </a:rPr>
              <a:t>r</a:t>
            </a:r>
            <a:r>
              <a:rPr sz="1400" spc="-5" dirty="0">
                <a:latin typeface="Arial" panose="020B0604020202020204" pitchFamily="34" charset="0"/>
                <a:cs typeface="Arial" panose="020B0604020202020204" pitchFamily="34" charset="0"/>
              </a:rPr>
              <a:t>a</a:t>
            </a:r>
            <a:r>
              <a:rPr sz="1400" spc="-12" dirty="0">
                <a:latin typeface="Arial" panose="020B0604020202020204" pitchFamily="34" charset="0"/>
                <a:cs typeface="Arial" panose="020B0604020202020204" pitchFamily="34" charset="0"/>
              </a:rPr>
              <a:t>d</a:t>
            </a:r>
            <a:r>
              <a:rPr sz="1400" dirty="0">
                <a:latin typeface="Arial" panose="020B0604020202020204" pitchFamily="34" charset="0"/>
                <a:cs typeface="Arial" panose="020B0604020202020204" pitchFamily="34" charset="0"/>
              </a:rPr>
              <a:t>os</a:t>
            </a:r>
            <a:r>
              <a:rPr sz="1400" spc="-45"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físi</a:t>
            </a:r>
            <a:r>
              <a:rPr sz="1400" spc="-23" dirty="0">
                <a:latin typeface="Arial" panose="020B0604020202020204" pitchFamily="34" charset="0"/>
                <a:cs typeface="Arial" panose="020B0604020202020204" pitchFamily="34" charset="0"/>
              </a:rPr>
              <a:t>c</a:t>
            </a:r>
            <a:r>
              <a:rPr sz="1400" spc="-5" dirty="0">
                <a:latin typeface="Arial" panose="020B0604020202020204" pitchFamily="34" charset="0"/>
                <a:cs typeface="Arial" panose="020B0604020202020204" pitchFamily="34" charset="0"/>
              </a:rPr>
              <a:t>a</a:t>
            </a:r>
            <a:r>
              <a:rPr sz="1400" spc="-12" dirty="0">
                <a:latin typeface="Arial" panose="020B0604020202020204" pitchFamily="34" charset="0"/>
                <a:cs typeface="Arial" panose="020B0604020202020204" pitchFamily="34" charset="0"/>
              </a:rPr>
              <a:t>m</a:t>
            </a:r>
            <a:r>
              <a:rPr sz="1400" spc="-5" dirty="0">
                <a:latin typeface="Arial" panose="020B0604020202020204" pitchFamily="34" charset="0"/>
                <a:cs typeface="Arial" panose="020B0604020202020204" pitchFamily="34" charset="0"/>
              </a:rPr>
              <a:t>e</a:t>
            </a:r>
            <a:r>
              <a:rPr sz="1400" spc="-23" dirty="0">
                <a:latin typeface="Arial" panose="020B0604020202020204" pitchFamily="34" charset="0"/>
                <a:cs typeface="Arial" panose="020B0604020202020204" pitchFamily="34" charset="0"/>
              </a:rPr>
              <a:t>n</a:t>
            </a:r>
            <a:r>
              <a:rPr sz="1400" spc="-17" dirty="0">
                <a:latin typeface="Arial" panose="020B0604020202020204" pitchFamily="34" charset="0"/>
                <a:cs typeface="Arial" panose="020B0604020202020204" pitchFamily="34" charset="0"/>
              </a:rPr>
              <a:t>t</a:t>
            </a:r>
            <a:r>
              <a:rPr sz="1400" dirty="0">
                <a:latin typeface="Arial" panose="020B0604020202020204" pitchFamily="34" charset="0"/>
                <a:cs typeface="Arial" panose="020B0604020202020204" pitchFamily="34" charset="0"/>
              </a:rPr>
              <a:t>e</a:t>
            </a:r>
            <a:r>
              <a:rPr sz="1400" spc="-52" dirty="0">
                <a:latin typeface="Arial" panose="020B0604020202020204" pitchFamily="34" charset="0"/>
                <a:cs typeface="Arial" panose="020B0604020202020204" pitchFamily="34" charset="0"/>
              </a:rPr>
              <a:t> </a:t>
            </a:r>
            <a:r>
              <a:rPr sz="1400" spc="-12" dirty="0">
                <a:latin typeface="Arial" panose="020B0604020202020204" pitchFamily="34" charset="0"/>
                <a:cs typeface="Arial" panose="020B0604020202020204" pitchFamily="34" charset="0"/>
              </a:rPr>
              <a:t>d</a:t>
            </a:r>
            <a:r>
              <a:rPr sz="1400" dirty="0">
                <a:latin typeface="Arial" panose="020B0604020202020204" pitchFamily="34" charset="0"/>
                <a:cs typeface="Arial" panose="020B0604020202020204" pitchFamily="34" charset="0"/>
              </a:rPr>
              <a:t>e</a:t>
            </a:r>
            <a:r>
              <a:rPr sz="1400" spc="-34"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o</a:t>
            </a:r>
            <a:r>
              <a:rPr sz="1400" spc="-5" dirty="0">
                <a:latin typeface="Arial" panose="020B0604020202020204" pitchFamily="34" charset="0"/>
                <a:cs typeface="Arial" panose="020B0604020202020204" pitchFamily="34" charset="0"/>
              </a:rPr>
              <a:t>t</a:t>
            </a:r>
            <a:r>
              <a:rPr sz="1400" spc="-28" dirty="0">
                <a:latin typeface="Arial" panose="020B0604020202020204" pitchFamily="34" charset="0"/>
                <a:cs typeface="Arial" panose="020B0604020202020204" pitchFamily="34" charset="0"/>
              </a:rPr>
              <a:t>r</a:t>
            </a:r>
            <a:r>
              <a:rPr sz="1400" dirty="0">
                <a:latin typeface="Arial" panose="020B0604020202020204" pitchFamily="34" charset="0"/>
                <a:cs typeface="Arial" panose="020B0604020202020204" pitchFamily="34" charset="0"/>
              </a:rPr>
              <a:t>os</a:t>
            </a:r>
            <a:r>
              <a:rPr sz="1400" spc="-28" dirty="0">
                <a:latin typeface="Arial" panose="020B0604020202020204" pitchFamily="34" charset="0"/>
                <a:cs typeface="Arial" panose="020B0604020202020204" pitchFamily="34" charset="0"/>
              </a:rPr>
              <a:t> </a:t>
            </a:r>
            <a:r>
              <a:rPr sz="1400" spc="-5" dirty="0">
                <a:latin typeface="Arial" panose="020B0604020202020204" pitchFamily="34" charset="0"/>
                <a:cs typeface="Arial" panose="020B0604020202020204" pitchFamily="34" charset="0"/>
              </a:rPr>
              <a:t>e</a:t>
            </a:r>
            <a:r>
              <a:rPr sz="1400" spc="-12" dirty="0">
                <a:latin typeface="Arial" panose="020B0604020202020204" pitchFamily="34" charset="0"/>
                <a:cs typeface="Arial" panose="020B0604020202020204" pitchFamily="34" charset="0"/>
              </a:rPr>
              <a:t>s</a:t>
            </a:r>
            <a:r>
              <a:rPr sz="1400" spc="-17" dirty="0">
                <a:latin typeface="Arial" panose="020B0604020202020204" pitchFamily="34" charset="0"/>
                <a:cs typeface="Arial" panose="020B0604020202020204" pitchFamily="34" charset="0"/>
              </a:rPr>
              <a:t>t</a:t>
            </a:r>
            <a:r>
              <a:rPr sz="1400" spc="-5" dirty="0">
                <a:latin typeface="Arial" panose="020B0604020202020204" pitchFamily="34" charset="0"/>
                <a:cs typeface="Arial" panose="020B0604020202020204" pitchFamily="34" charset="0"/>
              </a:rPr>
              <a:t>a</a:t>
            </a:r>
            <a:r>
              <a:rPr sz="1400" spc="-12" dirty="0">
                <a:latin typeface="Arial" panose="020B0604020202020204" pitchFamily="34" charset="0"/>
                <a:cs typeface="Arial" panose="020B0604020202020204" pitchFamily="34" charset="0"/>
              </a:rPr>
              <a:t>b</a:t>
            </a:r>
            <a:r>
              <a:rPr sz="1400" dirty="0">
                <a:latin typeface="Arial" panose="020B0604020202020204" pitchFamily="34" charset="0"/>
                <a:cs typeface="Arial" panose="020B0604020202020204" pitchFamily="34" charset="0"/>
              </a:rPr>
              <a:t>l</a:t>
            </a:r>
            <a:r>
              <a:rPr sz="1400" spc="-5" dirty="0">
                <a:latin typeface="Arial" panose="020B0604020202020204" pitchFamily="34" charset="0"/>
                <a:cs typeface="Arial" panose="020B0604020202020204" pitchFamily="34" charset="0"/>
              </a:rPr>
              <a:t>e</a:t>
            </a:r>
            <a:r>
              <a:rPr sz="1400" spc="-12" dirty="0">
                <a:latin typeface="Arial" panose="020B0604020202020204" pitchFamily="34" charset="0"/>
                <a:cs typeface="Arial" panose="020B0604020202020204" pitchFamily="34" charset="0"/>
              </a:rPr>
              <a:t>c</a:t>
            </a:r>
            <a:r>
              <a:rPr sz="1400" dirty="0">
                <a:latin typeface="Arial" panose="020B0604020202020204" pitchFamily="34" charset="0"/>
                <a:cs typeface="Arial" panose="020B0604020202020204" pitchFamily="34" charset="0"/>
              </a:rPr>
              <a:t>i</a:t>
            </a:r>
            <a:r>
              <a:rPr sz="1400" spc="-12" dirty="0">
                <a:latin typeface="Arial" panose="020B0604020202020204" pitchFamily="34" charset="0"/>
                <a:cs typeface="Arial" panose="020B0604020202020204" pitchFamily="34" charset="0"/>
              </a:rPr>
              <a:t>m</a:t>
            </a:r>
            <a:r>
              <a:rPr sz="1400" dirty="0">
                <a:latin typeface="Arial" panose="020B0604020202020204" pitchFamily="34" charset="0"/>
                <a:cs typeface="Arial" panose="020B0604020202020204" pitchFamily="34" charset="0"/>
              </a:rPr>
              <a:t>i</a:t>
            </a:r>
            <a:r>
              <a:rPr sz="1400" spc="-5" dirty="0">
                <a:latin typeface="Arial" panose="020B0604020202020204" pitchFamily="34" charset="0"/>
                <a:cs typeface="Arial" panose="020B0604020202020204" pitchFamily="34" charset="0"/>
              </a:rPr>
              <a:t>e</a:t>
            </a:r>
            <a:r>
              <a:rPr sz="1400" spc="-23" dirty="0">
                <a:latin typeface="Arial" panose="020B0604020202020204" pitchFamily="34" charset="0"/>
                <a:cs typeface="Arial" panose="020B0604020202020204" pitchFamily="34" charset="0"/>
              </a:rPr>
              <a:t>n</a:t>
            </a:r>
            <a:r>
              <a:rPr sz="1400" spc="-17" dirty="0">
                <a:latin typeface="Arial" panose="020B0604020202020204" pitchFamily="34" charset="0"/>
                <a:cs typeface="Arial" panose="020B0604020202020204" pitchFamily="34" charset="0"/>
              </a:rPr>
              <a:t>t</a:t>
            </a:r>
            <a:r>
              <a:rPr sz="1400" dirty="0">
                <a:latin typeface="Arial" panose="020B0604020202020204" pitchFamily="34" charset="0"/>
                <a:cs typeface="Arial" panose="020B0604020202020204" pitchFamily="34" charset="0"/>
              </a:rPr>
              <a:t>os</a:t>
            </a:r>
            <a:r>
              <a:rPr sz="1400" spc="-45" dirty="0">
                <a:latin typeface="Arial" panose="020B0604020202020204" pitchFamily="34" charset="0"/>
                <a:cs typeface="Arial" panose="020B0604020202020204" pitchFamily="34" charset="0"/>
              </a:rPr>
              <a:t> </a:t>
            </a:r>
            <a:r>
              <a:rPr sz="1400" spc="-12" dirty="0">
                <a:latin typeface="Arial" panose="020B0604020202020204" pitchFamily="34" charset="0"/>
                <a:cs typeface="Arial" panose="020B0604020202020204" pitchFamily="34" charset="0"/>
              </a:rPr>
              <a:t>d</a:t>
            </a:r>
            <a:r>
              <a:rPr sz="1400" spc="-5" dirty="0">
                <a:latin typeface="Arial" panose="020B0604020202020204" pitchFamily="34" charset="0"/>
                <a:cs typeface="Arial" panose="020B0604020202020204" pitchFamily="34" charset="0"/>
              </a:rPr>
              <a:t>e</a:t>
            </a:r>
            <a:r>
              <a:rPr sz="1400" dirty="0">
                <a:latin typeface="Arial" panose="020B0604020202020204" pitchFamily="34" charset="0"/>
                <a:cs typeface="Arial" panose="020B0604020202020204" pitchFamily="34" charset="0"/>
              </a:rPr>
              <a:t>l</a:t>
            </a:r>
            <a:r>
              <a:rPr sz="1400" spc="-45" dirty="0">
                <a:latin typeface="Arial" panose="020B0604020202020204" pitchFamily="34" charset="0"/>
                <a:cs typeface="Arial" panose="020B0604020202020204" pitchFamily="34" charset="0"/>
              </a:rPr>
              <a:t> </a:t>
            </a:r>
            <a:r>
              <a:rPr sz="1400" spc="-12" dirty="0">
                <a:latin typeface="Arial" panose="020B0604020202020204" pitchFamily="34" charset="0"/>
                <a:cs typeface="Arial" panose="020B0604020202020204" pitchFamily="34" charset="0"/>
              </a:rPr>
              <a:t>m</a:t>
            </a:r>
            <a:r>
              <a:rPr sz="1400" dirty="0">
                <a:latin typeface="Arial" panose="020B0604020202020204" pitchFamily="34" charset="0"/>
                <a:cs typeface="Arial" panose="020B0604020202020204" pitchFamily="34" charset="0"/>
              </a:rPr>
              <a:t>is</a:t>
            </a:r>
            <a:r>
              <a:rPr sz="1400" spc="-12" dirty="0">
                <a:latin typeface="Arial" panose="020B0604020202020204" pitchFamily="34" charset="0"/>
                <a:cs typeface="Arial" panose="020B0604020202020204" pitchFamily="34" charset="0"/>
              </a:rPr>
              <a:t>m</a:t>
            </a:r>
            <a:r>
              <a:rPr sz="1400" dirty="0">
                <a:latin typeface="Arial" panose="020B0604020202020204" pitchFamily="34" charset="0"/>
                <a:cs typeface="Arial" panose="020B0604020202020204" pitchFamily="34" charset="0"/>
              </a:rPr>
              <a:t>o</a:t>
            </a:r>
            <a:r>
              <a:rPr sz="1400" spc="-40" dirty="0">
                <a:latin typeface="Arial" panose="020B0604020202020204" pitchFamily="34" charset="0"/>
                <a:cs typeface="Arial" panose="020B0604020202020204" pitchFamily="34" charset="0"/>
              </a:rPr>
              <a:t> </a:t>
            </a:r>
            <a:r>
              <a:rPr sz="1400" spc="-5" dirty="0">
                <a:latin typeface="Arial" panose="020B0604020202020204" pitchFamily="34" charset="0"/>
                <a:cs typeface="Arial" panose="020B0604020202020204" pitchFamily="34" charset="0"/>
              </a:rPr>
              <a:t>e</a:t>
            </a:r>
            <a:r>
              <a:rPr sz="1400" spc="-12" dirty="0">
                <a:latin typeface="Arial" panose="020B0604020202020204" pitchFamily="34" charset="0"/>
                <a:cs typeface="Arial" panose="020B0604020202020204" pitchFamily="34" charset="0"/>
              </a:rPr>
              <a:t>d</a:t>
            </a:r>
            <a:r>
              <a:rPr sz="1400" dirty="0">
                <a:latin typeface="Arial" panose="020B0604020202020204" pitchFamily="34" charset="0"/>
                <a:cs typeface="Arial" panose="020B0604020202020204" pitchFamily="34" charset="0"/>
              </a:rPr>
              <a:t>ifi</a:t>
            </a:r>
            <a:r>
              <a:rPr sz="1400" spc="-12" dirty="0">
                <a:latin typeface="Arial" panose="020B0604020202020204" pitchFamily="34" charset="0"/>
                <a:cs typeface="Arial" panose="020B0604020202020204" pitchFamily="34" charset="0"/>
              </a:rPr>
              <a:t>c</a:t>
            </a:r>
            <a:r>
              <a:rPr sz="1400" dirty="0">
                <a:latin typeface="Arial" panose="020B0604020202020204" pitchFamily="34" charset="0"/>
                <a:cs typeface="Arial" panose="020B0604020202020204" pitchFamily="34" charset="0"/>
              </a:rPr>
              <a:t>io</a:t>
            </a:r>
          </a:p>
        </p:txBody>
      </p:sp>
      <p:sp>
        <p:nvSpPr>
          <p:cNvPr id="40" name="object 37">
            <a:extLst>
              <a:ext uri="{FF2B5EF4-FFF2-40B4-BE49-F238E27FC236}">
                <a16:creationId xmlns:a16="http://schemas.microsoft.com/office/drawing/2014/main" id="{88D541F5-889A-E64F-69DC-8DA6246B902A}"/>
              </a:ext>
            </a:extLst>
          </p:cNvPr>
          <p:cNvSpPr txBox="1"/>
          <p:nvPr/>
        </p:nvSpPr>
        <p:spPr>
          <a:xfrm>
            <a:off x="6628852" y="2943344"/>
            <a:ext cx="5265445" cy="430887"/>
          </a:xfrm>
          <a:prstGeom prst="rect">
            <a:avLst/>
          </a:prstGeom>
        </p:spPr>
        <p:txBody>
          <a:bodyPr vert="horz" wrap="square" lIns="0" tIns="0" rIns="0" bIns="0" rtlCol="0">
            <a:spAutoFit/>
          </a:bodyPr>
          <a:lstStyle/>
          <a:p>
            <a:pPr marL="300230" indent="-285750">
              <a:buClr>
                <a:schemeClr val="tx2"/>
              </a:buClr>
              <a:buFont typeface="Arial" panose="020B0604020202020204" pitchFamily="34" charset="0"/>
              <a:buChar char="›"/>
              <a:tabLst>
                <a:tab pos="299004" algn="l"/>
              </a:tabLst>
            </a:pPr>
            <a:r>
              <a:rPr lang="es-ES" sz="1400" spc="-5" dirty="0">
                <a:latin typeface="Arial" panose="020B0604020202020204" pitchFamily="34" charset="0"/>
                <a:cs typeface="Arial" panose="020B0604020202020204" pitchFamily="34" charset="0"/>
              </a:rPr>
              <a:t>C</a:t>
            </a:r>
            <a:r>
              <a:rPr lang="es-ES" sz="1400" dirty="0">
                <a:latin typeface="Arial" panose="020B0604020202020204" pitchFamily="34" charset="0"/>
                <a:cs typeface="Arial" panose="020B0604020202020204" pitchFamily="34" charset="0"/>
              </a:rPr>
              <a:t>o</a:t>
            </a:r>
            <a:r>
              <a:rPr lang="es-ES" sz="1400" spc="-23" dirty="0">
                <a:latin typeface="Arial" panose="020B0604020202020204" pitchFamily="34" charset="0"/>
                <a:cs typeface="Arial" panose="020B0604020202020204" pitchFamily="34" charset="0"/>
              </a:rPr>
              <a:t>n</a:t>
            </a:r>
            <a:r>
              <a:rPr lang="es-ES" sz="1400" spc="-17" dirty="0">
                <a:latin typeface="Arial" panose="020B0604020202020204" pitchFamily="34" charset="0"/>
                <a:cs typeface="Arial" panose="020B0604020202020204" pitchFamily="34" charset="0"/>
              </a:rPr>
              <a:t>t</a:t>
            </a:r>
            <a:r>
              <a:rPr lang="es-ES" sz="1400" spc="-5" dirty="0">
                <a:latin typeface="Arial" panose="020B0604020202020204" pitchFamily="34" charset="0"/>
                <a:cs typeface="Arial" panose="020B0604020202020204" pitchFamily="34" charset="0"/>
              </a:rPr>
              <a:t>e</a:t>
            </a:r>
            <a:r>
              <a:rPr lang="es-ES" sz="1400" spc="-12" dirty="0">
                <a:latin typeface="Arial" panose="020B0604020202020204" pitchFamily="34" charset="0"/>
                <a:cs typeface="Arial" panose="020B0604020202020204" pitchFamily="34" charset="0"/>
              </a:rPr>
              <a:t>n</a:t>
            </a:r>
            <a:r>
              <a:rPr lang="es-ES" sz="1400" dirty="0">
                <a:latin typeface="Arial" panose="020B0604020202020204" pitchFamily="34" charset="0"/>
                <a:cs typeface="Arial" panose="020B0604020202020204" pitchFamily="34" charset="0"/>
              </a:rPr>
              <a:t>i</a:t>
            </a:r>
            <a:r>
              <a:rPr lang="es-ES" sz="1400" spc="-12" dirty="0">
                <a:latin typeface="Arial" panose="020B0604020202020204" pitchFamily="34" charset="0"/>
                <a:cs typeface="Arial" panose="020B0604020202020204" pitchFamily="34" charset="0"/>
              </a:rPr>
              <a:t>d</a:t>
            </a:r>
            <a:r>
              <a:rPr lang="es-ES" sz="1400" dirty="0">
                <a:latin typeface="Arial" panose="020B0604020202020204" pitchFamily="34" charset="0"/>
                <a:cs typeface="Arial" panose="020B0604020202020204" pitchFamily="34" charset="0"/>
              </a:rPr>
              <a:t>o</a:t>
            </a:r>
            <a:r>
              <a:rPr lang="es-ES" sz="1400" spc="-28" dirty="0">
                <a:latin typeface="Arial" panose="020B0604020202020204" pitchFamily="34" charset="0"/>
                <a:cs typeface="Arial" panose="020B0604020202020204" pitchFamily="34" charset="0"/>
              </a:rPr>
              <a:t> </a:t>
            </a:r>
            <a:r>
              <a:rPr lang="es-ES" sz="1400" dirty="0">
                <a:latin typeface="Arial" panose="020B0604020202020204" pitchFamily="34" charset="0"/>
                <a:cs typeface="Arial" panose="020B0604020202020204" pitchFamily="34" charset="0"/>
              </a:rPr>
              <a:t>y</a:t>
            </a:r>
            <a:r>
              <a:rPr lang="es-ES" sz="1400" spc="-34" dirty="0">
                <a:latin typeface="Arial" panose="020B0604020202020204" pitchFamily="34" charset="0"/>
                <a:cs typeface="Arial" panose="020B0604020202020204" pitchFamily="34" charset="0"/>
              </a:rPr>
              <a:t> </a:t>
            </a:r>
            <a:r>
              <a:rPr lang="es-ES" sz="1400" spc="-12" dirty="0">
                <a:latin typeface="Arial" panose="020B0604020202020204" pitchFamily="34" charset="0"/>
                <a:cs typeface="Arial" panose="020B0604020202020204" pitchFamily="34" charset="0"/>
              </a:rPr>
              <a:t>p</a:t>
            </a:r>
            <a:r>
              <a:rPr lang="es-ES" sz="1400" spc="-5" dirty="0">
                <a:latin typeface="Arial" panose="020B0604020202020204" pitchFamily="34" charset="0"/>
                <a:cs typeface="Arial" panose="020B0604020202020204" pitchFamily="34" charset="0"/>
              </a:rPr>
              <a:t>e</a:t>
            </a:r>
            <a:r>
              <a:rPr lang="es-ES" sz="1400" dirty="0">
                <a:latin typeface="Arial" panose="020B0604020202020204" pitchFamily="34" charset="0"/>
                <a:cs typeface="Arial" panose="020B0604020202020204" pitchFamily="34" charset="0"/>
              </a:rPr>
              <a:t>rio</a:t>
            </a:r>
            <a:r>
              <a:rPr lang="es-ES" sz="1400" spc="-12" dirty="0">
                <a:latin typeface="Arial" panose="020B0604020202020204" pitchFamily="34" charset="0"/>
                <a:cs typeface="Arial" panose="020B0604020202020204" pitchFamily="34" charset="0"/>
              </a:rPr>
              <a:t>d</a:t>
            </a:r>
            <a:r>
              <a:rPr lang="es-ES" sz="1400" dirty="0">
                <a:latin typeface="Arial" panose="020B0604020202020204" pitchFamily="34" charset="0"/>
                <a:cs typeface="Arial" panose="020B0604020202020204" pitchFamily="34" charset="0"/>
              </a:rPr>
              <a:t>i</a:t>
            </a:r>
            <a:r>
              <a:rPr lang="es-ES" sz="1400" spc="-12" dirty="0">
                <a:latin typeface="Arial" panose="020B0604020202020204" pitchFamily="34" charset="0"/>
                <a:cs typeface="Arial" panose="020B0604020202020204" pitchFamily="34" charset="0"/>
              </a:rPr>
              <a:t>c</a:t>
            </a:r>
            <a:r>
              <a:rPr lang="es-ES" sz="1400" dirty="0">
                <a:latin typeface="Arial" panose="020B0604020202020204" pitchFamily="34" charset="0"/>
                <a:cs typeface="Arial" panose="020B0604020202020204" pitchFamily="34" charset="0"/>
              </a:rPr>
              <a:t>i</a:t>
            </a:r>
            <a:r>
              <a:rPr lang="es-ES" sz="1400" spc="-12" dirty="0">
                <a:latin typeface="Arial" panose="020B0604020202020204" pitchFamily="34" charset="0"/>
                <a:cs typeface="Arial" panose="020B0604020202020204" pitchFamily="34" charset="0"/>
              </a:rPr>
              <a:t>d</a:t>
            </a:r>
            <a:r>
              <a:rPr lang="es-ES" sz="1400" spc="-5" dirty="0">
                <a:latin typeface="Arial" panose="020B0604020202020204" pitchFamily="34" charset="0"/>
                <a:cs typeface="Arial" panose="020B0604020202020204" pitchFamily="34" charset="0"/>
              </a:rPr>
              <a:t>a</a:t>
            </a:r>
            <a:r>
              <a:rPr lang="es-ES" sz="1400" dirty="0">
                <a:latin typeface="Arial" panose="020B0604020202020204" pitchFamily="34" charset="0"/>
                <a:cs typeface="Arial" panose="020B0604020202020204" pitchFamily="34" charset="0"/>
              </a:rPr>
              <a:t>d</a:t>
            </a:r>
            <a:r>
              <a:rPr lang="es-ES" sz="1400" spc="-52" dirty="0">
                <a:latin typeface="Arial" panose="020B0604020202020204" pitchFamily="34" charset="0"/>
                <a:cs typeface="Arial" panose="020B0604020202020204" pitchFamily="34" charset="0"/>
              </a:rPr>
              <a:t> </a:t>
            </a:r>
            <a:r>
              <a:rPr lang="es-ES" sz="1400" spc="-12" dirty="0">
                <a:latin typeface="Arial" panose="020B0604020202020204" pitchFamily="34" charset="0"/>
                <a:cs typeface="Arial" panose="020B0604020202020204" pitchFamily="34" charset="0"/>
              </a:rPr>
              <a:t>d</a:t>
            </a:r>
            <a:r>
              <a:rPr lang="es-ES" sz="1400" dirty="0">
                <a:latin typeface="Arial" panose="020B0604020202020204" pitchFamily="34" charset="0"/>
                <a:cs typeface="Arial" panose="020B0604020202020204" pitchFamily="34" charset="0"/>
              </a:rPr>
              <a:t>e</a:t>
            </a:r>
            <a:r>
              <a:rPr lang="es-ES" sz="1400" spc="-34" dirty="0">
                <a:latin typeface="Arial" panose="020B0604020202020204" pitchFamily="34" charset="0"/>
                <a:cs typeface="Arial" panose="020B0604020202020204" pitchFamily="34" charset="0"/>
              </a:rPr>
              <a:t> </a:t>
            </a:r>
            <a:r>
              <a:rPr lang="es-ES" sz="1400" dirty="0">
                <a:latin typeface="Arial" panose="020B0604020202020204" pitchFamily="34" charset="0"/>
                <a:cs typeface="Arial" panose="020B0604020202020204" pitchFamily="34" charset="0"/>
              </a:rPr>
              <a:t>l</a:t>
            </a:r>
            <a:r>
              <a:rPr lang="es-ES" sz="1400" spc="-5" dirty="0">
                <a:latin typeface="Arial" panose="020B0604020202020204" pitchFamily="34" charset="0"/>
                <a:cs typeface="Arial" panose="020B0604020202020204" pitchFamily="34" charset="0"/>
              </a:rPr>
              <a:t>a</a:t>
            </a:r>
            <a:r>
              <a:rPr lang="es-ES" sz="1400" dirty="0">
                <a:latin typeface="Arial" panose="020B0604020202020204" pitchFamily="34" charset="0"/>
                <a:cs typeface="Arial" panose="020B0604020202020204" pitchFamily="34" charset="0"/>
              </a:rPr>
              <a:t>s</a:t>
            </a:r>
            <a:r>
              <a:rPr lang="es-ES" sz="1400" spc="-57" dirty="0">
                <a:latin typeface="Arial" panose="020B0604020202020204" pitchFamily="34" charset="0"/>
                <a:cs typeface="Arial" panose="020B0604020202020204" pitchFamily="34" charset="0"/>
              </a:rPr>
              <a:t> </a:t>
            </a:r>
            <a:r>
              <a:rPr lang="es-ES" sz="1400" dirty="0">
                <a:latin typeface="Arial" panose="020B0604020202020204" pitchFamily="34" charset="0"/>
                <a:cs typeface="Arial" panose="020B0604020202020204" pitchFamily="34" charset="0"/>
              </a:rPr>
              <a:t>i</a:t>
            </a:r>
            <a:r>
              <a:rPr lang="es-ES" sz="1400" spc="-12" dirty="0">
                <a:latin typeface="Arial" panose="020B0604020202020204" pitchFamily="34" charset="0"/>
                <a:cs typeface="Arial" panose="020B0604020202020204" pitchFamily="34" charset="0"/>
              </a:rPr>
              <a:t>n</a:t>
            </a:r>
            <a:r>
              <a:rPr lang="es-ES" sz="1400" dirty="0">
                <a:latin typeface="Arial" panose="020B0604020202020204" pitchFamily="34" charset="0"/>
                <a:cs typeface="Arial" panose="020B0604020202020204" pitchFamily="34" charset="0"/>
              </a:rPr>
              <a:t>s</a:t>
            </a:r>
            <a:r>
              <a:rPr lang="es-ES" sz="1400" spc="-12" dirty="0">
                <a:latin typeface="Arial" panose="020B0604020202020204" pitchFamily="34" charset="0"/>
                <a:cs typeface="Arial" panose="020B0604020202020204" pitchFamily="34" charset="0"/>
              </a:rPr>
              <a:t>p</a:t>
            </a:r>
            <a:r>
              <a:rPr lang="es-ES" sz="1400" spc="-5" dirty="0">
                <a:latin typeface="Arial" panose="020B0604020202020204" pitchFamily="34" charset="0"/>
                <a:cs typeface="Arial" panose="020B0604020202020204" pitchFamily="34" charset="0"/>
              </a:rPr>
              <a:t>e</a:t>
            </a:r>
            <a:r>
              <a:rPr lang="es-ES" sz="1400" spc="-12" dirty="0">
                <a:latin typeface="Arial" panose="020B0604020202020204" pitchFamily="34" charset="0"/>
                <a:cs typeface="Arial" panose="020B0604020202020204" pitchFamily="34" charset="0"/>
              </a:rPr>
              <a:t>cc</a:t>
            </a:r>
            <a:r>
              <a:rPr lang="es-ES" sz="1400" dirty="0">
                <a:latin typeface="Arial" panose="020B0604020202020204" pitchFamily="34" charset="0"/>
                <a:cs typeface="Arial" panose="020B0604020202020204" pitchFamily="34" charset="0"/>
              </a:rPr>
              <a:t>io</a:t>
            </a:r>
            <a:r>
              <a:rPr lang="es-ES" sz="1400" spc="-12" dirty="0">
                <a:latin typeface="Arial" panose="020B0604020202020204" pitchFamily="34" charset="0"/>
                <a:cs typeface="Arial" panose="020B0604020202020204" pitchFamily="34" charset="0"/>
              </a:rPr>
              <a:t>n</a:t>
            </a:r>
            <a:r>
              <a:rPr lang="es-ES" sz="1400" spc="-5" dirty="0">
                <a:latin typeface="Arial" panose="020B0604020202020204" pitchFamily="34" charset="0"/>
                <a:cs typeface="Arial" panose="020B0604020202020204" pitchFamily="34" charset="0"/>
              </a:rPr>
              <a:t>e</a:t>
            </a:r>
            <a:r>
              <a:rPr lang="es-ES" sz="1400" dirty="0">
                <a:latin typeface="Arial" panose="020B0604020202020204" pitchFamily="34" charset="0"/>
                <a:cs typeface="Arial" panose="020B0604020202020204" pitchFamily="34" charset="0"/>
              </a:rPr>
              <a:t>s</a:t>
            </a:r>
            <a:r>
              <a:rPr lang="es-ES" sz="1400" spc="-28" dirty="0">
                <a:latin typeface="Arial" panose="020B0604020202020204" pitchFamily="34" charset="0"/>
                <a:cs typeface="Arial" panose="020B0604020202020204" pitchFamily="34" charset="0"/>
              </a:rPr>
              <a:t> </a:t>
            </a:r>
            <a:r>
              <a:rPr sz="1400" b="1" spc="-12" dirty="0">
                <a:latin typeface="Arial" panose="020B0604020202020204" pitchFamily="34" charset="0"/>
                <a:cs typeface="Arial" panose="020B0604020202020204" pitchFamily="34" charset="0"/>
              </a:rPr>
              <a:t>(</a:t>
            </a:r>
            <a:r>
              <a:rPr sz="1400" b="1" dirty="0">
                <a:latin typeface="Arial" panose="020B0604020202020204" pitchFamily="34" charset="0"/>
                <a:cs typeface="Arial" panose="020B0604020202020204" pitchFamily="34" charset="0"/>
              </a:rPr>
              <a:t>RD</a:t>
            </a:r>
            <a:r>
              <a:rPr sz="1400" b="1" spc="-28" dirty="0">
                <a:latin typeface="Arial" panose="020B0604020202020204" pitchFamily="34" charset="0"/>
                <a:cs typeface="Arial" panose="020B0604020202020204" pitchFamily="34" charset="0"/>
              </a:rPr>
              <a:t> </a:t>
            </a:r>
            <a:r>
              <a:rPr sz="1400" b="1" spc="-5" dirty="0">
                <a:latin typeface="Arial" panose="020B0604020202020204" pitchFamily="34" charset="0"/>
                <a:cs typeface="Arial" panose="020B0604020202020204" pitchFamily="34" charset="0"/>
              </a:rPr>
              <a:t>164/2025</a:t>
            </a:r>
            <a:r>
              <a:rPr sz="1400" b="1" dirty="0">
                <a:latin typeface="Arial" panose="020B0604020202020204" pitchFamily="34" charset="0"/>
                <a:cs typeface="Arial" panose="020B0604020202020204" pitchFamily="34" charset="0"/>
              </a:rPr>
              <a:t>)</a:t>
            </a:r>
            <a:endParaRPr sz="1400" dirty="0">
              <a:latin typeface="Arial" panose="020B0604020202020204" pitchFamily="34" charset="0"/>
              <a:cs typeface="Arial" panose="020B0604020202020204" pitchFamily="34" charset="0"/>
            </a:endParaRPr>
          </a:p>
          <a:p>
            <a:pPr marL="300230" indent="-285750">
              <a:spcBef>
                <a:spcPts val="12"/>
              </a:spcBef>
              <a:buClr>
                <a:schemeClr val="tx2"/>
              </a:buClr>
              <a:buFont typeface="Arial" panose="020B0604020202020204" pitchFamily="34" charset="0"/>
              <a:buChar char="›"/>
              <a:tabLst>
                <a:tab pos="299004" algn="l"/>
              </a:tabLst>
            </a:pPr>
            <a:r>
              <a:rPr sz="1400" spc="-23" dirty="0">
                <a:latin typeface="Arial" panose="020B0604020202020204" pitchFamily="34" charset="0"/>
                <a:cs typeface="Arial" panose="020B0604020202020204" pitchFamily="34" charset="0"/>
              </a:rPr>
              <a:t>Requisites</a:t>
            </a:r>
            <a:r>
              <a:rPr sz="1400" spc="-45" dirty="0">
                <a:latin typeface="Arial" panose="020B0604020202020204" pitchFamily="34" charset="0"/>
                <a:cs typeface="Arial" panose="020B0604020202020204" pitchFamily="34" charset="0"/>
              </a:rPr>
              <a:t> </a:t>
            </a:r>
            <a:r>
              <a:rPr sz="1400" spc="-23" dirty="0">
                <a:latin typeface="Arial" panose="020B0604020202020204" pitchFamily="34" charset="0"/>
                <a:cs typeface="Arial" panose="020B0604020202020204" pitchFamily="34" charset="0"/>
              </a:rPr>
              <a:t>c</a:t>
            </a:r>
            <a:r>
              <a:rPr sz="1400" dirty="0">
                <a:latin typeface="Arial" panose="020B0604020202020204" pitchFamily="34" charset="0"/>
                <a:cs typeface="Arial" panose="020B0604020202020204" pitchFamily="34" charset="0"/>
              </a:rPr>
              <a:t>o</a:t>
            </a:r>
            <a:r>
              <a:rPr sz="1400" spc="-12" dirty="0">
                <a:latin typeface="Arial" panose="020B0604020202020204" pitchFamily="34" charset="0"/>
                <a:cs typeface="Arial" panose="020B0604020202020204" pitchFamily="34" charset="0"/>
              </a:rPr>
              <a:t>ns</a:t>
            </a:r>
            <a:r>
              <a:rPr sz="1400" spc="-5" dirty="0">
                <a:latin typeface="Arial" panose="020B0604020202020204" pitchFamily="34" charset="0"/>
                <a:cs typeface="Arial" panose="020B0604020202020204" pitchFamily="34" charset="0"/>
              </a:rPr>
              <a:t>t</a:t>
            </a:r>
            <a:r>
              <a:rPr sz="1400" dirty="0">
                <a:latin typeface="Arial" panose="020B0604020202020204" pitchFamily="34" charset="0"/>
                <a:cs typeface="Arial" panose="020B0604020202020204" pitchFamily="34" charset="0"/>
              </a:rPr>
              <a:t>r</a:t>
            </a:r>
            <a:r>
              <a:rPr sz="1400" spc="-12" dirty="0">
                <a:latin typeface="Arial" panose="020B0604020202020204" pitchFamily="34" charset="0"/>
                <a:cs typeface="Arial" panose="020B0604020202020204" pitchFamily="34" charset="0"/>
              </a:rPr>
              <a:t>uc</a:t>
            </a:r>
            <a:r>
              <a:rPr sz="1400" spc="-5" dirty="0">
                <a:latin typeface="Arial" panose="020B0604020202020204" pitchFamily="34" charset="0"/>
                <a:cs typeface="Arial" panose="020B0604020202020204" pitchFamily="34" charset="0"/>
              </a:rPr>
              <a:t>t</a:t>
            </a:r>
            <a:r>
              <a:rPr sz="1400" dirty="0">
                <a:latin typeface="Arial" panose="020B0604020202020204" pitchFamily="34" charset="0"/>
                <a:cs typeface="Arial" panose="020B0604020202020204" pitchFamily="34" charset="0"/>
              </a:rPr>
              <a:t>i</a:t>
            </a:r>
            <a:r>
              <a:rPr sz="1400" spc="-17" dirty="0">
                <a:latin typeface="Arial" panose="020B0604020202020204" pitchFamily="34" charset="0"/>
                <a:cs typeface="Arial" panose="020B0604020202020204" pitchFamily="34" charset="0"/>
              </a:rPr>
              <a:t>v</a:t>
            </a:r>
            <a:r>
              <a:rPr sz="1400" dirty="0">
                <a:latin typeface="Arial" panose="020B0604020202020204" pitchFamily="34" charset="0"/>
                <a:cs typeface="Arial" panose="020B0604020202020204" pitchFamily="34" charset="0"/>
              </a:rPr>
              <a:t>os</a:t>
            </a:r>
            <a:r>
              <a:rPr sz="1400" spc="-45"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e</a:t>
            </a:r>
            <a:r>
              <a:rPr sz="1400" spc="-34"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i</a:t>
            </a:r>
            <a:r>
              <a:rPr sz="1400" spc="-12" dirty="0">
                <a:latin typeface="Arial" panose="020B0604020202020204" pitchFamily="34" charset="0"/>
                <a:cs typeface="Arial" panose="020B0604020202020204" pitchFamily="34" charset="0"/>
              </a:rPr>
              <a:t>ns</a:t>
            </a:r>
            <a:r>
              <a:rPr sz="1400" spc="-17" dirty="0">
                <a:latin typeface="Arial" panose="020B0604020202020204" pitchFamily="34" charset="0"/>
                <a:cs typeface="Arial" panose="020B0604020202020204" pitchFamily="34" charset="0"/>
              </a:rPr>
              <a:t>t</a:t>
            </a:r>
            <a:r>
              <a:rPr sz="1400" spc="-5" dirty="0">
                <a:latin typeface="Arial" panose="020B0604020202020204" pitchFamily="34" charset="0"/>
                <a:cs typeface="Arial" panose="020B0604020202020204" pitchFamily="34" charset="0"/>
              </a:rPr>
              <a:t>a</a:t>
            </a:r>
            <a:r>
              <a:rPr sz="1400" dirty="0">
                <a:latin typeface="Arial" panose="020B0604020202020204" pitchFamily="34" charset="0"/>
                <a:cs typeface="Arial" panose="020B0604020202020204" pitchFamily="34" charset="0"/>
              </a:rPr>
              <a:t>l</a:t>
            </a:r>
            <a:r>
              <a:rPr sz="1400" spc="-5" dirty="0">
                <a:latin typeface="Arial" panose="020B0604020202020204" pitchFamily="34" charset="0"/>
                <a:cs typeface="Arial" panose="020B0604020202020204" pitchFamily="34" charset="0"/>
              </a:rPr>
              <a:t>a</a:t>
            </a:r>
            <a:r>
              <a:rPr sz="1400" spc="-12" dirty="0">
                <a:latin typeface="Arial" panose="020B0604020202020204" pitchFamily="34" charset="0"/>
                <a:cs typeface="Arial" panose="020B0604020202020204" pitchFamily="34" charset="0"/>
              </a:rPr>
              <a:t>c</a:t>
            </a:r>
            <a:r>
              <a:rPr sz="1400" dirty="0">
                <a:latin typeface="Arial" panose="020B0604020202020204" pitchFamily="34" charset="0"/>
                <a:cs typeface="Arial" panose="020B0604020202020204" pitchFamily="34" charset="0"/>
              </a:rPr>
              <a:t>io</a:t>
            </a:r>
            <a:r>
              <a:rPr sz="1400" spc="-12" dirty="0">
                <a:latin typeface="Arial" panose="020B0604020202020204" pitchFamily="34" charset="0"/>
                <a:cs typeface="Arial" panose="020B0604020202020204" pitchFamily="34" charset="0"/>
              </a:rPr>
              <a:t>n</a:t>
            </a:r>
            <a:r>
              <a:rPr sz="1400" spc="-5" dirty="0">
                <a:latin typeface="Arial" panose="020B0604020202020204" pitchFamily="34" charset="0"/>
                <a:cs typeface="Arial" panose="020B0604020202020204" pitchFamily="34" charset="0"/>
              </a:rPr>
              <a:t>e</a:t>
            </a:r>
            <a:r>
              <a:rPr sz="1400" dirty="0">
                <a:latin typeface="Arial" panose="020B0604020202020204" pitchFamily="34" charset="0"/>
                <a:cs typeface="Arial" panose="020B0604020202020204" pitchFamily="34" charset="0"/>
              </a:rPr>
              <a:t>s</a:t>
            </a:r>
            <a:r>
              <a:rPr sz="1400" spc="-57" dirty="0">
                <a:latin typeface="Arial" panose="020B0604020202020204" pitchFamily="34" charset="0"/>
                <a:cs typeface="Arial" panose="020B0604020202020204" pitchFamily="34" charset="0"/>
              </a:rPr>
              <a:t> </a:t>
            </a:r>
            <a:r>
              <a:rPr sz="1400" b="1" spc="-12" dirty="0">
                <a:latin typeface="Arial" panose="020B0604020202020204" pitchFamily="34" charset="0"/>
                <a:cs typeface="Arial" panose="020B0604020202020204" pitchFamily="34" charset="0"/>
              </a:rPr>
              <a:t>(</a:t>
            </a:r>
            <a:r>
              <a:rPr sz="1400" b="1" dirty="0">
                <a:latin typeface="Arial" panose="020B0604020202020204" pitchFamily="34" charset="0"/>
                <a:cs typeface="Arial" panose="020B0604020202020204" pitchFamily="34" charset="0"/>
              </a:rPr>
              <a:t>RD</a:t>
            </a:r>
            <a:r>
              <a:rPr sz="1400" b="1" spc="-40" dirty="0">
                <a:latin typeface="Arial" panose="020B0604020202020204" pitchFamily="34" charset="0"/>
                <a:cs typeface="Arial" panose="020B0604020202020204" pitchFamily="34" charset="0"/>
              </a:rPr>
              <a:t> </a:t>
            </a:r>
            <a:r>
              <a:rPr lang="es-ES" sz="1400" b="1" spc="-40" dirty="0">
                <a:latin typeface="Arial" panose="020B0604020202020204" pitchFamily="34" charset="0"/>
                <a:cs typeface="Arial" panose="020B0604020202020204" pitchFamily="34" charset="0"/>
              </a:rPr>
              <a:t>164/2025</a:t>
            </a:r>
            <a:r>
              <a:rPr sz="1400" b="1" dirty="0">
                <a:latin typeface="Arial" panose="020B0604020202020204" pitchFamily="34" charset="0"/>
                <a:cs typeface="Arial" panose="020B0604020202020204" pitchFamily="34" charset="0"/>
              </a:rPr>
              <a:t>)</a:t>
            </a:r>
            <a:endParaRPr sz="1400" dirty="0">
              <a:latin typeface="Arial" panose="020B0604020202020204" pitchFamily="34" charset="0"/>
              <a:cs typeface="Arial" panose="020B0604020202020204" pitchFamily="34" charset="0"/>
            </a:endParaRPr>
          </a:p>
        </p:txBody>
      </p:sp>
      <p:sp>
        <p:nvSpPr>
          <p:cNvPr id="41" name="object 38">
            <a:extLst>
              <a:ext uri="{FF2B5EF4-FFF2-40B4-BE49-F238E27FC236}">
                <a16:creationId xmlns:a16="http://schemas.microsoft.com/office/drawing/2014/main" id="{BE69CD99-DDE6-E7C9-E348-A64CD5F948EA}"/>
              </a:ext>
            </a:extLst>
          </p:cNvPr>
          <p:cNvSpPr txBox="1"/>
          <p:nvPr/>
        </p:nvSpPr>
        <p:spPr>
          <a:xfrm>
            <a:off x="6764440" y="4325971"/>
            <a:ext cx="5658655" cy="215444"/>
          </a:xfrm>
          <a:prstGeom prst="rect">
            <a:avLst/>
          </a:prstGeom>
        </p:spPr>
        <p:txBody>
          <a:bodyPr vert="horz" wrap="square" lIns="0" tIns="0" rIns="0" bIns="0" rtlCol="0">
            <a:spAutoFit/>
          </a:bodyPr>
          <a:lstStyle/>
          <a:p>
            <a:pPr marL="300230" indent="-285750">
              <a:buClr>
                <a:schemeClr val="tx2"/>
              </a:buClr>
              <a:buFont typeface="Arial" panose="020B0604020202020204" pitchFamily="34" charset="0"/>
              <a:buChar char="›"/>
              <a:tabLst>
                <a:tab pos="299004" algn="l"/>
              </a:tabLst>
            </a:pPr>
            <a:r>
              <a:rPr lang="es-ES" sz="1400" dirty="0">
                <a:latin typeface="Arial" panose="020B0604020202020204" pitchFamily="34" charset="0"/>
                <a:cs typeface="Arial" panose="020B0604020202020204" pitchFamily="34" charset="0"/>
              </a:rPr>
              <a:t>Metodología de inspección según Art. 22 del </a:t>
            </a:r>
            <a:r>
              <a:rPr sz="1400" b="1" dirty="0">
                <a:latin typeface="Arial" panose="020B0604020202020204" pitchFamily="34" charset="0"/>
                <a:cs typeface="Arial" panose="020B0604020202020204" pitchFamily="34" charset="0"/>
              </a:rPr>
              <a:t>RD</a:t>
            </a:r>
            <a:r>
              <a:rPr sz="1400" b="1" spc="-40" dirty="0">
                <a:latin typeface="Arial" panose="020B0604020202020204" pitchFamily="34" charset="0"/>
                <a:cs typeface="Arial" panose="020B0604020202020204" pitchFamily="34" charset="0"/>
              </a:rPr>
              <a:t> </a:t>
            </a:r>
            <a:r>
              <a:rPr sz="1400" b="1" spc="-5" dirty="0">
                <a:latin typeface="Arial" panose="020B0604020202020204" pitchFamily="34" charset="0"/>
                <a:cs typeface="Arial" panose="020B0604020202020204" pitchFamily="34" charset="0"/>
              </a:rPr>
              <a:t>513/2017</a:t>
            </a:r>
            <a:endParaRPr sz="1400" dirty="0">
              <a:latin typeface="Arial" panose="020B0604020202020204" pitchFamily="34" charset="0"/>
              <a:cs typeface="Arial" panose="020B0604020202020204" pitchFamily="34" charset="0"/>
            </a:endParaRPr>
          </a:p>
        </p:txBody>
      </p:sp>
      <p:sp>
        <p:nvSpPr>
          <p:cNvPr id="42" name="object 39">
            <a:extLst>
              <a:ext uri="{FF2B5EF4-FFF2-40B4-BE49-F238E27FC236}">
                <a16:creationId xmlns:a16="http://schemas.microsoft.com/office/drawing/2014/main" id="{2B6B9D40-BD8D-2C73-4911-90C9BF5A1E00}"/>
              </a:ext>
            </a:extLst>
          </p:cNvPr>
          <p:cNvSpPr/>
          <p:nvPr/>
        </p:nvSpPr>
        <p:spPr>
          <a:xfrm>
            <a:off x="6447545" y="2918438"/>
            <a:ext cx="45719" cy="430887"/>
          </a:xfrm>
          <a:custGeom>
            <a:avLst/>
            <a:gdLst/>
            <a:ahLst/>
            <a:cxnLst/>
            <a:rect l="l" t="t" r="r" b="b"/>
            <a:pathLst>
              <a:path w="75564" h="539750">
                <a:moveTo>
                  <a:pt x="75398" y="539495"/>
                </a:moveTo>
                <a:lnTo>
                  <a:pt x="56250" y="538613"/>
                </a:lnTo>
                <a:lnTo>
                  <a:pt x="42684" y="536402"/>
                </a:lnTo>
                <a:lnTo>
                  <a:pt x="37306" y="533514"/>
                </a:lnTo>
                <a:lnTo>
                  <a:pt x="37298" y="275843"/>
                </a:lnTo>
                <a:lnTo>
                  <a:pt x="32284" y="272942"/>
                </a:lnTo>
                <a:lnTo>
                  <a:pt x="18982" y="270693"/>
                </a:lnTo>
                <a:lnTo>
                  <a:pt x="0" y="269748"/>
                </a:lnTo>
                <a:lnTo>
                  <a:pt x="18930" y="268830"/>
                </a:lnTo>
                <a:lnTo>
                  <a:pt x="32348" y="266542"/>
                </a:lnTo>
                <a:lnTo>
                  <a:pt x="37298" y="6095"/>
                </a:lnTo>
                <a:lnTo>
                  <a:pt x="42312" y="2516"/>
                </a:lnTo>
                <a:lnTo>
                  <a:pt x="55614" y="593"/>
                </a:lnTo>
                <a:lnTo>
                  <a:pt x="74596" y="0"/>
                </a:lnTo>
              </a:path>
            </a:pathLst>
          </a:custGeom>
          <a:ln w="16705">
            <a:solidFill>
              <a:srgbClr val="4371C4"/>
            </a:solidFill>
          </a:ln>
        </p:spPr>
        <p:txBody>
          <a:bodyPr wrap="square" lIns="0" tIns="0" rIns="0" bIns="0" rtlCol="0"/>
          <a:lstStyle/>
          <a:p>
            <a:endParaRPr sz="2000"/>
          </a:p>
        </p:txBody>
      </p:sp>
      <p:sp>
        <p:nvSpPr>
          <p:cNvPr id="43" name="object 40">
            <a:extLst>
              <a:ext uri="{FF2B5EF4-FFF2-40B4-BE49-F238E27FC236}">
                <a16:creationId xmlns:a16="http://schemas.microsoft.com/office/drawing/2014/main" id="{EDCBD727-BAE8-569A-35E6-BD7DF7520697}"/>
              </a:ext>
            </a:extLst>
          </p:cNvPr>
          <p:cNvSpPr/>
          <p:nvPr/>
        </p:nvSpPr>
        <p:spPr>
          <a:xfrm>
            <a:off x="6504939" y="4118059"/>
            <a:ext cx="45719" cy="482103"/>
          </a:xfrm>
          <a:custGeom>
            <a:avLst/>
            <a:gdLst/>
            <a:ahLst/>
            <a:cxnLst/>
            <a:rect l="l" t="t" r="r" b="b"/>
            <a:pathLst>
              <a:path w="75564" h="539750">
                <a:moveTo>
                  <a:pt x="75398" y="539494"/>
                </a:moveTo>
                <a:lnTo>
                  <a:pt x="56250" y="538944"/>
                </a:lnTo>
                <a:lnTo>
                  <a:pt x="42684" y="537078"/>
                </a:lnTo>
                <a:lnTo>
                  <a:pt x="37306" y="533569"/>
                </a:lnTo>
                <a:lnTo>
                  <a:pt x="37298" y="275842"/>
                </a:lnTo>
                <a:lnTo>
                  <a:pt x="32284" y="272941"/>
                </a:lnTo>
                <a:lnTo>
                  <a:pt x="18982" y="270692"/>
                </a:lnTo>
                <a:lnTo>
                  <a:pt x="0" y="269747"/>
                </a:lnTo>
                <a:lnTo>
                  <a:pt x="18930" y="268830"/>
                </a:lnTo>
                <a:lnTo>
                  <a:pt x="32348" y="266541"/>
                </a:lnTo>
                <a:lnTo>
                  <a:pt x="37298" y="6094"/>
                </a:lnTo>
                <a:lnTo>
                  <a:pt x="42312" y="3193"/>
                </a:lnTo>
                <a:lnTo>
                  <a:pt x="55614" y="944"/>
                </a:lnTo>
                <a:lnTo>
                  <a:pt x="74596" y="0"/>
                </a:lnTo>
              </a:path>
            </a:pathLst>
          </a:custGeom>
          <a:ln w="16705">
            <a:solidFill>
              <a:srgbClr val="4371C4"/>
            </a:solidFill>
          </a:ln>
        </p:spPr>
        <p:txBody>
          <a:bodyPr wrap="square" lIns="0" tIns="0" rIns="0" bIns="0" rtlCol="0"/>
          <a:lstStyle/>
          <a:p>
            <a:endParaRPr sz="2000"/>
          </a:p>
        </p:txBody>
      </p:sp>
      <p:sp>
        <p:nvSpPr>
          <p:cNvPr id="44" name="object 41">
            <a:extLst>
              <a:ext uri="{FF2B5EF4-FFF2-40B4-BE49-F238E27FC236}">
                <a16:creationId xmlns:a16="http://schemas.microsoft.com/office/drawing/2014/main" id="{DC8F8898-0775-3303-DD29-EB0D38EAE2F4}"/>
              </a:ext>
            </a:extLst>
          </p:cNvPr>
          <p:cNvSpPr/>
          <p:nvPr/>
        </p:nvSpPr>
        <p:spPr>
          <a:xfrm>
            <a:off x="6493264" y="4984774"/>
            <a:ext cx="271176" cy="1241829"/>
          </a:xfrm>
          <a:custGeom>
            <a:avLst/>
            <a:gdLst/>
            <a:ahLst/>
            <a:cxnLst/>
            <a:rect l="l" t="t" r="r" b="b"/>
            <a:pathLst>
              <a:path w="106045" h="877570">
                <a:moveTo>
                  <a:pt x="0" y="0"/>
                </a:moveTo>
                <a:lnTo>
                  <a:pt x="50644" y="4952"/>
                </a:lnTo>
                <a:lnTo>
                  <a:pt x="62483" y="429767"/>
                </a:lnTo>
                <a:lnTo>
                  <a:pt x="65651" y="432489"/>
                </a:lnTo>
                <a:lnTo>
                  <a:pt x="74508" y="434987"/>
                </a:lnTo>
                <a:lnTo>
                  <a:pt x="88089" y="437039"/>
                </a:lnTo>
                <a:lnTo>
                  <a:pt x="105426" y="438421"/>
                </a:lnTo>
                <a:lnTo>
                  <a:pt x="90099" y="439786"/>
                </a:lnTo>
                <a:lnTo>
                  <a:pt x="74450" y="442797"/>
                </a:lnTo>
                <a:lnTo>
                  <a:pt x="64015" y="447094"/>
                </a:lnTo>
                <a:lnTo>
                  <a:pt x="62483" y="868679"/>
                </a:lnTo>
                <a:lnTo>
                  <a:pt x="59316" y="871401"/>
                </a:lnTo>
                <a:lnTo>
                  <a:pt x="50459" y="873899"/>
                </a:lnTo>
                <a:lnTo>
                  <a:pt x="36878" y="875951"/>
                </a:lnTo>
                <a:lnTo>
                  <a:pt x="19541" y="877333"/>
                </a:lnTo>
              </a:path>
            </a:pathLst>
          </a:custGeom>
          <a:ln w="16705">
            <a:solidFill>
              <a:srgbClr val="4371C4"/>
            </a:solidFill>
          </a:ln>
        </p:spPr>
        <p:txBody>
          <a:bodyPr wrap="square" lIns="0" tIns="0" rIns="0" bIns="0" rtlCol="0"/>
          <a:lstStyle/>
          <a:p>
            <a:endParaRPr sz="2000"/>
          </a:p>
        </p:txBody>
      </p:sp>
      <p:sp>
        <p:nvSpPr>
          <p:cNvPr id="45" name="object 42">
            <a:extLst>
              <a:ext uri="{FF2B5EF4-FFF2-40B4-BE49-F238E27FC236}">
                <a16:creationId xmlns:a16="http://schemas.microsoft.com/office/drawing/2014/main" id="{98EB185D-1A2A-B67E-AAB8-8DC75B108959}"/>
              </a:ext>
            </a:extLst>
          </p:cNvPr>
          <p:cNvSpPr txBox="1"/>
          <p:nvPr/>
        </p:nvSpPr>
        <p:spPr>
          <a:xfrm>
            <a:off x="6900547" y="5376601"/>
            <a:ext cx="3201395" cy="215444"/>
          </a:xfrm>
          <a:prstGeom prst="rect">
            <a:avLst/>
          </a:prstGeom>
        </p:spPr>
        <p:txBody>
          <a:bodyPr vert="horz" wrap="square" lIns="0" tIns="0" rIns="0" bIns="0" rtlCol="0">
            <a:spAutoFit/>
          </a:bodyPr>
          <a:lstStyle/>
          <a:p>
            <a:pPr marL="14480"/>
            <a:r>
              <a:rPr lang="es-ES" sz="1400" b="1" spc="-5" dirty="0">
                <a:latin typeface="Arial" panose="020B0604020202020204" pitchFamily="34" charset="0"/>
                <a:cs typeface="Arial" panose="020B0604020202020204" pitchFamily="34" charset="0"/>
              </a:rPr>
              <a:t>No requieren inspección.(*)</a:t>
            </a:r>
            <a:endParaRPr sz="1400" dirty="0">
              <a:latin typeface="Arial" panose="020B0604020202020204" pitchFamily="34" charset="0"/>
              <a:cs typeface="Arial" panose="020B0604020202020204" pitchFamily="34" charset="0"/>
            </a:endParaRPr>
          </a:p>
        </p:txBody>
      </p:sp>
      <p:sp>
        <p:nvSpPr>
          <p:cNvPr id="47" name="object 44">
            <a:extLst>
              <a:ext uri="{FF2B5EF4-FFF2-40B4-BE49-F238E27FC236}">
                <a16:creationId xmlns:a16="http://schemas.microsoft.com/office/drawing/2014/main" id="{2AFA0827-E707-A01C-D5E1-6EF3FA17EB40}"/>
              </a:ext>
            </a:extLst>
          </p:cNvPr>
          <p:cNvSpPr txBox="1"/>
          <p:nvPr/>
        </p:nvSpPr>
        <p:spPr>
          <a:xfrm>
            <a:off x="588623" y="4055786"/>
            <a:ext cx="1952052" cy="738664"/>
          </a:xfrm>
          <a:prstGeom prst="rect">
            <a:avLst/>
          </a:prstGeom>
        </p:spPr>
        <p:txBody>
          <a:bodyPr vert="horz" wrap="square" lIns="0" tIns="0" rIns="0" bIns="0" rtlCol="0">
            <a:spAutoFit/>
          </a:bodyPr>
          <a:lstStyle/>
          <a:p>
            <a:pPr marL="14480"/>
            <a:r>
              <a:rPr sz="1600" b="1" dirty="0">
                <a:latin typeface="Arial" panose="020B0604020202020204" pitchFamily="34" charset="0"/>
                <a:cs typeface="Arial" panose="020B0604020202020204" pitchFamily="34" charset="0"/>
              </a:rPr>
              <a:t>I</a:t>
            </a:r>
            <a:r>
              <a:rPr sz="1600" b="1" spc="23" dirty="0">
                <a:latin typeface="Arial" panose="020B0604020202020204" pitchFamily="34" charset="0"/>
                <a:cs typeface="Arial" panose="020B0604020202020204" pitchFamily="34" charset="0"/>
              </a:rPr>
              <a:t>N</a:t>
            </a:r>
            <a:r>
              <a:rPr sz="1600" b="1" spc="12" dirty="0">
                <a:latin typeface="Arial" panose="020B0604020202020204" pitchFamily="34" charset="0"/>
                <a:cs typeface="Arial" panose="020B0604020202020204" pitchFamily="34" charset="0"/>
              </a:rPr>
              <a:t>SP</a:t>
            </a:r>
            <a:r>
              <a:rPr sz="1600" b="1" spc="-17" dirty="0">
                <a:latin typeface="Arial" panose="020B0604020202020204" pitchFamily="34" charset="0"/>
                <a:cs typeface="Arial" panose="020B0604020202020204" pitchFamily="34" charset="0"/>
              </a:rPr>
              <a:t>E</a:t>
            </a:r>
            <a:r>
              <a:rPr sz="1600" b="1" spc="17" dirty="0">
                <a:latin typeface="Arial" panose="020B0604020202020204" pitchFamily="34" charset="0"/>
                <a:cs typeface="Arial" panose="020B0604020202020204" pitchFamily="34" charset="0"/>
              </a:rPr>
              <a:t>CC</a:t>
            </a:r>
            <a:r>
              <a:rPr sz="1600" b="1" spc="5" dirty="0">
                <a:latin typeface="Arial" panose="020B0604020202020204" pitchFamily="34" charset="0"/>
                <a:cs typeface="Arial" panose="020B0604020202020204" pitchFamily="34" charset="0"/>
              </a:rPr>
              <a:t>IO</a:t>
            </a:r>
            <a:r>
              <a:rPr sz="1600" b="1" spc="23" dirty="0">
                <a:latin typeface="Arial" panose="020B0604020202020204" pitchFamily="34" charset="0"/>
                <a:cs typeface="Arial" panose="020B0604020202020204" pitchFamily="34" charset="0"/>
              </a:rPr>
              <a:t>N</a:t>
            </a:r>
            <a:r>
              <a:rPr sz="1600" b="1" spc="-5" dirty="0">
                <a:latin typeface="Arial" panose="020B0604020202020204" pitchFamily="34" charset="0"/>
                <a:cs typeface="Arial" panose="020B0604020202020204" pitchFamily="34" charset="0"/>
              </a:rPr>
              <a:t>E</a:t>
            </a:r>
            <a:r>
              <a:rPr sz="1600" b="1" spc="12" dirty="0">
                <a:latin typeface="Arial" panose="020B0604020202020204" pitchFamily="34" charset="0"/>
                <a:cs typeface="Arial" panose="020B0604020202020204" pitchFamily="34" charset="0"/>
              </a:rPr>
              <a:t>S</a:t>
            </a:r>
            <a:r>
              <a:rPr lang="es-ES" sz="1600" b="1" spc="12" dirty="0">
                <a:latin typeface="Arial" panose="020B0604020202020204" pitchFamily="34" charset="0"/>
                <a:cs typeface="Arial" panose="020B0604020202020204" pitchFamily="34" charset="0"/>
              </a:rPr>
              <a:t> PERIODICAS</a:t>
            </a:r>
          </a:p>
          <a:p>
            <a:pPr marL="14480"/>
            <a:r>
              <a:rPr lang="es-ES" sz="1600" b="1" spc="12" dirty="0">
                <a:latin typeface="Arial" panose="020B0604020202020204" pitchFamily="34" charset="0"/>
                <a:cs typeface="Arial" panose="020B0604020202020204" pitchFamily="34" charset="0"/>
              </a:rPr>
              <a:t>cada 5 años</a:t>
            </a:r>
            <a:endParaRPr sz="1600" dirty="0">
              <a:latin typeface="Arial" panose="020B0604020202020204" pitchFamily="34" charset="0"/>
              <a:cs typeface="Arial" panose="020B0604020202020204" pitchFamily="34" charset="0"/>
            </a:endParaRPr>
          </a:p>
        </p:txBody>
      </p:sp>
      <p:sp>
        <p:nvSpPr>
          <p:cNvPr id="48" name="object 45">
            <a:extLst>
              <a:ext uri="{FF2B5EF4-FFF2-40B4-BE49-F238E27FC236}">
                <a16:creationId xmlns:a16="http://schemas.microsoft.com/office/drawing/2014/main" id="{B832E5FB-A231-9D16-8B1B-685C76891AAB}"/>
              </a:ext>
            </a:extLst>
          </p:cNvPr>
          <p:cNvSpPr/>
          <p:nvPr/>
        </p:nvSpPr>
        <p:spPr>
          <a:xfrm>
            <a:off x="2317928" y="3102051"/>
            <a:ext cx="271176" cy="2900979"/>
          </a:xfrm>
          <a:custGeom>
            <a:avLst/>
            <a:gdLst/>
            <a:ahLst/>
            <a:cxnLst/>
            <a:rect l="l" t="t" r="r" b="b"/>
            <a:pathLst>
              <a:path w="204469" h="2333625">
                <a:moveTo>
                  <a:pt x="203903" y="2333075"/>
                </a:moveTo>
                <a:lnTo>
                  <a:pt x="164488" y="2331937"/>
                </a:lnTo>
                <a:lnTo>
                  <a:pt x="118232" y="2326476"/>
                </a:lnTo>
                <a:lnTo>
                  <a:pt x="94175" y="1002623"/>
                </a:lnTo>
                <a:lnTo>
                  <a:pt x="92323" y="999505"/>
                </a:lnTo>
                <a:lnTo>
                  <a:pt x="53306" y="988665"/>
                </a:lnTo>
                <a:lnTo>
                  <a:pt x="0" y="984535"/>
                </a:lnTo>
                <a:lnTo>
                  <a:pt x="18081" y="984076"/>
                </a:lnTo>
                <a:lnTo>
                  <a:pt x="67198" y="978629"/>
                </a:lnTo>
                <a:lnTo>
                  <a:pt x="94175" y="18119"/>
                </a:lnTo>
                <a:lnTo>
                  <a:pt x="96028" y="14591"/>
                </a:lnTo>
                <a:lnTo>
                  <a:pt x="135045" y="3680"/>
                </a:lnTo>
                <a:lnTo>
                  <a:pt x="168946" y="716"/>
                </a:lnTo>
                <a:lnTo>
                  <a:pt x="188351" y="0"/>
                </a:lnTo>
              </a:path>
            </a:pathLst>
          </a:custGeom>
          <a:ln w="16705">
            <a:solidFill>
              <a:srgbClr val="4371C4"/>
            </a:solidFill>
          </a:ln>
        </p:spPr>
        <p:txBody>
          <a:bodyPr wrap="square" lIns="0" tIns="0" rIns="0" bIns="0" rtlCol="0"/>
          <a:lstStyle/>
          <a:p>
            <a:endParaRPr sz="2000"/>
          </a:p>
        </p:txBody>
      </p:sp>
      <p:pic>
        <p:nvPicPr>
          <p:cNvPr id="10" name="Imagen 9">
            <a:extLst>
              <a:ext uri="{FF2B5EF4-FFF2-40B4-BE49-F238E27FC236}">
                <a16:creationId xmlns:a16="http://schemas.microsoft.com/office/drawing/2014/main" id="{BCC9F4D6-BD67-261A-C496-56C22F780BFC}"/>
              </a:ext>
            </a:extLst>
          </p:cNvPr>
          <p:cNvPicPr>
            <a:picLocks noChangeAspect="1"/>
          </p:cNvPicPr>
          <p:nvPr/>
        </p:nvPicPr>
        <p:blipFill>
          <a:blip r:embed="rId2"/>
          <a:stretch>
            <a:fillRect/>
          </a:stretch>
        </p:blipFill>
        <p:spPr>
          <a:xfrm>
            <a:off x="0" y="0"/>
            <a:ext cx="12192000" cy="2083252"/>
          </a:xfrm>
          <a:prstGeom prst="rect">
            <a:avLst/>
          </a:prstGeom>
        </p:spPr>
      </p:pic>
      <p:sp>
        <p:nvSpPr>
          <p:cNvPr id="4" name="object 39">
            <a:extLst>
              <a:ext uri="{FF2B5EF4-FFF2-40B4-BE49-F238E27FC236}">
                <a16:creationId xmlns:a16="http://schemas.microsoft.com/office/drawing/2014/main" id="{0F039A2B-877F-86FC-C30A-A878773676EA}"/>
              </a:ext>
            </a:extLst>
          </p:cNvPr>
          <p:cNvSpPr/>
          <p:nvPr/>
        </p:nvSpPr>
        <p:spPr>
          <a:xfrm>
            <a:off x="6504940" y="3560879"/>
            <a:ext cx="45719" cy="430887"/>
          </a:xfrm>
          <a:custGeom>
            <a:avLst/>
            <a:gdLst/>
            <a:ahLst/>
            <a:cxnLst/>
            <a:rect l="l" t="t" r="r" b="b"/>
            <a:pathLst>
              <a:path w="75564" h="539750">
                <a:moveTo>
                  <a:pt x="75398" y="539495"/>
                </a:moveTo>
                <a:lnTo>
                  <a:pt x="56250" y="538613"/>
                </a:lnTo>
                <a:lnTo>
                  <a:pt x="42684" y="536402"/>
                </a:lnTo>
                <a:lnTo>
                  <a:pt x="37306" y="533514"/>
                </a:lnTo>
                <a:lnTo>
                  <a:pt x="37298" y="275843"/>
                </a:lnTo>
                <a:lnTo>
                  <a:pt x="32284" y="272942"/>
                </a:lnTo>
                <a:lnTo>
                  <a:pt x="18982" y="270693"/>
                </a:lnTo>
                <a:lnTo>
                  <a:pt x="0" y="269748"/>
                </a:lnTo>
                <a:lnTo>
                  <a:pt x="18930" y="268830"/>
                </a:lnTo>
                <a:lnTo>
                  <a:pt x="32348" y="266542"/>
                </a:lnTo>
                <a:lnTo>
                  <a:pt x="37298" y="6095"/>
                </a:lnTo>
                <a:lnTo>
                  <a:pt x="42312" y="2516"/>
                </a:lnTo>
                <a:lnTo>
                  <a:pt x="55614" y="593"/>
                </a:lnTo>
                <a:lnTo>
                  <a:pt x="74596" y="0"/>
                </a:lnTo>
              </a:path>
            </a:pathLst>
          </a:custGeom>
          <a:ln w="16705">
            <a:solidFill>
              <a:srgbClr val="4371C4"/>
            </a:solidFill>
          </a:ln>
        </p:spPr>
        <p:txBody>
          <a:bodyPr wrap="square" lIns="0" tIns="0" rIns="0" bIns="0" rtlCol="0"/>
          <a:lstStyle/>
          <a:p>
            <a:endParaRPr sz="2000"/>
          </a:p>
        </p:txBody>
      </p:sp>
      <p:sp>
        <p:nvSpPr>
          <p:cNvPr id="5" name="CuadroTexto 4">
            <a:extLst>
              <a:ext uri="{FF2B5EF4-FFF2-40B4-BE49-F238E27FC236}">
                <a16:creationId xmlns:a16="http://schemas.microsoft.com/office/drawing/2014/main" id="{FE3AC62F-EB74-D768-8311-05E4098E3A51}"/>
              </a:ext>
            </a:extLst>
          </p:cNvPr>
          <p:cNvSpPr txBox="1"/>
          <p:nvPr/>
        </p:nvSpPr>
        <p:spPr>
          <a:xfrm>
            <a:off x="2695995" y="3617535"/>
            <a:ext cx="3808945" cy="307777"/>
          </a:xfrm>
          <a:prstGeom prst="rect">
            <a:avLst/>
          </a:prstGeom>
          <a:noFill/>
        </p:spPr>
        <p:txBody>
          <a:bodyPr wrap="square" rtlCol="0">
            <a:spAutoFit/>
          </a:bodyPr>
          <a:lstStyle/>
          <a:p>
            <a:r>
              <a:rPr lang="es-ES" sz="1400" b="1" dirty="0">
                <a:latin typeface="Arial" panose="020B0604020202020204" pitchFamily="34" charset="0"/>
                <a:cs typeface="Arial" panose="020B0604020202020204" pitchFamily="34" charset="0"/>
              </a:rPr>
              <a:t>Construidos cumpliendo RD2267/2004</a:t>
            </a:r>
          </a:p>
        </p:txBody>
      </p:sp>
      <p:sp>
        <p:nvSpPr>
          <p:cNvPr id="8" name="CuadroTexto 7">
            <a:extLst>
              <a:ext uri="{FF2B5EF4-FFF2-40B4-BE49-F238E27FC236}">
                <a16:creationId xmlns:a16="http://schemas.microsoft.com/office/drawing/2014/main" id="{CA4BE232-D5DC-6411-42D9-3A5BA0C901A2}"/>
              </a:ext>
            </a:extLst>
          </p:cNvPr>
          <p:cNvSpPr txBox="1"/>
          <p:nvPr/>
        </p:nvSpPr>
        <p:spPr>
          <a:xfrm>
            <a:off x="6791833" y="3529324"/>
            <a:ext cx="5102464" cy="584775"/>
          </a:xfrm>
          <a:prstGeom prst="rect">
            <a:avLst/>
          </a:prstGeom>
          <a:noFill/>
        </p:spPr>
        <p:txBody>
          <a:bodyPr wrap="square" rtlCol="0">
            <a:spAutoFit/>
          </a:bodyPr>
          <a:lstStyle/>
          <a:p>
            <a:r>
              <a:rPr lang="es-ES" sz="1400" dirty="0">
                <a:latin typeface="Arial" panose="020B0604020202020204" pitchFamily="34" charset="0"/>
                <a:cs typeface="Arial" panose="020B0604020202020204" pitchFamily="34" charset="0"/>
              </a:rPr>
              <a:t>&gt; Contenido</a:t>
            </a:r>
            <a:r>
              <a:rPr lang="es-ES" dirty="0"/>
              <a:t> </a:t>
            </a:r>
            <a:r>
              <a:rPr lang="es-ES" sz="1400" dirty="0">
                <a:latin typeface="Arial" panose="020B0604020202020204" pitchFamily="34" charset="0"/>
                <a:cs typeface="Arial" panose="020B0604020202020204" pitchFamily="34" charset="0"/>
              </a:rPr>
              <a:t>y periodicidad de las inspecciones (</a:t>
            </a:r>
            <a:r>
              <a:rPr lang="es-ES" sz="1400" b="1" dirty="0">
                <a:latin typeface="Arial" panose="020B0604020202020204" pitchFamily="34" charset="0"/>
                <a:cs typeface="Arial" panose="020B0604020202020204" pitchFamily="34" charset="0"/>
              </a:rPr>
              <a:t>RD164/2025)</a:t>
            </a:r>
          </a:p>
          <a:p>
            <a:r>
              <a:rPr lang="es-ES" sz="1400" dirty="0">
                <a:latin typeface="Arial" panose="020B0604020202020204" pitchFamily="34" charset="0"/>
                <a:cs typeface="Arial" panose="020B0604020202020204" pitchFamily="34" charset="0"/>
              </a:rPr>
              <a:t>&gt;  Requisitos constructivos e instalaciones </a:t>
            </a:r>
            <a:r>
              <a:rPr lang="es-ES" sz="1400" b="1" dirty="0">
                <a:latin typeface="Arial" panose="020B0604020202020204" pitchFamily="34" charset="0"/>
                <a:cs typeface="Arial" panose="020B0604020202020204" pitchFamily="34" charset="0"/>
              </a:rPr>
              <a:t>(RD2267/2004)</a:t>
            </a:r>
          </a:p>
        </p:txBody>
      </p:sp>
      <p:sp>
        <p:nvSpPr>
          <p:cNvPr id="2" name="CuadroTexto 1">
            <a:extLst>
              <a:ext uri="{FF2B5EF4-FFF2-40B4-BE49-F238E27FC236}">
                <a16:creationId xmlns:a16="http://schemas.microsoft.com/office/drawing/2014/main" id="{D1073EA8-6785-780E-ECE4-E8C7C01DD3BE}"/>
              </a:ext>
            </a:extLst>
          </p:cNvPr>
          <p:cNvSpPr txBox="1"/>
          <p:nvPr/>
        </p:nvSpPr>
        <p:spPr>
          <a:xfrm>
            <a:off x="4742121" y="287079"/>
            <a:ext cx="7240771" cy="1384995"/>
          </a:xfrm>
          <a:prstGeom prst="rect">
            <a:avLst/>
          </a:prstGeom>
          <a:noFill/>
        </p:spPr>
        <p:txBody>
          <a:bodyPr wrap="square">
            <a:spAutoFit/>
          </a:bodyPr>
          <a:lstStyle/>
          <a:p>
            <a:r>
              <a:rPr lang="es-ES" sz="2800" b="1" dirty="0">
                <a:solidFill>
                  <a:schemeClr val="bg1"/>
                </a:solidFill>
                <a:latin typeface="Calibri" panose="020F0502020204030204" pitchFamily="34" charset="0"/>
                <a:cs typeface="Calibri" panose="020F0502020204030204" pitchFamily="34" charset="0"/>
              </a:rPr>
              <a:t>NUEVO REGLAMENTO DE SEGURIDAD CONTRA INCENDIOS  EN ESTABLECIMIENTOS INDUSTRIALES . RD 164/2025</a:t>
            </a:r>
          </a:p>
        </p:txBody>
      </p:sp>
      <p:pic>
        <p:nvPicPr>
          <p:cNvPr id="3" name="Imagen 2" descr="Imagen que contiene Texto">
            <a:extLst>
              <a:ext uri="{FF2B5EF4-FFF2-40B4-BE49-F238E27FC236}">
                <a16:creationId xmlns:a16="http://schemas.microsoft.com/office/drawing/2014/main" id="{02F9398B-7384-49CA-C85C-C5F70E5693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4686" y="483437"/>
            <a:ext cx="1189444" cy="1323829"/>
          </a:xfrm>
          <a:prstGeom prst="rect">
            <a:avLst/>
          </a:prstGeom>
        </p:spPr>
      </p:pic>
      <p:pic>
        <p:nvPicPr>
          <p:cNvPr id="9" name="Picture 2" descr="Avacoi">
            <a:extLst>
              <a:ext uri="{FF2B5EF4-FFF2-40B4-BE49-F238E27FC236}">
                <a16:creationId xmlns:a16="http://schemas.microsoft.com/office/drawing/2014/main" id="{ACF011D2-A81E-EC58-2C82-0F428D73D9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3349" y="449573"/>
            <a:ext cx="1265275" cy="1323829"/>
          </a:xfrm>
          <a:prstGeom prst="rect">
            <a:avLst/>
          </a:prstGeom>
          <a:noFill/>
          <a:extLst>
            <a:ext uri="{909E8E84-426E-40DD-AFC4-6F175D3DCCD1}">
              <a14:hiddenFill xmlns:a14="http://schemas.microsoft.com/office/drawing/2010/main">
                <a:solidFill>
                  <a:srgbClr val="FFFFFF"/>
                </a:solidFill>
              </a14:hiddenFill>
            </a:ext>
          </a:extLst>
        </p:spPr>
      </p:pic>
      <p:sp>
        <p:nvSpPr>
          <p:cNvPr id="13" name="CuadroTexto 12">
            <a:extLst>
              <a:ext uri="{FF2B5EF4-FFF2-40B4-BE49-F238E27FC236}">
                <a16:creationId xmlns:a16="http://schemas.microsoft.com/office/drawing/2014/main" id="{895BE9DB-BEBB-8DCA-D26E-1ACCF069B2CA}"/>
              </a:ext>
            </a:extLst>
          </p:cNvPr>
          <p:cNvSpPr txBox="1"/>
          <p:nvPr/>
        </p:nvSpPr>
        <p:spPr>
          <a:xfrm>
            <a:off x="754190" y="2491041"/>
            <a:ext cx="4706811" cy="276999"/>
          </a:xfrm>
          <a:prstGeom prst="rect">
            <a:avLst/>
          </a:prstGeom>
          <a:noFill/>
          <a:ln>
            <a:solidFill>
              <a:schemeClr val="tx2"/>
            </a:solidFill>
          </a:ln>
        </p:spPr>
        <p:txBody>
          <a:bodyPr wrap="square">
            <a:spAutoFit/>
          </a:bodyPr>
          <a:lstStyle>
            <a:defPPr>
              <a:defRPr lang="fr-FR"/>
            </a:defPPr>
            <a:lvl1pPr algn="ctr" defTabSz="1042532" eaLnBrk="0" fontAlgn="base" hangingPunct="0">
              <a:spcBef>
                <a:spcPct val="0"/>
              </a:spcBef>
              <a:spcAft>
                <a:spcPct val="0"/>
              </a:spcAft>
              <a:defRPr spc="300">
                <a:solidFill>
                  <a:schemeClr val="bg1"/>
                </a:solidFill>
                <a:latin typeface="Arial" panose="020B0604020202020204" pitchFamily="34" charset="0"/>
              </a:defRPr>
            </a:lvl1pPr>
          </a:lstStyle>
          <a:p>
            <a:r>
              <a:rPr lang="es-ES_tradnl" sz="1200" dirty="0">
                <a:solidFill>
                  <a:schemeClr val="tx2"/>
                </a:solidFill>
              </a:rPr>
              <a:t>DISPOSICIÓN  TRANSITORIA  PRIMERA</a:t>
            </a:r>
          </a:p>
        </p:txBody>
      </p:sp>
    </p:spTree>
    <p:extLst>
      <p:ext uri="{BB962C8B-B14F-4D97-AF65-F5344CB8AC3E}">
        <p14:creationId xmlns:p14="http://schemas.microsoft.com/office/powerpoint/2010/main" val="1439007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EDA42-744A-CEE1-78F0-0BD5EA1B71D9}"/>
            </a:ext>
          </a:extLst>
        </p:cNvPr>
        <p:cNvGrpSpPr/>
        <p:nvPr/>
      </p:nvGrpSpPr>
      <p:grpSpPr>
        <a:xfrm>
          <a:off x="0" y="0"/>
          <a:ext cx="0" cy="0"/>
          <a:chOff x="0" y="0"/>
          <a:chExt cx="0" cy="0"/>
        </a:xfrm>
      </p:grpSpPr>
      <p:pic>
        <p:nvPicPr>
          <p:cNvPr id="10" name="Imagen 9">
            <a:extLst>
              <a:ext uri="{FF2B5EF4-FFF2-40B4-BE49-F238E27FC236}">
                <a16:creationId xmlns:a16="http://schemas.microsoft.com/office/drawing/2014/main" id="{7AD0A33F-9710-9A83-A92E-8E78A36CD1EE}"/>
              </a:ext>
            </a:extLst>
          </p:cNvPr>
          <p:cNvPicPr>
            <a:picLocks noChangeAspect="1"/>
          </p:cNvPicPr>
          <p:nvPr/>
        </p:nvPicPr>
        <p:blipFill>
          <a:blip r:embed="rId2"/>
          <a:stretch>
            <a:fillRect/>
          </a:stretch>
        </p:blipFill>
        <p:spPr>
          <a:xfrm>
            <a:off x="0" y="0"/>
            <a:ext cx="12192000" cy="2083252"/>
          </a:xfrm>
          <a:prstGeom prst="rect">
            <a:avLst/>
          </a:prstGeom>
        </p:spPr>
      </p:pic>
      <p:sp>
        <p:nvSpPr>
          <p:cNvPr id="2" name="CuadroTexto 1">
            <a:extLst>
              <a:ext uri="{FF2B5EF4-FFF2-40B4-BE49-F238E27FC236}">
                <a16:creationId xmlns:a16="http://schemas.microsoft.com/office/drawing/2014/main" id="{6E91CE76-8E05-B651-8D98-B1BF0201BEB5}"/>
              </a:ext>
            </a:extLst>
          </p:cNvPr>
          <p:cNvSpPr txBox="1"/>
          <p:nvPr/>
        </p:nvSpPr>
        <p:spPr>
          <a:xfrm>
            <a:off x="4742121" y="287079"/>
            <a:ext cx="7240771" cy="1384995"/>
          </a:xfrm>
          <a:prstGeom prst="rect">
            <a:avLst/>
          </a:prstGeom>
          <a:noFill/>
        </p:spPr>
        <p:txBody>
          <a:bodyPr wrap="square">
            <a:spAutoFit/>
          </a:bodyPr>
          <a:lstStyle/>
          <a:p>
            <a:r>
              <a:rPr lang="es-ES" sz="2800" b="1" dirty="0">
                <a:solidFill>
                  <a:schemeClr val="bg1"/>
                </a:solidFill>
                <a:latin typeface="Calibri" panose="020F0502020204030204" pitchFamily="34" charset="0"/>
                <a:cs typeface="Calibri" panose="020F0502020204030204" pitchFamily="34" charset="0"/>
              </a:rPr>
              <a:t>NUEVO REGLAMENTO DE SEGURIDAD CONTRA INCENDIOS  EN ESTABLECIMIENTOS INDUSTRIALES . RD 164/2025</a:t>
            </a:r>
          </a:p>
        </p:txBody>
      </p:sp>
      <p:pic>
        <p:nvPicPr>
          <p:cNvPr id="3" name="Imagen 2" descr="Imagen que contiene Texto">
            <a:extLst>
              <a:ext uri="{FF2B5EF4-FFF2-40B4-BE49-F238E27FC236}">
                <a16:creationId xmlns:a16="http://schemas.microsoft.com/office/drawing/2014/main" id="{83E60D81-7D57-D5BB-3EF6-0181C77737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4686" y="483437"/>
            <a:ext cx="1189444" cy="1323829"/>
          </a:xfrm>
          <a:prstGeom prst="rect">
            <a:avLst/>
          </a:prstGeom>
        </p:spPr>
      </p:pic>
      <p:pic>
        <p:nvPicPr>
          <p:cNvPr id="9" name="Picture 2" descr="Avacoi">
            <a:extLst>
              <a:ext uri="{FF2B5EF4-FFF2-40B4-BE49-F238E27FC236}">
                <a16:creationId xmlns:a16="http://schemas.microsoft.com/office/drawing/2014/main" id="{5039614B-D122-CD11-76D5-6EC96D1F64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3349" y="449573"/>
            <a:ext cx="1265275" cy="1323829"/>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D31B7695-D5C4-66D4-2BA8-D9C55425C92D}"/>
              </a:ext>
            </a:extLst>
          </p:cNvPr>
          <p:cNvSpPr txBox="1"/>
          <p:nvPr/>
        </p:nvSpPr>
        <p:spPr>
          <a:xfrm>
            <a:off x="988828" y="2121648"/>
            <a:ext cx="10813312" cy="2862322"/>
          </a:xfrm>
          <a:prstGeom prst="rect">
            <a:avLst/>
          </a:prstGeom>
          <a:noFill/>
        </p:spPr>
        <p:txBody>
          <a:bodyPr wrap="square">
            <a:spAutoFit/>
          </a:bodyPr>
          <a:lstStyle/>
          <a:p>
            <a:endParaRPr lang="es-ES" dirty="0"/>
          </a:p>
          <a:p>
            <a:r>
              <a:rPr lang="es-ES" dirty="0"/>
              <a:t>2. Se exceptúan de la obligación del cumplimiento de las prescripciones del reglamento a los establecimientos industriales cuya densidad de carga de fuego ponderada y corregida (</a:t>
            </a:r>
            <a:r>
              <a:rPr lang="es-ES" dirty="0" err="1"/>
              <a:t>Qs</a:t>
            </a:r>
            <a:r>
              <a:rPr lang="es-ES" dirty="0"/>
              <a:t>), calculada según el anexo I, no supere 42 MJ/m2, siempre que su superficie construida sea inferior o igual a 120 m2, y debiendo estar ubicados en un recinto propio, separados físicamente de otros establecimientos que puedan existir en el mismo edificio. En estos casos será suficiente con cumplir con lo dispuesto en el artículo 12 sobre funcionamiento, mantenimiento y modificaciones, y los apartados del anexo III referentes a extintores y alumbrado de emergencia. Además, se deberá disponer de una memoria técnica redactada y firmada por una persona técnica titulada competente, donde se justifique el cumplimiento de lo citado aquí, la cual estará a disposición de la Administración competente.</a:t>
            </a:r>
            <a:endParaRPr lang="es-ES" sz="2800" b="0" i="0" u="none" strike="noStrike" baseline="0" dirty="0">
              <a:solidFill>
                <a:srgbClr val="000000"/>
              </a:solidFill>
              <a:latin typeface="Arimo"/>
            </a:endParaRPr>
          </a:p>
        </p:txBody>
      </p:sp>
    </p:spTree>
    <p:extLst>
      <p:ext uri="{BB962C8B-B14F-4D97-AF65-F5344CB8AC3E}">
        <p14:creationId xmlns:p14="http://schemas.microsoft.com/office/powerpoint/2010/main" val="11126064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372FA-CF72-9019-6FFF-2F75E855459B}"/>
            </a:ext>
          </a:extLst>
        </p:cNvPr>
        <p:cNvGrpSpPr/>
        <p:nvPr/>
      </p:nvGrpSpPr>
      <p:grpSpPr>
        <a:xfrm>
          <a:off x="0" y="0"/>
          <a:ext cx="0" cy="0"/>
          <a:chOff x="0" y="0"/>
          <a:chExt cx="0" cy="0"/>
        </a:xfrm>
      </p:grpSpPr>
      <p:sp>
        <p:nvSpPr>
          <p:cNvPr id="47" name="object 44">
            <a:extLst>
              <a:ext uri="{FF2B5EF4-FFF2-40B4-BE49-F238E27FC236}">
                <a16:creationId xmlns:a16="http://schemas.microsoft.com/office/drawing/2014/main" id="{0A8C3F9C-BAB3-D2F5-8D64-E72E22F947B8}"/>
              </a:ext>
            </a:extLst>
          </p:cNvPr>
          <p:cNvSpPr txBox="1"/>
          <p:nvPr/>
        </p:nvSpPr>
        <p:spPr>
          <a:xfrm>
            <a:off x="990600" y="3732705"/>
            <a:ext cx="3570710" cy="246221"/>
          </a:xfrm>
          <a:prstGeom prst="rect">
            <a:avLst/>
          </a:prstGeom>
        </p:spPr>
        <p:txBody>
          <a:bodyPr vert="horz" wrap="square" lIns="0" tIns="0" rIns="0" bIns="0" rtlCol="0">
            <a:spAutoFit/>
          </a:bodyPr>
          <a:lstStyle/>
          <a:p>
            <a:pPr marL="14480"/>
            <a:r>
              <a:rPr sz="1600" b="1" dirty="0">
                <a:latin typeface="Arial" panose="020B0604020202020204" pitchFamily="34" charset="0"/>
                <a:cs typeface="Arial" panose="020B0604020202020204" pitchFamily="34" charset="0"/>
              </a:rPr>
              <a:t>I</a:t>
            </a:r>
            <a:r>
              <a:rPr sz="1600" b="1" spc="23" dirty="0">
                <a:latin typeface="Arial" panose="020B0604020202020204" pitchFamily="34" charset="0"/>
                <a:cs typeface="Arial" panose="020B0604020202020204" pitchFamily="34" charset="0"/>
              </a:rPr>
              <a:t>N</a:t>
            </a:r>
            <a:r>
              <a:rPr sz="1600" b="1" spc="12" dirty="0">
                <a:latin typeface="Arial" panose="020B0604020202020204" pitchFamily="34" charset="0"/>
                <a:cs typeface="Arial" panose="020B0604020202020204" pitchFamily="34" charset="0"/>
              </a:rPr>
              <a:t>SP</a:t>
            </a:r>
            <a:r>
              <a:rPr sz="1600" b="1" spc="-17" dirty="0">
                <a:latin typeface="Arial" panose="020B0604020202020204" pitchFamily="34" charset="0"/>
                <a:cs typeface="Arial" panose="020B0604020202020204" pitchFamily="34" charset="0"/>
              </a:rPr>
              <a:t>E</a:t>
            </a:r>
            <a:r>
              <a:rPr sz="1600" b="1" spc="17" dirty="0">
                <a:latin typeface="Arial" panose="020B0604020202020204" pitchFamily="34" charset="0"/>
                <a:cs typeface="Arial" panose="020B0604020202020204" pitchFamily="34" charset="0"/>
              </a:rPr>
              <a:t>CC</a:t>
            </a:r>
            <a:r>
              <a:rPr sz="1600" b="1" spc="5" dirty="0">
                <a:latin typeface="Arial" panose="020B0604020202020204" pitchFamily="34" charset="0"/>
                <a:cs typeface="Arial" panose="020B0604020202020204" pitchFamily="34" charset="0"/>
              </a:rPr>
              <a:t>IO</a:t>
            </a:r>
            <a:r>
              <a:rPr sz="1600" b="1" spc="23" dirty="0">
                <a:latin typeface="Arial" panose="020B0604020202020204" pitchFamily="34" charset="0"/>
                <a:cs typeface="Arial" panose="020B0604020202020204" pitchFamily="34" charset="0"/>
              </a:rPr>
              <a:t>N</a:t>
            </a:r>
            <a:r>
              <a:rPr sz="1600" b="1" spc="-5" dirty="0">
                <a:latin typeface="Arial" panose="020B0604020202020204" pitchFamily="34" charset="0"/>
                <a:cs typeface="Arial" panose="020B0604020202020204" pitchFamily="34" charset="0"/>
              </a:rPr>
              <a:t>E</a:t>
            </a:r>
            <a:r>
              <a:rPr sz="1600" b="1" spc="12" dirty="0">
                <a:latin typeface="Arial" panose="020B0604020202020204" pitchFamily="34" charset="0"/>
                <a:cs typeface="Arial" panose="020B0604020202020204" pitchFamily="34" charset="0"/>
              </a:rPr>
              <a:t>S</a:t>
            </a:r>
            <a:r>
              <a:rPr lang="es-ES" sz="1600" b="1" spc="12" dirty="0">
                <a:latin typeface="Arial" panose="020B0604020202020204" pitchFamily="34" charset="0"/>
                <a:cs typeface="Arial" panose="020B0604020202020204" pitchFamily="34" charset="0"/>
              </a:rPr>
              <a:t> INICIALES</a:t>
            </a:r>
            <a:endParaRPr sz="1600" dirty="0">
              <a:latin typeface="Arial" panose="020B0604020202020204" pitchFamily="34" charset="0"/>
              <a:cs typeface="Arial" panose="020B0604020202020204" pitchFamily="34" charset="0"/>
            </a:endParaRPr>
          </a:p>
        </p:txBody>
      </p:sp>
      <p:sp>
        <p:nvSpPr>
          <p:cNvPr id="6" name="object 31">
            <a:extLst>
              <a:ext uri="{FF2B5EF4-FFF2-40B4-BE49-F238E27FC236}">
                <a16:creationId xmlns:a16="http://schemas.microsoft.com/office/drawing/2014/main" id="{57F560B7-856B-AC37-E884-74FDD4ED2259}"/>
              </a:ext>
            </a:extLst>
          </p:cNvPr>
          <p:cNvSpPr txBox="1"/>
          <p:nvPr/>
        </p:nvSpPr>
        <p:spPr>
          <a:xfrm>
            <a:off x="662755" y="2017300"/>
            <a:ext cx="4798246" cy="615553"/>
          </a:xfrm>
          <a:prstGeom prst="rect">
            <a:avLst/>
          </a:prstGeom>
          <a:solidFill>
            <a:schemeClr val="tx2"/>
          </a:solidFill>
        </p:spPr>
        <p:txBody>
          <a:bodyPr wrap="square">
            <a:spAutoFit/>
          </a:bodyPr>
          <a:lstStyle>
            <a:defPPr>
              <a:defRPr lang="fr-FR"/>
            </a:defPPr>
            <a:lvl1pPr algn="ctr" defTabSz="1042532" eaLnBrk="0" fontAlgn="base" hangingPunct="0">
              <a:spcBef>
                <a:spcPct val="0"/>
              </a:spcBef>
              <a:spcAft>
                <a:spcPct val="0"/>
              </a:spcAft>
              <a:defRPr spc="300">
                <a:solidFill>
                  <a:schemeClr val="bg1"/>
                </a:solidFill>
                <a:latin typeface="Arial" panose="020B0604020202020204" pitchFamily="34" charset="0"/>
              </a:defRPr>
            </a:lvl1pPr>
          </a:lstStyle>
          <a:p>
            <a:r>
              <a:rPr lang="es-ES" b="1" dirty="0"/>
              <a:t>RD164/2025</a:t>
            </a:r>
          </a:p>
          <a:p>
            <a:r>
              <a:rPr lang="es-ES_tradnl" sz="1600" i="1" dirty="0"/>
              <a:t>Artículo 11</a:t>
            </a:r>
          </a:p>
        </p:txBody>
      </p:sp>
      <p:pic>
        <p:nvPicPr>
          <p:cNvPr id="10" name="Imagen 9">
            <a:extLst>
              <a:ext uri="{FF2B5EF4-FFF2-40B4-BE49-F238E27FC236}">
                <a16:creationId xmlns:a16="http://schemas.microsoft.com/office/drawing/2014/main" id="{A6A90A52-DEE0-4A1A-BF00-E652CF76607E}"/>
              </a:ext>
            </a:extLst>
          </p:cNvPr>
          <p:cNvPicPr>
            <a:picLocks noChangeAspect="1"/>
          </p:cNvPicPr>
          <p:nvPr/>
        </p:nvPicPr>
        <p:blipFill>
          <a:blip r:embed="rId2"/>
          <a:stretch>
            <a:fillRect/>
          </a:stretch>
        </p:blipFill>
        <p:spPr>
          <a:xfrm>
            <a:off x="0" y="0"/>
            <a:ext cx="12192000" cy="1859280"/>
          </a:xfrm>
          <a:prstGeom prst="rect">
            <a:avLst/>
          </a:prstGeom>
        </p:spPr>
      </p:pic>
      <p:sp>
        <p:nvSpPr>
          <p:cNvPr id="3" name="CuadroTexto 2">
            <a:extLst>
              <a:ext uri="{FF2B5EF4-FFF2-40B4-BE49-F238E27FC236}">
                <a16:creationId xmlns:a16="http://schemas.microsoft.com/office/drawing/2014/main" id="{C88EAE4C-2BBA-BFE0-03EA-8B0B0157B9B7}"/>
              </a:ext>
            </a:extLst>
          </p:cNvPr>
          <p:cNvSpPr txBox="1"/>
          <p:nvPr/>
        </p:nvSpPr>
        <p:spPr>
          <a:xfrm>
            <a:off x="4561310" y="3312325"/>
            <a:ext cx="5616833" cy="1989513"/>
          </a:xfrm>
          <a:prstGeom prst="rect">
            <a:avLst/>
          </a:prstGeom>
          <a:noFill/>
        </p:spPr>
        <p:txBody>
          <a:bodyPr wrap="square" rtlCol="0">
            <a:spAutoFit/>
          </a:bodyPr>
          <a:lstStyle/>
          <a:p>
            <a:endParaRPr lang="es-ES" dirty="0"/>
          </a:p>
        </p:txBody>
      </p:sp>
      <p:sp>
        <p:nvSpPr>
          <p:cNvPr id="4" name="CuadroTexto 3">
            <a:extLst>
              <a:ext uri="{FF2B5EF4-FFF2-40B4-BE49-F238E27FC236}">
                <a16:creationId xmlns:a16="http://schemas.microsoft.com/office/drawing/2014/main" id="{B8F743F3-CFD9-1479-5EA8-23DB4C32AD97}"/>
              </a:ext>
            </a:extLst>
          </p:cNvPr>
          <p:cNvSpPr txBox="1"/>
          <p:nvPr/>
        </p:nvSpPr>
        <p:spPr>
          <a:xfrm>
            <a:off x="4735482" y="3547512"/>
            <a:ext cx="6792489" cy="2031325"/>
          </a:xfrm>
          <a:prstGeom prst="rect">
            <a:avLst/>
          </a:prstGeom>
          <a:noFill/>
        </p:spPr>
        <p:txBody>
          <a:bodyPr wrap="square" rtlCol="0">
            <a:spAutoFit/>
          </a:bodyPr>
          <a:lstStyle/>
          <a:p>
            <a:pPr marL="285750" indent="-285750">
              <a:buFont typeface="Wingdings" panose="05000000000000000000" pitchFamily="2" charset="2"/>
              <a:buChar char="Ø"/>
            </a:pPr>
            <a:r>
              <a:rPr lang="es-ES" dirty="0"/>
              <a:t>Los establecimientos cuya superficie construida de sus sectores y áreas de incendio de nivel de riesgo intrínseco medio y alto sume un total de 1.000 m2 o más.</a:t>
            </a:r>
          </a:p>
          <a:p>
            <a:pPr marL="285750" indent="-285750">
              <a:buFont typeface="Wingdings" panose="05000000000000000000" pitchFamily="2" charset="2"/>
              <a:buChar char="Ø"/>
            </a:pPr>
            <a:endParaRPr lang="es-ES" dirty="0"/>
          </a:p>
          <a:p>
            <a:pPr marL="285750" indent="-285750">
              <a:buFont typeface="Wingdings" panose="05000000000000000000" pitchFamily="2" charset="2"/>
              <a:buChar char="Ø"/>
            </a:pPr>
            <a:r>
              <a:rPr lang="es-ES" dirty="0"/>
              <a:t>O bien, para aquellos a los que les apliquen los artículos 10.3 o 5.3, (técnicas de seguridad equivalente o diseño prestacional)</a:t>
            </a:r>
          </a:p>
        </p:txBody>
      </p:sp>
      <p:sp>
        <p:nvSpPr>
          <p:cNvPr id="2" name="CuadroTexto 1">
            <a:extLst>
              <a:ext uri="{FF2B5EF4-FFF2-40B4-BE49-F238E27FC236}">
                <a16:creationId xmlns:a16="http://schemas.microsoft.com/office/drawing/2014/main" id="{55C775F6-2987-B1E7-3AF2-D3E96C6C5CDA}"/>
              </a:ext>
            </a:extLst>
          </p:cNvPr>
          <p:cNvSpPr txBox="1"/>
          <p:nvPr/>
        </p:nvSpPr>
        <p:spPr>
          <a:xfrm>
            <a:off x="4742121" y="287079"/>
            <a:ext cx="7240771" cy="1384995"/>
          </a:xfrm>
          <a:prstGeom prst="rect">
            <a:avLst/>
          </a:prstGeom>
          <a:noFill/>
        </p:spPr>
        <p:txBody>
          <a:bodyPr wrap="square">
            <a:spAutoFit/>
          </a:bodyPr>
          <a:lstStyle/>
          <a:p>
            <a:r>
              <a:rPr lang="es-ES" sz="2800" b="1" dirty="0">
                <a:solidFill>
                  <a:schemeClr val="bg1"/>
                </a:solidFill>
                <a:latin typeface="Calibri" panose="020F0502020204030204" pitchFamily="34" charset="0"/>
                <a:cs typeface="Calibri" panose="020F0502020204030204" pitchFamily="34" charset="0"/>
              </a:rPr>
              <a:t>NUEVO REGLAMENTO DE SEGURIDAD CONTRA INCENDIOS  EN ESTABLECIMIENTOS INDUSTRIALES . RD 164/2025</a:t>
            </a:r>
          </a:p>
        </p:txBody>
      </p:sp>
      <p:pic>
        <p:nvPicPr>
          <p:cNvPr id="5" name="Imagen 4" descr="Imagen que contiene Texto">
            <a:extLst>
              <a:ext uri="{FF2B5EF4-FFF2-40B4-BE49-F238E27FC236}">
                <a16:creationId xmlns:a16="http://schemas.microsoft.com/office/drawing/2014/main" id="{B9221432-28C4-D629-97DC-476BDCEEF9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4686" y="180753"/>
            <a:ext cx="1189444" cy="1491321"/>
          </a:xfrm>
          <a:prstGeom prst="rect">
            <a:avLst/>
          </a:prstGeom>
        </p:spPr>
      </p:pic>
      <p:pic>
        <p:nvPicPr>
          <p:cNvPr id="7" name="Picture 2" descr="Avacoi">
            <a:extLst>
              <a:ext uri="{FF2B5EF4-FFF2-40B4-BE49-F238E27FC236}">
                <a16:creationId xmlns:a16="http://schemas.microsoft.com/office/drawing/2014/main" id="{FCB7D689-376A-A3B1-F86E-BC8DC175A1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3349" y="180753"/>
            <a:ext cx="1265275" cy="1491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954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3">
            <a:extLst>
              <a:ext uri="{FF2B5EF4-FFF2-40B4-BE49-F238E27FC236}">
                <a16:creationId xmlns:a16="http://schemas.microsoft.com/office/drawing/2014/main" id="{70C2E2C4-FB24-A327-1F5E-C766A91C74C0}"/>
              </a:ext>
            </a:extLst>
          </p:cNvPr>
          <p:cNvSpPr/>
          <p:nvPr/>
        </p:nvSpPr>
        <p:spPr>
          <a:xfrm>
            <a:off x="675455" y="3731399"/>
            <a:ext cx="10675832" cy="2550904"/>
          </a:xfrm>
          <a:prstGeom prst="rect">
            <a:avLst/>
          </a:prstGeom>
          <a:blipFill>
            <a:blip r:embed="rId2" cstate="print"/>
            <a:stretch>
              <a:fillRect/>
            </a:stretch>
          </a:blipFill>
        </p:spPr>
        <p:txBody>
          <a:bodyPr wrap="square" lIns="0" tIns="0" rIns="0" bIns="0" rtlCol="0"/>
          <a:lstStyle/>
          <a:p>
            <a:endParaRPr sz="2052" dirty="0"/>
          </a:p>
        </p:txBody>
      </p:sp>
      <p:sp>
        <p:nvSpPr>
          <p:cNvPr id="10" name="object 29">
            <a:extLst>
              <a:ext uri="{FF2B5EF4-FFF2-40B4-BE49-F238E27FC236}">
                <a16:creationId xmlns:a16="http://schemas.microsoft.com/office/drawing/2014/main" id="{F9C45D7B-BFAC-701A-1457-8E44B30DE526}"/>
              </a:ext>
            </a:extLst>
          </p:cNvPr>
          <p:cNvSpPr txBox="1"/>
          <p:nvPr/>
        </p:nvSpPr>
        <p:spPr>
          <a:xfrm>
            <a:off x="712473" y="2999661"/>
            <a:ext cx="10935241" cy="486223"/>
          </a:xfrm>
          <a:prstGeom prst="rect">
            <a:avLst/>
          </a:prstGeom>
        </p:spPr>
        <p:txBody>
          <a:bodyPr vert="horz" wrap="square" lIns="0" tIns="0" rIns="0" bIns="0" rtlCol="0">
            <a:spAutoFit/>
          </a:bodyPr>
          <a:lstStyle/>
          <a:p>
            <a:pPr marL="14480" marR="5791">
              <a:lnSpc>
                <a:spcPct val="101899"/>
              </a:lnSpc>
            </a:pPr>
            <a:r>
              <a:rPr sz="1600" spc="-5" dirty="0">
                <a:latin typeface="Arial" panose="020B0604020202020204" pitchFamily="34" charset="0"/>
                <a:cs typeface="Arial" panose="020B0604020202020204" pitchFamily="34" charset="0"/>
              </a:rPr>
              <a:t>Regimen</a:t>
            </a:r>
            <a:r>
              <a:rPr sz="1600" spc="-40" dirty="0">
                <a:latin typeface="Arial" panose="020B0604020202020204" pitchFamily="34" charset="0"/>
                <a:cs typeface="Arial" panose="020B0604020202020204" pitchFamily="34" charset="0"/>
              </a:rPr>
              <a:t> </a:t>
            </a:r>
            <a:r>
              <a:rPr sz="1600" spc="12" dirty="0">
                <a:latin typeface="Arial" panose="020B0604020202020204" pitchFamily="34" charset="0"/>
                <a:cs typeface="Arial" panose="020B0604020202020204" pitchFamily="34" charset="0"/>
              </a:rPr>
              <a:t>d</a:t>
            </a:r>
            <a:r>
              <a:rPr sz="1600" spc="17" dirty="0">
                <a:latin typeface="Arial" panose="020B0604020202020204" pitchFamily="34" charset="0"/>
                <a:cs typeface="Arial" panose="020B0604020202020204" pitchFamily="34" charset="0"/>
              </a:rPr>
              <a:t>e</a:t>
            </a:r>
            <a:r>
              <a:rPr sz="1600" spc="-28" dirty="0">
                <a:latin typeface="Arial" panose="020B0604020202020204" pitchFamily="34" charset="0"/>
                <a:cs typeface="Arial" panose="020B0604020202020204" pitchFamily="34" charset="0"/>
              </a:rPr>
              <a:t> </a:t>
            </a:r>
            <a:r>
              <a:rPr sz="1600" spc="5" dirty="0">
                <a:latin typeface="Arial" panose="020B0604020202020204" pitchFamily="34" charset="0"/>
                <a:cs typeface="Arial" panose="020B0604020202020204" pitchFamily="34" charset="0"/>
              </a:rPr>
              <a:t>apli</a:t>
            </a:r>
            <a:r>
              <a:rPr sz="1600" dirty="0">
                <a:latin typeface="Arial" panose="020B0604020202020204" pitchFamily="34" charset="0"/>
                <a:cs typeface="Arial" panose="020B0604020202020204" pitchFamily="34" charset="0"/>
              </a:rPr>
              <a:t>c</a:t>
            </a:r>
            <a:r>
              <a:rPr sz="1600" spc="5" dirty="0">
                <a:latin typeface="Arial" panose="020B0604020202020204" pitchFamily="34" charset="0"/>
                <a:cs typeface="Arial" panose="020B0604020202020204" pitchFamily="34" charset="0"/>
              </a:rPr>
              <a:t>a</a:t>
            </a:r>
            <a:r>
              <a:rPr sz="1600" spc="12" dirty="0">
                <a:latin typeface="Arial" panose="020B0604020202020204" pitchFamily="34" charset="0"/>
                <a:cs typeface="Arial" panose="020B0604020202020204" pitchFamily="34" charset="0"/>
              </a:rPr>
              <a:t>c</a:t>
            </a:r>
            <a:r>
              <a:rPr sz="1600" dirty="0">
                <a:latin typeface="Arial" panose="020B0604020202020204" pitchFamily="34" charset="0"/>
                <a:cs typeface="Arial" panose="020B0604020202020204" pitchFamily="34" charset="0"/>
              </a:rPr>
              <a:t>i</a:t>
            </a:r>
            <a:r>
              <a:rPr sz="1600" spc="17" dirty="0">
                <a:latin typeface="Arial" panose="020B0604020202020204" pitchFamily="34" charset="0"/>
                <a:cs typeface="Arial" panose="020B0604020202020204" pitchFamily="34" charset="0"/>
              </a:rPr>
              <a:t>ón</a:t>
            </a:r>
            <a:r>
              <a:rPr sz="1600" spc="-40" dirty="0">
                <a:latin typeface="Arial" panose="020B0604020202020204" pitchFamily="34" charset="0"/>
                <a:cs typeface="Arial" panose="020B0604020202020204" pitchFamily="34" charset="0"/>
              </a:rPr>
              <a:t> </a:t>
            </a:r>
            <a:r>
              <a:rPr sz="1600" spc="12" dirty="0">
                <a:latin typeface="Arial" panose="020B0604020202020204" pitchFamily="34" charset="0"/>
                <a:cs typeface="Arial" panose="020B0604020202020204" pitchFamily="34" charset="0"/>
              </a:rPr>
              <a:t>pa</a:t>
            </a:r>
            <a:r>
              <a:rPr sz="1600" spc="-34" dirty="0">
                <a:latin typeface="Arial" panose="020B0604020202020204" pitchFamily="34" charset="0"/>
                <a:cs typeface="Arial" panose="020B0604020202020204" pitchFamily="34" charset="0"/>
              </a:rPr>
              <a:t>r</a:t>
            </a:r>
            <a:r>
              <a:rPr sz="1600" spc="12" dirty="0">
                <a:latin typeface="Arial" panose="020B0604020202020204" pitchFamily="34" charset="0"/>
                <a:cs typeface="Arial" panose="020B0604020202020204" pitchFamily="34" charset="0"/>
              </a:rPr>
              <a:t>a</a:t>
            </a:r>
            <a:r>
              <a:rPr sz="1600" spc="-23" dirty="0">
                <a:latin typeface="Arial" panose="020B0604020202020204" pitchFamily="34" charset="0"/>
                <a:cs typeface="Arial" panose="020B0604020202020204" pitchFamily="34" charset="0"/>
              </a:rPr>
              <a:t> </a:t>
            </a:r>
            <a:r>
              <a:rPr sz="1600" b="1" spc="12" dirty="0">
                <a:latin typeface="Arial" panose="020B0604020202020204" pitchFamily="34" charset="0"/>
                <a:cs typeface="Arial" panose="020B0604020202020204" pitchFamily="34" charset="0"/>
              </a:rPr>
              <a:t>aqu</a:t>
            </a:r>
            <a:r>
              <a:rPr sz="1600" b="1" spc="17" dirty="0">
                <a:latin typeface="Arial" panose="020B0604020202020204" pitchFamily="34" charset="0"/>
                <a:cs typeface="Arial" panose="020B0604020202020204" pitchFamily="34" charset="0"/>
              </a:rPr>
              <a:t>e</a:t>
            </a:r>
            <a:r>
              <a:rPr sz="1600" b="1" dirty="0">
                <a:latin typeface="Arial" panose="020B0604020202020204" pitchFamily="34" charset="0"/>
                <a:cs typeface="Arial" panose="020B0604020202020204" pitchFamily="34" charset="0"/>
              </a:rPr>
              <a:t>ll</a:t>
            </a:r>
            <a:r>
              <a:rPr sz="1600" b="1" spc="12" dirty="0">
                <a:latin typeface="Arial" panose="020B0604020202020204" pitchFamily="34" charset="0"/>
                <a:cs typeface="Arial" panose="020B0604020202020204" pitchFamily="34" charset="0"/>
              </a:rPr>
              <a:t>os</a:t>
            </a:r>
            <a:r>
              <a:rPr sz="1600" b="1" spc="-40" dirty="0">
                <a:latin typeface="Arial" panose="020B0604020202020204" pitchFamily="34" charset="0"/>
                <a:cs typeface="Arial" panose="020B0604020202020204" pitchFamily="34" charset="0"/>
              </a:rPr>
              <a:t> </a:t>
            </a:r>
            <a:r>
              <a:rPr sz="1600" b="1" spc="17" dirty="0">
                <a:latin typeface="Arial" panose="020B0604020202020204" pitchFamily="34" charset="0"/>
                <a:cs typeface="Arial" panose="020B0604020202020204" pitchFamily="34" charset="0"/>
              </a:rPr>
              <a:t>e</a:t>
            </a:r>
            <a:r>
              <a:rPr sz="1600" b="1" dirty="0">
                <a:latin typeface="Arial" panose="020B0604020202020204" pitchFamily="34" charset="0"/>
                <a:cs typeface="Arial" panose="020B0604020202020204" pitchFamily="34" charset="0"/>
              </a:rPr>
              <a:t>s</a:t>
            </a:r>
            <a:r>
              <a:rPr sz="1600" b="1" spc="-23" dirty="0">
                <a:latin typeface="Arial" panose="020B0604020202020204" pitchFamily="34" charset="0"/>
                <a:cs typeface="Arial" panose="020B0604020202020204" pitchFamily="34" charset="0"/>
              </a:rPr>
              <a:t>t</a:t>
            </a:r>
            <a:r>
              <a:rPr sz="1600" b="1" spc="5" dirty="0">
                <a:latin typeface="Arial" panose="020B0604020202020204" pitchFamily="34" charset="0"/>
                <a:cs typeface="Arial" panose="020B0604020202020204" pitchFamily="34" charset="0"/>
              </a:rPr>
              <a:t>abl</a:t>
            </a:r>
            <a:r>
              <a:rPr sz="1600" b="1" spc="12" dirty="0">
                <a:latin typeface="Arial" panose="020B0604020202020204" pitchFamily="34" charset="0"/>
                <a:cs typeface="Arial" panose="020B0604020202020204" pitchFamily="34" charset="0"/>
              </a:rPr>
              <a:t>ec</a:t>
            </a:r>
            <a:r>
              <a:rPr sz="1600" b="1" spc="5" dirty="0">
                <a:latin typeface="Arial" panose="020B0604020202020204" pitchFamily="34" charset="0"/>
                <a:cs typeface="Arial" panose="020B0604020202020204" pitchFamily="34" charset="0"/>
              </a:rPr>
              <a:t>imi</a:t>
            </a:r>
            <a:r>
              <a:rPr sz="1600" b="1" spc="17" dirty="0">
                <a:latin typeface="Arial" panose="020B0604020202020204" pitchFamily="34" charset="0"/>
                <a:cs typeface="Arial" panose="020B0604020202020204" pitchFamily="34" charset="0"/>
              </a:rPr>
              <a:t>e</a:t>
            </a:r>
            <a:r>
              <a:rPr sz="1600" b="1" spc="-5" dirty="0">
                <a:latin typeface="Arial" panose="020B0604020202020204" pitchFamily="34" charset="0"/>
                <a:cs typeface="Arial" panose="020B0604020202020204" pitchFamily="34" charset="0"/>
              </a:rPr>
              <a:t>nt</a:t>
            </a:r>
            <a:r>
              <a:rPr sz="1600" b="1" spc="12" dirty="0">
                <a:latin typeface="Arial" panose="020B0604020202020204" pitchFamily="34" charset="0"/>
                <a:cs typeface="Arial" panose="020B0604020202020204" pitchFamily="34" charset="0"/>
              </a:rPr>
              <a:t>os</a:t>
            </a:r>
            <a:r>
              <a:rPr sz="1600" b="1" spc="-68" dirty="0">
                <a:latin typeface="Arial" panose="020B0604020202020204" pitchFamily="34" charset="0"/>
                <a:cs typeface="Arial" panose="020B0604020202020204" pitchFamily="34" charset="0"/>
              </a:rPr>
              <a:t> </a:t>
            </a:r>
            <a:r>
              <a:rPr sz="1600" b="1" spc="5" dirty="0">
                <a:latin typeface="Arial" panose="020B0604020202020204" pitchFamily="34" charset="0"/>
                <a:cs typeface="Arial" panose="020B0604020202020204" pitchFamily="34" charset="0"/>
              </a:rPr>
              <a:t>indu</a:t>
            </a:r>
            <a:r>
              <a:rPr sz="1600" b="1" dirty="0">
                <a:latin typeface="Arial" panose="020B0604020202020204" pitchFamily="34" charset="0"/>
                <a:cs typeface="Arial" panose="020B0604020202020204" pitchFamily="34" charset="0"/>
              </a:rPr>
              <a:t>s</a:t>
            </a:r>
            <a:r>
              <a:rPr sz="1600" b="1" spc="5" dirty="0">
                <a:latin typeface="Arial" panose="020B0604020202020204" pitchFamily="34" charset="0"/>
                <a:cs typeface="Arial" panose="020B0604020202020204" pitchFamily="34" charset="0"/>
              </a:rPr>
              <a:t>t</a:t>
            </a:r>
            <a:r>
              <a:rPr sz="1600" b="1" spc="12" dirty="0">
                <a:latin typeface="Arial" panose="020B0604020202020204" pitchFamily="34" charset="0"/>
                <a:cs typeface="Arial" panose="020B0604020202020204" pitchFamily="34" charset="0"/>
              </a:rPr>
              <a:t>r</a:t>
            </a:r>
            <a:r>
              <a:rPr sz="1600" b="1" dirty="0">
                <a:latin typeface="Arial" panose="020B0604020202020204" pitchFamily="34" charset="0"/>
                <a:cs typeface="Arial" panose="020B0604020202020204" pitchFamily="34" charset="0"/>
              </a:rPr>
              <a:t>ial</a:t>
            </a:r>
            <a:r>
              <a:rPr sz="1600" b="1" spc="12" dirty="0">
                <a:latin typeface="Arial" panose="020B0604020202020204" pitchFamily="34" charset="0"/>
                <a:cs typeface="Arial" panose="020B0604020202020204" pitchFamily="34" charset="0"/>
              </a:rPr>
              <a:t>es</a:t>
            </a:r>
            <a:r>
              <a:rPr sz="1600" b="1" spc="-45" dirty="0">
                <a:latin typeface="Arial" panose="020B0604020202020204" pitchFamily="34" charset="0"/>
                <a:cs typeface="Arial" panose="020B0604020202020204" pitchFamily="34" charset="0"/>
              </a:rPr>
              <a:t> </a:t>
            </a:r>
            <a:r>
              <a:rPr sz="1600" b="1" spc="12" dirty="0">
                <a:latin typeface="Arial" panose="020B0604020202020204" pitchFamily="34" charset="0"/>
                <a:cs typeface="Arial" panose="020B0604020202020204" pitchFamily="34" charset="0"/>
              </a:rPr>
              <a:t>qu</a:t>
            </a:r>
            <a:r>
              <a:rPr sz="1600" b="1" spc="17" dirty="0">
                <a:latin typeface="Arial" panose="020B0604020202020204" pitchFamily="34" charset="0"/>
                <a:cs typeface="Arial" panose="020B0604020202020204" pitchFamily="34" charset="0"/>
              </a:rPr>
              <a:t>e</a:t>
            </a:r>
            <a:r>
              <a:rPr sz="1600" b="1" spc="-17" dirty="0">
                <a:latin typeface="Arial" panose="020B0604020202020204" pitchFamily="34" charset="0"/>
                <a:cs typeface="Arial" panose="020B0604020202020204" pitchFamily="34" charset="0"/>
              </a:rPr>
              <a:t> </a:t>
            </a:r>
            <a:r>
              <a:rPr sz="1600" b="1" spc="17" dirty="0">
                <a:latin typeface="Arial" panose="020B0604020202020204" pitchFamily="34" charset="0"/>
                <a:cs typeface="Arial" panose="020B0604020202020204" pitchFamily="34" charset="0"/>
              </a:rPr>
              <a:t>e</a:t>
            </a:r>
            <a:r>
              <a:rPr sz="1600" b="1" dirty="0">
                <a:latin typeface="Arial" panose="020B0604020202020204" pitchFamily="34" charset="0"/>
                <a:cs typeface="Arial" panose="020B0604020202020204" pitchFamily="34" charset="0"/>
              </a:rPr>
              <a:t>s</a:t>
            </a:r>
            <a:r>
              <a:rPr sz="1600" b="1" spc="-23" dirty="0">
                <a:latin typeface="Arial" panose="020B0604020202020204" pitchFamily="34" charset="0"/>
                <a:cs typeface="Arial" panose="020B0604020202020204" pitchFamily="34" charset="0"/>
              </a:rPr>
              <a:t>t</a:t>
            </a:r>
            <a:r>
              <a:rPr sz="1600" b="1" spc="5" dirty="0">
                <a:latin typeface="Arial" panose="020B0604020202020204" pitchFamily="34" charset="0"/>
                <a:cs typeface="Arial" panose="020B0604020202020204" pitchFamily="34" charset="0"/>
              </a:rPr>
              <a:t>á</a:t>
            </a:r>
            <a:r>
              <a:rPr sz="1600" b="1" spc="17" dirty="0">
                <a:latin typeface="Arial" panose="020B0604020202020204" pitchFamily="34" charset="0"/>
                <a:cs typeface="Arial" panose="020B0604020202020204" pitchFamily="34" charset="0"/>
              </a:rPr>
              <a:t>n</a:t>
            </a:r>
            <a:r>
              <a:rPr sz="1600" b="1" spc="-52" dirty="0">
                <a:latin typeface="Arial" panose="020B0604020202020204" pitchFamily="34" charset="0"/>
                <a:cs typeface="Arial" panose="020B0604020202020204" pitchFamily="34" charset="0"/>
              </a:rPr>
              <a:t> </a:t>
            </a:r>
            <a:r>
              <a:rPr sz="1600" b="1" spc="17" dirty="0">
                <a:latin typeface="Arial" panose="020B0604020202020204" pitchFamily="34" charset="0"/>
                <a:cs typeface="Arial" panose="020B0604020202020204" pitchFamily="34" charset="0"/>
              </a:rPr>
              <a:t>en</a:t>
            </a:r>
            <a:r>
              <a:rPr sz="1600" b="1" spc="-40" dirty="0">
                <a:latin typeface="Arial" panose="020B0604020202020204" pitchFamily="34" charset="0"/>
                <a:cs typeface="Arial" panose="020B0604020202020204" pitchFamily="34" charset="0"/>
              </a:rPr>
              <a:t> </a:t>
            </a:r>
            <a:r>
              <a:rPr sz="1600" b="1" spc="12" dirty="0">
                <a:latin typeface="Arial" panose="020B0604020202020204" pitchFamily="34" charset="0"/>
                <a:cs typeface="Arial" panose="020B0604020202020204" pitchFamily="34" charset="0"/>
              </a:rPr>
              <a:t>p</a:t>
            </a:r>
            <a:r>
              <a:rPr sz="1600" b="1" spc="-17" dirty="0">
                <a:latin typeface="Arial" panose="020B0604020202020204" pitchFamily="34" charset="0"/>
                <a:cs typeface="Arial" panose="020B0604020202020204" pitchFamily="34" charset="0"/>
              </a:rPr>
              <a:t>r</a:t>
            </a:r>
            <a:r>
              <a:rPr sz="1600" b="1" spc="12" dirty="0">
                <a:latin typeface="Arial" panose="020B0604020202020204" pitchFamily="34" charset="0"/>
                <a:cs typeface="Arial" panose="020B0604020202020204" pitchFamily="34" charset="0"/>
              </a:rPr>
              <a:t>oceso</a:t>
            </a:r>
            <a:r>
              <a:rPr sz="1600" b="1" spc="-57" dirty="0">
                <a:latin typeface="Arial" panose="020B0604020202020204" pitchFamily="34" charset="0"/>
                <a:cs typeface="Arial" panose="020B0604020202020204" pitchFamily="34" charset="0"/>
              </a:rPr>
              <a:t> </a:t>
            </a:r>
            <a:r>
              <a:rPr sz="1600" b="1" spc="12" dirty="0">
                <a:latin typeface="Arial" panose="020B0604020202020204" pitchFamily="34" charset="0"/>
                <a:cs typeface="Arial" panose="020B0604020202020204" pitchFamily="34" charset="0"/>
              </a:rPr>
              <a:t>d</a:t>
            </a:r>
            <a:r>
              <a:rPr sz="1600" b="1" spc="17" dirty="0">
                <a:latin typeface="Arial" panose="020B0604020202020204" pitchFamily="34" charset="0"/>
                <a:cs typeface="Arial" panose="020B0604020202020204" pitchFamily="34" charset="0"/>
              </a:rPr>
              <a:t>e</a:t>
            </a:r>
            <a:r>
              <a:rPr sz="1600" b="1" spc="5" dirty="0">
                <a:latin typeface="Arial" panose="020B0604020202020204" pitchFamily="34" charset="0"/>
                <a:cs typeface="Arial" panose="020B0604020202020204" pitchFamily="34" charset="0"/>
              </a:rPr>
              <a:t> </a:t>
            </a:r>
            <a:r>
              <a:rPr sz="1600" b="1" dirty="0">
                <a:latin typeface="Arial" panose="020B0604020202020204" pitchFamily="34" charset="0"/>
                <a:cs typeface="Arial" panose="020B0604020202020204" pitchFamily="34" charset="0"/>
              </a:rPr>
              <a:t>c</a:t>
            </a:r>
            <a:r>
              <a:rPr sz="1600" b="1" spc="17" dirty="0">
                <a:latin typeface="Arial" panose="020B0604020202020204" pitchFamily="34" charset="0"/>
                <a:cs typeface="Arial" panose="020B0604020202020204" pitchFamily="34" charset="0"/>
              </a:rPr>
              <a:t>o</a:t>
            </a:r>
            <a:r>
              <a:rPr sz="1600" b="1" spc="12" dirty="0">
                <a:latin typeface="Arial" panose="020B0604020202020204" pitchFamily="34" charset="0"/>
                <a:cs typeface="Arial" panose="020B0604020202020204" pitchFamily="34" charset="0"/>
              </a:rPr>
              <a:t>n</a:t>
            </a:r>
            <a:r>
              <a:rPr sz="1600" b="1" dirty="0">
                <a:latin typeface="Arial" panose="020B0604020202020204" pitchFamily="34" charset="0"/>
                <a:cs typeface="Arial" panose="020B0604020202020204" pitchFamily="34" charset="0"/>
              </a:rPr>
              <a:t>s</a:t>
            </a:r>
            <a:r>
              <a:rPr sz="1600" b="1" spc="5" dirty="0">
                <a:latin typeface="Arial" panose="020B0604020202020204" pitchFamily="34" charset="0"/>
                <a:cs typeface="Arial" panose="020B0604020202020204" pitchFamily="34" charset="0"/>
              </a:rPr>
              <a:t>tru</a:t>
            </a:r>
            <a:r>
              <a:rPr sz="1600" b="1" spc="12" dirty="0">
                <a:latin typeface="Arial" panose="020B0604020202020204" pitchFamily="34" charset="0"/>
                <a:cs typeface="Arial" panose="020B0604020202020204" pitchFamily="34" charset="0"/>
              </a:rPr>
              <a:t>cc</a:t>
            </a:r>
            <a:r>
              <a:rPr sz="1600" b="1" dirty="0">
                <a:latin typeface="Arial" panose="020B0604020202020204" pitchFamily="34" charset="0"/>
                <a:cs typeface="Arial" panose="020B0604020202020204" pitchFamily="34" charset="0"/>
              </a:rPr>
              <a:t>i</a:t>
            </a:r>
            <a:r>
              <a:rPr sz="1600" b="1" spc="17" dirty="0">
                <a:latin typeface="Arial" panose="020B0604020202020204" pitchFamily="34" charset="0"/>
                <a:cs typeface="Arial" panose="020B0604020202020204" pitchFamily="34" charset="0"/>
              </a:rPr>
              <a:t>ó</a:t>
            </a:r>
            <a:r>
              <a:rPr sz="1600" b="1" spc="12" dirty="0">
                <a:latin typeface="Arial" panose="020B0604020202020204" pitchFamily="34" charset="0"/>
                <a:cs typeface="Arial" panose="020B0604020202020204" pitchFamily="34" charset="0"/>
              </a:rPr>
              <a:t>n</a:t>
            </a:r>
            <a:r>
              <a:rPr sz="1600" b="1" dirty="0">
                <a:latin typeface="Arial" panose="020B0604020202020204" pitchFamily="34" charset="0"/>
                <a:cs typeface="Arial" panose="020B0604020202020204" pitchFamily="34" charset="0"/>
              </a:rPr>
              <a:t>,</a:t>
            </a:r>
            <a:r>
              <a:rPr sz="1600" b="1" spc="-74" dirty="0">
                <a:latin typeface="Arial" panose="020B0604020202020204" pitchFamily="34" charset="0"/>
                <a:cs typeface="Arial" panose="020B0604020202020204" pitchFamily="34" charset="0"/>
              </a:rPr>
              <a:t> </a:t>
            </a:r>
            <a:r>
              <a:rPr sz="1600" b="1" spc="5" dirty="0">
                <a:latin typeface="Arial" panose="020B0604020202020204" pitchFamily="34" charset="0"/>
                <a:cs typeface="Arial" panose="020B0604020202020204" pitchFamily="34" charset="0"/>
              </a:rPr>
              <a:t>a</a:t>
            </a:r>
            <a:r>
              <a:rPr sz="1600" b="1" spc="12" dirty="0">
                <a:latin typeface="Arial" panose="020B0604020202020204" pitchFamily="34" charset="0"/>
                <a:cs typeface="Arial" panose="020B0604020202020204" pitchFamily="34" charset="0"/>
              </a:rPr>
              <a:t>m</a:t>
            </a:r>
            <a:r>
              <a:rPr sz="1600" b="1" spc="5" dirty="0">
                <a:latin typeface="Arial" panose="020B0604020202020204" pitchFamily="34" charset="0"/>
                <a:cs typeface="Arial" panose="020B0604020202020204" pitchFamily="34" charset="0"/>
              </a:rPr>
              <a:t>plia</a:t>
            </a:r>
            <a:r>
              <a:rPr sz="1600" b="1" spc="12" dirty="0">
                <a:latin typeface="Arial" panose="020B0604020202020204" pitchFamily="34" charset="0"/>
                <a:cs typeface="Arial" panose="020B0604020202020204" pitchFamily="34" charset="0"/>
              </a:rPr>
              <a:t>c</a:t>
            </a:r>
            <a:r>
              <a:rPr sz="1600" b="1" dirty="0">
                <a:latin typeface="Arial" panose="020B0604020202020204" pitchFamily="34" charset="0"/>
                <a:cs typeface="Arial" panose="020B0604020202020204" pitchFamily="34" charset="0"/>
              </a:rPr>
              <a:t>i</a:t>
            </a:r>
            <a:r>
              <a:rPr sz="1600" b="1" spc="17" dirty="0">
                <a:latin typeface="Arial" panose="020B0604020202020204" pitchFamily="34" charset="0"/>
                <a:cs typeface="Arial" panose="020B0604020202020204" pitchFamily="34" charset="0"/>
              </a:rPr>
              <a:t>ó</a:t>
            </a:r>
            <a:r>
              <a:rPr sz="1600" b="1" spc="12" dirty="0">
                <a:latin typeface="Arial" panose="020B0604020202020204" pitchFamily="34" charset="0"/>
                <a:cs typeface="Arial" panose="020B0604020202020204" pitchFamily="34" charset="0"/>
              </a:rPr>
              <a:t>n</a:t>
            </a:r>
            <a:r>
              <a:rPr sz="1600" b="1" dirty="0">
                <a:latin typeface="Arial" panose="020B0604020202020204" pitchFamily="34" charset="0"/>
                <a:cs typeface="Arial" panose="020B0604020202020204" pitchFamily="34" charset="0"/>
              </a:rPr>
              <a:t>,</a:t>
            </a:r>
            <a:r>
              <a:rPr sz="1600" b="1" spc="-17" dirty="0">
                <a:latin typeface="Arial" panose="020B0604020202020204" pitchFamily="34" charset="0"/>
                <a:cs typeface="Arial" panose="020B0604020202020204" pitchFamily="34" charset="0"/>
              </a:rPr>
              <a:t> </a:t>
            </a:r>
            <a:r>
              <a:rPr sz="1600" b="1" spc="12" dirty="0">
                <a:latin typeface="Arial" panose="020B0604020202020204" pitchFamily="34" charset="0"/>
                <a:cs typeface="Arial" panose="020B0604020202020204" pitchFamily="34" charset="0"/>
              </a:rPr>
              <a:t>m</a:t>
            </a:r>
            <a:r>
              <a:rPr sz="1600" b="1" spc="17" dirty="0">
                <a:latin typeface="Arial" panose="020B0604020202020204" pitchFamily="34" charset="0"/>
                <a:cs typeface="Arial" panose="020B0604020202020204" pitchFamily="34" charset="0"/>
              </a:rPr>
              <a:t>o</a:t>
            </a:r>
            <a:r>
              <a:rPr sz="1600" b="1" spc="5" dirty="0">
                <a:latin typeface="Arial" panose="020B0604020202020204" pitchFamily="34" charset="0"/>
                <a:cs typeface="Arial" panose="020B0604020202020204" pitchFamily="34" charset="0"/>
              </a:rPr>
              <a:t>difi</a:t>
            </a:r>
            <a:r>
              <a:rPr sz="1600" b="1" dirty="0">
                <a:latin typeface="Arial" panose="020B0604020202020204" pitchFamily="34" charset="0"/>
                <a:cs typeface="Arial" panose="020B0604020202020204" pitchFamily="34" charset="0"/>
              </a:rPr>
              <a:t>c</a:t>
            </a:r>
            <a:r>
              <a:rPr sz="1600" b="1" spc="5" dirty="0">
                <a:latin typeface="Arial" panose="020B0604020202020204" pitchFamily="34" charset="0"/>
                <a:cs typeface="Arial" panose="020B0604020202020204" pitchFamily="34" charset="0"/>
              </a:rPr>
              <a:t>a</a:t>
            </a:r>
            <a:r>
              <a:rPr sz="1600" b="1" spc="12" dirty="0">
                <a:latin typeface="Arial" panose="020B0604020202020204" pitchFamily="34" charset="0"/>
                <a:cs typeface="Arial" panose="020B0604020202020204" pitchFamily="34" charset="0"/>
              </a:rPr>
              <a:t>c</a:t>
            </a:r>
            <a:r>
              <a:rPr sz="1600" b="1" dirty="0">
                <a:latin typeface="Arial" panose="020B0604020202020204" pitchFamily="34" charset="0"/>
                <a:cs typeface="Arial" panose="020B0604020202020204" pitchFamily="34" charset="0"/>
              </a:rPr>
              <a:t>i</a:t>
            </a:r>
            <a:r>
              <a:rPr sz="1600" b="1" spc="17" dirty="0">
                <a:latin typeface="Arial" panose="020B0604020202020204" pitchFamily="34" charset="0"/>
                <a:cs typeface="Arial" panose="020B0604020202020204" pitchFamily="34" charset="0"/>
              </a:rPr>
              <a:t>ó</a:t>
            </a:r>
            <a:r>
              <a:rPr sz="1600" b="1" spc="12" dirty="0">
                <a:latin typeface="Arial" panose="020B0604020202020204" pitchFamily="34" charset="0"/>
                <a:cs typeface="Arial" panose="020B0604020202020204" pitchFamily="34" charset="0"/>
              </a:rPr>
              <a:t>n</a:t>
            </a:r>
            <a:r>
              <a:rPr sz="1600" dirty="0">
                <a:latin typeface="Arial" panose="020B0604020202020204" pitchFamily="34" charset="0"/>
                <a:cs typeface="Arial" panose="020B0604020202020204" pitchFamily="34" charset="0"/>
              </a:rPr>
              <a:t>,</a:t>
            </a:r>
            <a:r>
              <a:rPr sz="1600" spc="-45" dirty="0">
                <a:latin typeface="Arial" panose="020B0604020202020204" pitchFamily="34" charset="0"/>
                <a:cs typeface="Arial" panose="020B0604020202020204" pitchFamily="34" charset="0"/>
              </a:rPr>
              <a:t> </a:t>
            </a:r>
            <a:r>
              <a:rPr sz="1600" spc="-17" dirty="0">
                <a:latin typeface="Arial" panose="020B0604020202020204" pitchFamily="34" charset="0"/>
                <a:cs typeface="Arial" panose="020B0604020202020204" pitchFamily="34" charset="0"/>
              </a:rPr>
              <a:t>r</a:t>
            </a:r>
            <a:r>
              <a:rPr sz="1600" spc="5" dirty="0">
                <a:latin typeface="Arial" panose="020B0604020202020204" pitchFamily="34" charset="0"/>
                <a:cs typeface="Arial" panose="020B0604020202020204" pitchFamily="34" charset="0"/>
              </a:rPr>
              <a:t>e</a:t>
            </a:r>
            <a:r>
              <a:rPr sz="1600" spc="-40" dirty="0">
                <a:latin typeface="Arial" panose="020B0604020202020204" pitchFamily="34" charset="0"/>
                <a:cs typeface="Arial" panose="020B0604020202020204" pitchFamily="34" charset="0"/>
              </a:rPr>
              <a:t>f</a:t>
            </a:r>
            <a:r>
              <a:rPr sz="1600" spc="17" dirty="0">
                <a:latin typeface="Arial" panose="020B0604020202020204" pitchFamily="34" charset="0"/>
                <a:cs typeface="Arial" panose="020B0604020202020204" pitchFamily="34" charset="0"/>
              </a:rPr>
              <a:t>o</a:t>
            </a:r>
            <a:r>
              <a:rPr sz="1600" spc="5" dirty="0">
                <a:latin typeface="Arial" panose="020B0604020202020204" pitchFamily="34" charset="0"/>
                <a:cs typeface="Arial" panose="020B0604020202020204" pitchFamily="34" charset="0"/>
              </a:rPr>
              <a:t>r</a:t>
            </a:r>
            <a:r>
              <a:rPr sz="1600" spc="12" dirty="0">
                <a:latin typeface="Arial" panose="020B0604020202020204" pitchFamily="34" charset="0"/>
                <a:cs typeface="Arial" panose="020B0604020202020204" pitchFamily="34" charset="0"/>
              </a:rPr>
              <a:t>ma</a:t>
            </a:r>
            <a:r>
              <a:rPr sz="1600" spc="-52" dirty="0">
                <a:latin typeface="Arial" panose="020B0604020202020204" pitchFamily="34" charset="0"/>
                <a:cs typeface="Arial" panose="020B0604020202020204" pitchFamily="34" charset="0"/>
              </a:rPr>
              <a:t> </a:t>
            </a:r>
            <a:r>
              <a:rPr sz="1600" spc="17" dirty="0">
                <a:latin typeface="Arial" panose="020B0604020202020204" pitchFamily="34" charset="0"/>
                <a:cs typeface="Arial" panose="020B0604020202020204" pitchFamily="34" charset="0"/>
              </a:rPr>
              <a:t>o</a:t>
            </a:r>
            <a:r>
              <a:rPr sz="1600" spc="-28" dirty="0">
                <a:latin typeface="Arial" panose="020B0604020202020204" pitchFamily="34" charset="0"/>
                <a:cs typeface="Arial" panose="020B0604020202020204" pitchFamily="34" charset="0"/>
              </a:rPr>
              <a:t> </a:t>
            </a:r>
            <a:r>
              <a:rPr sz="1600" spc="-17" dirty="0">
                <a:latin typeface="Arial" panose="020B0604020202020204" pitchFamily="34" charset="0"/>
                <a:cs typeface="Arial" panose="020B0604020202020204" pitchFamily="34" charset="0"/>
              </a:rPr>
              <a:t>r</a:t>
            </a:r>
            <a:r>
              <a:rPr sz="1600" spc="17" dirty="0">
                <a:latin typeface="Arial" panose="020B0604020202020204" pitchFamily="34" charset="0"/>
                <a:cs typeface="Arial" panose="020B0604020202020204" pitchFamily="34" charset="0"/>
              </a:rPr>
              <a:t>e</a:t>
            </a:r>
            <a:r>
              <a:rPr sz="1600" spc="5" dirty="0">
                <a:latin typeface="Arial" panose="020B0604020202020204" pitchFamily="34" charset="0"/>
                <a:cs typeface="Arial" panose="020B0604020202020204" pitchFamily="34" charset="0"/>
              </a:rPr>
              <a:t>habili</a:t>
            </a:r>
            <a:r>
              <a:rPr sz="1600" spc="-23" dirty="0">
                <a:latin typeface="Arial" panose="020B0604020202020204" pitchFamily="34" charset="0"/>
                <a:cs typeface="Arial" panose="020B0604020202020204" pitchFamily="34" charset="0"/>
              </a:rPr>
              <a:t>t</a:t>
            </a:r>
            <a:r>
              <a:rPr sz="1600" spc="5" dirty="0">
                <a:latin typeface="Arial" panose="020B0604020202020204" pitchFamily="34" charset="0"/>
                <a:cs typeface="Arial" panose="020B0604020202020204" pitchFamily="34" charset="0"/>
              </a:rPr>
              <a:t>a</a:t>
            </a:r>
            <a:r>
              <a:rPr sz="1600" spc="12" dirty="0">
                <a:latin typeface="Arial" panose="020B0604020202020204" pitchFamily="34" charset="0"/>
                <a:cs typeface="Arial" panose="020B0604020202020204" pitchFamily="34" charset="0"/>
              </a:rPr>
              <a:t>c</a:t>
            </a:r>
            <a:r>
              <a:rPr sz="1600" dirty="0">
                <a:latin typeface="Arial" panose="020B0604020202020204" pitchFamily="34" charset="0"/>
                <a:cs typeface="Arial" panose="020B0604020202020204" pitchFamily="34" charset="0"/>
              </a:rPr>
              <a:t>i</a:t>
            </a:r>
            <a:r>
              <a:rPr sz="1600" spc="17" dirty="0">
                <a:latin typeface="Arial" panose="020B0604020202020204" pitchFamily="34" charset="0"/>
                <a:cs typeface="Arial" panose="020B0604020202020204" pitchFamily="34" charset="0"/>
              </a:rPr>
              <a:t>ón</a:t>
            </a:r>
            <a:r>
              <a:rPr sz="1600" spc="-23" dirty="0">
                <a:latin typeface="Arial" panose="020B0604020202020204" pitchFamily="34" charset="0"/>
                <a:cs typeface="Arial" panose="020B0604020202020204" pitchFamily="34" charset="0"/>
              </a:rPr>
              <a:t> </a:t>
            </a:r>
            <a:r>
              <a:rPr sz="1600" spc="17" dirty="0">
                <a:latin typeface="Arial" panose="020B0604020202020204" pitchFamily="34" charset="0"/>
                <a:cs typeface="Arial" panose="020B0604020202020204" pitchFamily="34" charset="0"/>
              </a:rPr>
              <a:t>en</a:t>
            </a:r>
            <a:r>
              <a:rPr sz="1600" spc="-40" dirty="0">
                <a:latin typeface="Arial" panose="020B0604020202020204" pitchFamily="34" charset="0"/>
                <a:cs typeface="Arial" panose="020B0604020202020204" pitchFamily="34" charset="0"/>
              </a:rPr>
              <a:t> </a:t>
            </a:r>
            <a:r>
              <a:rPr sz="1600" spc="12" dirty="0">
                <a:latin typeface="Arial" panose="020B0604020202020204" pitchFamily="34" charset="0"/>
                <a:cs typeface="Arial" panose="020B0604020202020204" pitchFamily="34" charset="0"/>
              </a:rPr>
              <a:t>el</a:t>
            </a:r>
            <a:r>
              <a:rPr sz="1600" spc="-40" dirty="0">
                <a:latin typeface="Arial" panose="020B0604020202020204" pitchFamily="34" charset="0"/>
                <a:cs typeface="Arial" panose="020B0604020202020204" pitchFamily="34" charset="0"/>
              </a:rPr>
              <a:t> </a:t>
            </a:r>
            <a:r>
              <a:rPr sz="1600" spc="17" dirty="0">
                <a:latin typeface="Arial" panose="020B0604020202020204" pitchFamily="34" charset="0"/>
                <a:cs typeface="Arial" panose="020B0604020202020204" pitchFamily="34" charset="0"/>
              </a:rPr>
              <a:t>mome</a:t>
            </a:r>
            <a:r>
              <a:rPr sz="1600" spc="-5" dirty="0">
                <a:latin typeface="Arial" panose="020B0604020202020204" pitchFamily="34" charset="0"/>
                <a:cs typeface="Arial" panose="020B0604020202020204" pitchFamily="34" charset="0"/>
              </a:rPr>
              <a:t>nt</a:t>
            </a:r>
            <a:r>
              <a:rPr sz="1600" spc="17" dirty="0">
                <a:latin typeface="Arial" panose="020B0604020202020204" pitchFamily="34" charset="0"/>
                <a:cs typeface="Arial" panose="020B0604020202020204" pitchFamily="34" charset="0"/>
              </a:rPr>
              <a:t>o</a:t>
            </a:r>
            <a:r>
              <a:rPr sz="1600" spc="-45" dirty="0">
                <a:latin typeface="Arial" panose="020B0604020202020204" pitchFamily="34" charset="0"/>
                <a:cs typeface="Arial" panose="020B0604020202020204" pitchFamily="34" charset="0"/>
              </a:rPr>
              <a:t> </a:t>
            </a:r>
            <a:r>
              <a:rPr sz="1600" spc="12" dirty="0">
                <a:latin typeface="Arial" panose="020B0604020202020204" pitchFamily="34" charset="0"/>
                <a:cs typeface="Arial" panose="020B0604020202020204" pitchFamily="34" charset="0"/>
              </a:rPr>
              <a:t>d</a:t>
            </a:r>
            <a:r>
              <a:rPr sz="1600" spc="17" dirty="0">
                <a:latin typeface="Arial" panose="020B0604020202020204" pitchFamily="34" charset="0"/>
                <a:cs typeface="Arial" panose="020B0604020202020204" pitchFamily="34" charset="0"/>
              </a:rPr>
              <a:t>e</a:t>
            </a:r>
            <a:r>
              <a:rPr sz="1600" spc="-28"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l</a:t>
            </a:r>
            <a:r>
              <a:rPr sz="1600" spc="12" dirty="0">
                <a:latin typeface="Arial" panose="020B0604020202020204" pitchFamily="34" charset="0"/>
                <a:cs typeface="Arial" panose="020B0604020202020204" pitchFamily="34" charset="0"/>
              </a:rPr>
              <a:t>a</a:t>
            </a:r>
            <a:r>
              <a:rPr sz="1600" spc="-40" dirty="0">
                <a:latin typeface="Arial" panose="020B0604020202020204" pitchFamily="34" charset="0"/>
                <a:cs typeface="Arial" panose="020B0604020202020204" pitchFamily="34" charset="0"/>
              </a:rPr>
              <a:t> </a:t>
            </a:r>
            <a:r>
              <a:rPr sz="1600" spc="17" dirty="0">
                <a:latin typeface="Arial" panose="020B0604020202020204" pitchFamily="34" charset="0"/>
                <a:cs typeface="Arial" panose="020B0604020202020204" pitchFamily="34" charset="0"/>
              </a:rPr>
              <a:t>e</a:t>
            </a:r>
            <a:r>
              <a:rPr sz="1600" spc="-5" dirty="0">
                <a:latin typeface="Arial" panose="020B0604020202020204" pitchFamily="34" charset="0"/>
                <a:cs typeface="Arial" panose="020B0604020202020204" pitchFamily="34" charset="0"/>
              </a:rPr>
              <a:t>n</a:t>
            </a:r>
            <a:r>
              <a:rPr sz="1600" spc="5" dirty="0">
                <a:latin typeface="Arial" panose="020B0604020202020204" pitchFamily="34" charset="0"/>
                <a:cs typeface="Arial" panose="020B0604020202020204" pitchFamily="34" charset="0"/>
              </a:rPr>
              <a:t>t</a:t>
            </a:r>
            <a:r>
              <a:rPr sz="1600" spc="-34" dirty="0">
                <a:latin typeface="Arial" panose="020B0604020202020204" pitchFamily="34" charset="0"/>
                <a:cs typeface="Arial" panose="020B0604020202020204" pitchFamily="34" charset="0"/>
              </a:rPr>
              <a:t>r</a:t>
            </a:r>
            <a:r>
              <a:rPr sz="1600" spc="12" dirty="0">
                <a:latin typeface="Arial" panose="020B0604020202020204" pitchFamily="34" charset="0"/>
                <a:cs typeface="Arial" panose="020B0604020202020204" pitchFamily="34" charset="0"/>
              </a:rPr>
              <a:t>ada</a:t>
            </a:r>
            <a:r>
              <a:rPr sz="1600" spc="-23" dirty="0">
                <a:latin typeface="Arial" panose="020B0604020202020204" pitchFamily="34" charset="0"/>
                <a:cs typeface="Arial" panose="020B0604020202020204" pitchFamily="34" charset="0"/>
              </a:rPr>
              <a:t> </a:t>
            </a:r>
            <a:r>
              <a:rPr sz="1600" spc="17" dirty="0">
                <a:latin typeface="Arial" panose="020B0604020202020204" pitchFamily="34" charset="0"/>
                <a:cs typeface="Arial" panose="020B0604020202020204" pitchFamily="34" charset="0"/>
              </a:rPr>
              <a:t>en</a:t>
            </a:r>
            <a:r>
              <a:rPr sz="1600" spc="-40" dirty="0">
                <a:latin typeface="Arial" panose="020B0604020202020204" pitchFamily="34" charset="0"/>
                <a:cs typeface="Arial" panose="020B0604020202020204" pitchFamily="34" charset="0"/>
              </a:rPr>
              <a:t> </a:t>
            </a:r>
            <a:r>
              <a:rPr sz="1600" spc="17" dirty="0">
                <a:latin typeface="Arial" panose="020B0604020202020204" pitchFamily="34" charset="0"/>
                <a:cs typeface="Arial" panose="020B0604020202020204" pitchFamily="34" charset="0"/>
              </a:rPr>
              <a:t>v</a:t>
            </a:r>
            <a:r>
              <a:rPr sz="1600" dirty="0">
                <a:latin typeface="Arial" panose="020B0604020202020204" pitchFamily="34" charset="0"/>
                <a:cs typeface="Arial" panose="020B0604020202020204" pitchFamily="34" charset="0"/>
              </a:rPr>
              <a:t>i</a:t>
            </a:r>
            <a:r>
              <a:rPr sz="1600" spc="-5" dirty="0">
                <a:latin typeface="Arial" panose="020B0604020202020204" pitchFamily="34" charset="0"/>
                <a:cs typeface="Arial" panose="020B0604020202020204" pitchFamily="34" charset="0"/>
              </a:rPr>
              <a:t>g</a:t>
            </a:r>
            <a:r>
              <a:rPr sz="1600" spc="12" dirty="0">
                <a:latin typeface="Arial" panose="020B0604020202020204" pitchFamily="34" charset="0"/>
                <a:cs typeface="Arial" panose="020B0604020202020204" pitchFamily="34" charset="0"/>
              </a:rPr>
              <a:t>or</a:t>
            </a:r>
            <a:r>
              <a:rPr sz="1600" spc="-45" dirty="0">
                <a:latin typeface="Arial" panose="020B0604020202020204" pitchFamily="34" charset="0"/>
                <a:cs typeface="Arial" panose="020B0604020202020204" pitchFamily="34" charset="0"/>
              </a:rPr>
              <a:t> </a:t>
            </a:r>
            <a:r>
              <a:rPr sz="1600" spc="12" dirty="0">
                <a:latin typeface="Arial" panose="020B0604020202020204" pitchFamily="34" charset="0"/>
                <a:cs typeface="Arial" panose="020B0604020202020204" pitchFamily="34" charset="0"/>
              </a:rPr>
              <a:t>del</a:t>
            </a:r>
            <a:r>
              <a:rPr sz="1600" spc="-34" dirty="0">
                <a:latin typeface="Arial" panose="020B0604020202020204" pitchFamily="34" charset="0"/>
                <a:cs typeface="Arial" panose="020B0604020202020204" pitchFamily="34" charset="0"/>
              </a:rPr>
              <a:t> </a:t>
            </a:r>
            <a:r>
              <a:rPr sz="1600" spc="12" dirty="0">
                <a:latin typeface="Arial" panose="020B0604020202020204" pitchFamily="34" charset="0"/>
                <a:cs typeface="Arial" panose="020B0604020202020204" pitchFamily="34" charset="0"/>
              </a:rPr>
              <a:t>nu</a:t>
            </a:r>
            <a:r>
              <a:rPr sz="1600" dirty="0">
                <a:latin typeface="Arial" panose="020B0604020202020204" pitchFamily="34" charset="0"/>
                <a:cs typeface="Arial" panose="020B0604020202020204" pitchFamily="34" charset="0"/>
              </a:rPr>
              <a:t>ev</a:t>
            </a:r>
            <a:r>
              <a:rPr sz="1600" spc="17" dirty="0">
                <a:latin typeface="Arial" panose="020B0604020202020204" pitchFamily="34" charset="0"/>
                <a:cs typeface="Arial" panose="020B0604020202020204" pitchFamily="34" charset="0"/>
              </a:rPr>
              <a:t>o</a:t>
            </a:r>
            <a:r>
              <a:rPr sz="1600" spc="-28" dirty="0">
                <a:latin typeface="Arial" panose="020B0604020202020204" pitchFamily="34" charset="0"/>
                <a:cs typeface="Arial" panose="020B0604020202020204" pitchFamily="34" charset="0"/>
              </a:rPr>
              <a:t> </a:t>
            </a:r>
            <a:r>
              <a:rPr sz="1600" spc="-5" dirty="0">
                <a:latin typeface="Arial" panose="020B0604020202020204" pitchFamily="34" charset="0"/>
                <a:cs typeface="Arial" panose="020B0604020202020204" pitchFamily="34" charset="0"/>
              </a:rPr>
              <a:t>R</a:t>
            </a:r>
            <a:r>
              <a:rPr sz="1600" spc="17" dirty="0">
                <a:latin typeface="Arial" panose="020B0604020202020204" pitchFamily="34" charset="0"/>
                <a:cs typeface="Arial" panose="020B0604020202020204" pitchFamily="34" charset="0"/>
              </a:rPr>
              <a:t>e</a:t>
            </a:r>
            <a:r>
              <a:rPr sz="1600" spc="12" dirty="0">
                <a:latin typeface="Arial" panose="020B0604020202020204" pitchFamily="34" charset="0"/>
                <a:cs typeface="Arial" panose="020B0604020202020204" pitchFamily="34" charset="0"/>
              </a:rPr>
              <a:t>glam</a:t>
            </a:r>
            <a:r>
              <a:rPr sz="1600" spc="17" dirty="0">
                <a:latin typeface="Arial" panose="020B0604020202020204" pitchFamily="34" charset="0"/>
                <a:cs typeface="Arial" panose="020B0604020202020204" pitchFamily="34" charset="0"/>
              </a:rPr>
              <a:t>e</a:t>
            </a:r>
            <a:r>
              <a:rPr sz="1600" spc="-5" dirty="0">
                <a:latin typeface="Arial" panose="020B0604020202020204" pitchFamily="34" charset="0"/>
                <a:cs typeface="Arial" panose="020B0604020202020204" pitchFamily="34" charset="0"/>
              </a:rPr>
              <a:t>nt</a:t>
            </a:r>
            <a:r>
              <a:rPr sz="1600" spc="12" dirty="0">
                <a:latin typeface="Arial" panose="020B0604020202020204" pitchFamily="34" charset="0"/>
                <a:cs typeface="Arial" panose="020B0604020202020204" pitchFamily="34" charset="0"/>
              </a:rPr>
              <a:t>o.</a:t>
            </a:r>
            <a:endParaRPr sz="1600" dirty="0">
              <a:latin typeface="Arial" panose="020B0604020202020204" pitchFamily="34" charset="0"/>
              <a:cs typeface="Arial" panose="020B0604020202020204" pitchFamily="34" charset="0"/>
            </a:endParaRPr>
          </a:p>
        </p:txBody>
      </p:sp>
      <p:sp>
        <p:nvSpPr>
          <p:cNvPr id="11" name="object 31">
            <a:extLst>
              <a:ext uri="{FF2B5EF4-FFF2-40B4-BE49-F238E27FC236}">
                <a16:creationId xmlns:a16="http://schemas.microsoft.com/office/drawing/2014/main" id="{6AAEB6ED-B52E-18E6-8677-15389361481D}"/>
              </a:ext>
            </a:extLst>
          </p:cNvPr>
          <p:cNvSpPr txBox="1"/>
          <p:nvPr/>
        </p:nvSpPr>
        <p:spPr>
          <a:xfrm>
            <a:off x="662755" y="2017300"/>
            <a:ext cx="4798246" cy="338554"/>
          </a:xfrm>
          <a:prstGeom prst="rect">
            <a:avLst/>
          </a:prstGeom>
          <a:solidFill>
            <a:schemeClr val="tx2"/>
          </a:solidFill>
        </p:spPr>
        <p:txBody>
          <a:bodyPr wrap="square">
            <a:spAutoFit/>
          </a:bodyPr>
          <a:lstStyle>
            <a:defPPr>
              <a:defRPr lang="fr-FR"/>
            </a:defPPr>
            <a:lvl1pPr algn="ctr" defTabSz="1042532" eaLnBrk="0" fontAlgn="base" hangingPunct="0">
              <a:spcBef>
                <a:spcPct val="0"/>
              </a:spcBef>
              <a:spcAft>
                <a:spcPct val="0"/>
              </a:spcAft>
              <a:defRPr spc="300">
                <a:solidFill>
                  <a:schemeClr val="bg1"/>
                </a:solidFill>
                <a:latin typeface="Arial" panose="020B0604020202020204" pitchFamily="34" charset="0"/>
              </a:defRPr>
            </a:lvl1pPr>
          </a:lstStyle>
          <a:p>
            <a:r>
              <a:rPr sz="1600" dirty="0"/>
              <a:t>DISPOSICIONES TRANSITORIAS</a:t>
            </a:r>
            <a:endParaRPr lang="es-ES_tradnl" sz="1600" dirty="0"/>
          </a:p>
        </p:txBody>
      </p:sp>
      <p:sp>
        <p:nvSpPr>
          <p:cNvPr id="12" name="CuadroTexto 11">
            <a:extLst>
              <a:ext uri="{FF2B5EF4-FFF2-40B4-BE49-F238E27FC236}">
                <a16:creationId xmlns:a16="http://schemas.microsoft.com/office/drawing/2014/main" id="{C9F2FBE6-187D-8EAF-EDD1-D517BB878F81}"/>
              </a:ext>
            </a:extLst>
          </p:cNvPr>
          <p:cNvSpPr txBox="1"/>
          <p:nvPr/>
        </p:nvSpPr>
        <p:spPr>
          <a:xfrm>
            <a:off x="675455" y="2456327"/>
            <a:ext cx="4429946" cy="276999"/>
          </a:xfrm>
          <a:prstGeom prst="rect">
            <a:avLst/>
          </a:prstGeom>
          <a:noFill/>
          <a:ln>
            <a:solidFill>
              <a:schemeClr val="tx2"/>
            </a:solidFill>
          </a:ln>
        </p:spPr>
        <p:txBody>
          <a:bodyPr wrap="square">
            <a:spAutoFit/>
          </a:bodyPr>
          <a:lstStyle>
            <a:defPPr>
              <a:defRPr lang="fr-FR"/>
            </a:defPPr>
            <a:lvl1pPr algn="ctr" defTabSz="1042532" eaLnBrk="0" fontAlgn="base" hangingPunct="0">
              <a:spcBef>
                <a:spcPct val="0"/>
              </a:spcBef>
              <a:spcAft>
                <a:spcPct val="0"/>
              </a:spcAft>
              <a:defRPr spc="300">
                <a:solidFill>
                  <a:schemeClr val="bg1"/>
                </a:solidFill>
                <a:latin typeface="Arial" panose="020B0604020202020204" pitchFamily="34" charset="0"/>
              </a:defRPr>
            </a:lvl1pPr>
          </a:lstStyle>
          <a:p>
            <a:r>
              <a:rPr lang="es-ES_tradnl" sz="1200" dirty="0">
                <a:solidFill>
                  <a:schemeClr val="tx2"/>
                </a:solidFill>
              </a:rPr>
              <a:t>DISPOSICIÓN  TRANSITORIA  SEGUNDA</a:t>
            </a:r>
          </a:p>
        </p:txBody>
      </p:sp>
      <p:pic>
        <p:nvPicPr>
          <p:cNvPr id="6" name="Imagen 5">
            <a:extLst>
              <a:ext uri="{FF2B5EF4-FFF2-40B4-BE49-F238E27FC236}">
                <a16:creationId xmlns:a16="http://schemas.microsoft.com/office/drawing/2014/main" id="{AF6568D9-B7F7-66AB-72E5-16CD5BAF19AB}"/>
              </a:ext>
            </a:extLst>
          </p:cNvPr>
          <p:cNvPicPr>
            <a:picLocks noChangeAspect="1"/>
          </p:cNvPicPr>
          <p:nvPr/>
        </p:nvPicPr>
        <p:blipFill>
          <a:blip r:embed="rId3"/>
          <a:stretch>
            <a:fillRect/>
          </a:stretch>
        </p:blipFill>
        <p:spPr>
          <a:xfrm>
            <a:off x="0" y="0"/>
            <a:ext cx="12192000" cy="1859280"/>
          </a:xfrm>
          <a:prstGeom prst="rect">
            <a:avLst/>
          </a:prstGeom>
        </p:spPr>
      </p:pic>
      <p:sp>
        <p:nvSpPr>
          <p:cNvPr id="2" name="CuadroTexto 1">
            <a:extLst>
              <a:ext uri="{FF2B5EF4-FFF2-40B4-BE49-F238E27FC236}">
                <a16:creationId xmlns:a16="http://schemas.microsoft.com/office/drawing/2014/main" id="{3E56D96A-844F-3D46-0362-F308652EDE19}"/>
              </a:ext>
            </a:extLst>
          </p:cNvPr>
          <p:cNvSpPr txBox="1"/>
          <p:nvPr/>
        </p:nvSpPr>
        <p:spPr>
          <a:xfrm>
            <a:off x="4742121" y="287079"/>
            <a:ext cx="7240771" cy="1384995"/>
          </a:xfrm>
          <a:prstGeom prst="rect">
            <a:avLst/>
          </a:prstGeom>
          <a:noFill/>
        </p:spPr>
        <p:txBody>
          <a:bodyPr wrap="square">
            <a:spAutoFit/>
          </a:bodyPr>
          <a:lstStyle/>
          <a:p>
            <a:r>
              <a:rPr lang="es-ES" sz="2800" b="1" dirty="0">
                <a:solidFill>
                  <a:schemeClr val="bg1"/>
                </a:solidFill>
                <a:latin typeface="Calibri" panose="020F0502020204030204" pitchFamily="34" charset="0"/>
                <a:cs typeface="Calibri" panose="020F0502020204030204" pitchFamily="34" charset="0"/>
              </a:rPr>
              <a:t>NUEVO REGLAMENTO DE SEGURIDAD CONTRA INCENDIOS  EN ESTABLECIMIENTOS INDUSTRIALES . RD 164/2025</a:t>
            </a:r>
          </a:p>
        </p:txBody>
      </p:sp>
      <p:pic>
        <p:nvPicPr>
          <p:cNvPr id="3" name="Imagen 2" descr="Imagen que contiene Texto">
            <a:extLst>
              <a:ext uri="{FF2B5EF4-FFF2-40B4-BE49-F238E27FC236}">
                <a16:creationId xmlns:a16="http://schemas.microsoft.com/office/drawing/2014/main" id="{D12BB51B-E882-72E5-838D-6A5E3FBF439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9108" y="180753"/>
            <a:ext cx="1189444" cy="1491321"/>
          </a:xfrm>
          <a:prstGeom prst="rect">
            <a:avLst/>
          </a:prstGeom>
        </p:spPr>
      </p:pic>
      <p:pic>
        <p:nvPicPr>
          <p:cNvPr id="4" name="Picture 2" descr="Avacoi">
            <a:extLst>
              <a:ext uri="{FF2B5EF4-FFF2-40B4-BE49-F238E27FC236}">
                <a16:creationId xmlns:a16="http://schemas.microsoft.com/office/drawing/2014/main" id="{302BA2BF-CBBD-3E7A-5A81-E3316A79F1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73349" y="180753"/>
            <a:ext cx="1265275" cy="1491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9460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AB8BB-BC59-958C-2627-547DC49C5CEF}"/>
            </a:ext>
          </a:extLst>
        </p:cNvPr>
        <p:cNvGrpSpPr/>
        <p:nvPr/>
      </p:nvGrpSpPr>
      <p:grpSpPr>
        <a:xfrm>
          <a:off x="0" y="0"/>
          <a:ext cx="0" cy="0"/>
          <a:chOff x="0" y="0"/>
          <a:chExt cx="0" cy="0"/>
        </a:xfrm>
      </p:grpSpPr>
      <p:sp>
        <p:nvSpPr>
          <p:cNvPr id="10" name="object 29">
            <a:extLst>
              <a:ext uri="{FF2B5EF4-FFF2-40B4-BE49-F238E27FC236}">
                <a16:creationId xmlns:a16="http://schemas.microsoft.com/office/drawing/2014/main" id="{E4096AA7-678E-D788-55C9-FDFD4F73928A}"/>
              </a:ext>
            </a:extLst>
          </p:cNvPr>
          <p:cNvSpPr txBox="1"/>
          <p:nvPr/>
        </p:nvSpPr>
        <p:spPr>
          <a:xfrm>
            <a:off x="209108" y="2812392"/>
            <a:ext cx="11773784" cy="3775905"/>
          </a:xfrm>
          <a:prstGeom prst="rect">
            <a:avLst/>
          </a:prstGeom>
        </p:spPr>
        <p:txBody>
          <a:bodyPr vert="horz" wrap="square" lIns="0" tIns="0" rIns="0" bIns="0" rtlCol="0">
            <a:spAutoFit/>
          </a:bodyPr>
          <a:lstStyle/>
          <a:p>
            <a:pPr algn="ctr"/>
            <a:endParaRPr lang="es-ES" sz="1200" b="1" u="sng" dirty="0"/>
          </a:p>
          <a:p>
            <a:pPr algn="ctr"/>
            <a:r>
              <a:rPr lang="es-ES" sz="1200" b="1" u="sng" dirty="0"/>
              <a:t>ARTICULO 5,3 . TECNICAS DE SEGURIDAD EQUIVALENTE</a:t>
            </a:r>
          </a:p>
          <a:p>
            <a:endParaRPr lang="es-ES" sz="1200" dirty="0"/>
          </a:p>
          <a:p>
            <a:r>
              <a:rPr lang="es-ES" sz="1400" dirty="0"/>
              <a:t>3. Cuando la implantación, ampliación o reforma de un establecimiento industrial se realice en naves ya construidas de polígonos industriales con planeamiento urbanístico aprobado antes de la entrada en vigor de este reglamento, o bien, en un edificio ya existente, en donde, en ambos casos, por sus características no pueda cumplirse íntegramente lo indicado en el apartado 1.a) ni 1.b) del presente artículo, se podrán usar excepcionalmente adaptaciones razonables que difieran de lo indicado en los artículos 7 y 8, bajo responsabilidad del proyectista y previa conformidad del titular del establecimiento, siempre que se justifique su necesidad y que se cumplen las exigencias básicas del artículo 6.1. Estas adaptaciones deberán ser documentadas en el proyecto y presentadas, según lo indicado en los artículos 10 y 11, junto a un informe previo de un organismo de control habilitado para dichas tareas conforme al Reglamento de la Infraestructura para la Calidad y la Seguridad Industrial, aprobado por el Real Decreto 2200/1995, de 28 de diciembre, donde se valide positivamente el cumplimiento de los requisitos citados y la eficacia y adecuación de las soluciones técnicas adoptadas.</a:t>
            </a:r>
          </a:p>
          <a:p>
            <a:r>
              <a:rPr lang="es-ES" sz="1400" dirty="0"/>
              <a:t>En el supuesto de que a través de la correspondiente inspección de la documentación presentada o del establecimiento in situ se detecte justificación insuficiente del cumplimiento reglamentario, el órgano competente de la correspondiente comunidad autónoma o de las ciudades de Ceuta y Melilla requerirá las justificaciones adicionales que estime necesarias, y en el caso de considerarlas insuficientes o considerar que el nivel de seguridad del establecimiento es deficiente, podrá requerir la aplicación de las medidas adicionales que sean oportunas, incluido el cese temporal de la actividad en tanto en cuanto estas no se implementen.</a:t>
            </a:r>
          </a:p>
          <a:p>
            <a:pPr marL="14480" marR="5791">
              <a:lnSpc>
                <a:spcPct val="101899"/>
              </a:lnSpc>
            </a:pPr>
            <a:r>
              <a:rPr sz="1400" spc="12" dirty="0">
                <a:latin typeface="Arial" panose="020B0604020202020204" pitchFamily="34" charset="0"/>
                <a:cs typeface="Arial" panose="020B0604020202020204" pitchFamily="34" charset="0"/>
              </a:rPr>
              <a:t>.</a:t>
            </a:r>
            <a:endParaRPr lang="es-ES" sz="1400" spc="12" dirty="0">
              <a:latin typeface="Arial" panose="020B0604020202020204" pitchFamily="34" charset="0"/>
              <a:cs typeface="Arial" panose="020B0604020202020204" pitchFamily="34" charset="0"/>
            </a:endParaRPr>
          </a:p>
        </p:txBody>
      </p:sp>
      <p:sp>
        <p:nvSpPr>
          <p:cNvPr id="11" name="object 31">
            <a:extLst>
              <a:ext uri="{FF2B5EF4-FFF2-40B4-BE49-F238E27FC236}">
                <a16:creationId xmlns:a16="http://schemas.microsoft.com/office/drawing/2014/main" id="{191930B6-90AA-CDA9-0997-B8A9E5C0E4DF}"/>
              </a:ext>
            </a:extLst>
          </p:cNvPr>
          <p:cNvSpPr txBox="1"/>
          <p:nvPr/>
        </p:nvSpPr>
        <p:spPr>
          <a:xfrm>
            <a:off x="662755" y="2017300"/>
            <a:ext cx="4798246" cy="338554"/>
          </a:xfrm>
          <a:prstGeom prst="rect">
            <a:avLst/>
          </a:prstGeom>
          <a:solidFill>
            <a:schemeClr val="tx2"/>
          </a:solidFill>
        </p:spPr>
        <p:txBody>
          <a:bodyPr wrap="square">
            <a:spAutoFit/>
          </a:bodyPr>
          <a:lstStyle>
            <a:defPPr>
              <a:defRPr lang="fr-FR"/>
            </a:defPPr>
            <a:lvl1pPr algn="ctr" defTabSz="1042532" eaLnBrk="0" fontAlgn="base" hangingPunct="0">
              <a:spcBef>
                <a:spcPct val="0"/>
              </a:spcBef>
              <a:spcAft>
                <a:spcPct val="0"/>
              </a:spcAft>
              <a:defRPr spc="300">
                <a:solidFill>
                  <a:schemeClr val="bg1"/>
                </a:solidFill>
                <a:latin typeface="Arial" panose="020B0604020202020204" pitchFamily="34" charset="0"/>
              </a:defRPr>
            </a:lvl1pPr>
          </a:lstStyle>
          <a:p>
            <a:r>
              <a:rPr sz="1600" dirty="0"/>
              <a:t>DISPOSICIONES TRANSITORIAS</a:t>
            </a:r>
            <a:endParaRPr lang="es-ES_tradnl" sz="1600" dirty="0"/>
          </a:p>
        </p:txBody>
      </p:sp>
      <p:sp>
        <p:nvSpPr>
          <p:cNvPr id="12" name="CuadroTexto 11">
            <a:extLst>
              <a:ext uri="{FF2B5EF4-FFF2-40B4-BE49-F238E27FC236}">
                <a16:creationId xmlns:a16="http://schemas.microsoft.com/office/drawing/2014/main" id="{7D66E8CB-531D-CDD2-FF3B-271BE4F0D40B}"/>
              </a:ext>
            </a:extLst>
          </p:cNvPr>
          <p:cNvSpPr txBox="1"/>
          <p:nvPr/>
        </p:nvSpPr>
        <p:spPr>
          <a:xfrm>
            <a:off x="675455" y="2456327"/>
            <a:ext cx="4429946" cy="276999"/>
          </a:xfrm>
          <a:prstGeom prst="rect">
            <a:avLst/>
          </a:prstGeom>
          <a:noFill/>
          <a:ln>
            <a:solidFill>
              <a:schemeClr val="tx2"/>
            </a:solidFill>
          </a:ln>
        </p:spPr>
        <p:txBody>
          <a:bodyPr wrap="square">
            <a:spAutoFit/>
          </a:bodyPr>
          <a:lstStyle>
            <a:defPPr>
              <a:defRPr lang="fr-FR"/>
            </a:defPPr>
            <a:lvl1pPr algn="ctr" defTabSz="1042532" eaLnBrk="0" fontAlgn="base" hangingPunct="0">
              <a:spcBef>
                <a:spcPct val="0"/>
              </a:spcBef>
              <a:spcAft>
                <a:spcPct val="0"/>
              </a:spcAft>
              <a:defRPr spc="300">
                <a:solidFill>
                  <a:schemeClr val="bg1"/>
                </a:solidFill>
                <a:latin typeface="Arial" panose="020B0604020202020204" pitchFamily="34" charset="0"/>
              </a:defRPr>
            </a:lvl1pPr>
          </a:lstStyle>
          <a:p>
            <a:r>
              <a:rPr lang="es-ES_tradnl" sz="1200" dirty="0">
                <a:solidFill>
                  <a:schemeClr val="tx2"/>
                </a:solidFill>
              </a:rPr>
              <a:t>DISPOSICIÓN  TRANSITORIA  SEGUNDA</a:t>
            </a:r>
          </a:p>
        </p:txBody>
      </p:sp>
      <p:pic>
        <p:nvPicPr>
          <p:cNvPr id="6" name="Imagen 5">
            <a:extLst>
              <a:ext uri="{FF2B5EF4-FFF2-40B4-BE49-F238E27FC236}">
                <a16:creationId xmlns:a16="http://schemas.microsoft.com/office/drawing/2014/main" id="{74F03A7F-5F0E-CA9B-3FE5-F74D30F64F0C}"/>
              </a:ext>
            </a:extLst>
          </p:cNvPr>
          <p:cNvPicPr>
            <a:picLocks noChangeAspect="1"/>
          </p:cNvPicPr>
          <p:nvPr/>
        </p:nvPicPr>
        <p:blipFill>
          <a:blip r:embed="rId2"/>
          <a:stretch>
            <a:fillRect/>
          </a:stretch>
        </p:blipFill>
        <p:spPr>
          <a:xfrm>
            <a:off x="0" y="0"/>
            <a:ext cx="12192000" cy="1859280"/>
          </a:xfrm>
          <a:prstGeom prst="rect">
            <a:avLst/>
          </a:prstGeom>
        </p:spPr>
      </p:pic>
      <p:sp>
        <p:nvSpPr>
          <p:cNvPr id="2" name="CuadroTexto 1">
            <a:extLst>
              <a:ext uri="{FF2B5EF4-FFF2-40B4-BE49-F238E27FC236}">
                <a16:creationId xmlns:a16="http://schemas.microsoft.com/office/drawing/2014/main" id="{42FE9D79-C6EA-657D-7D3C-B7BB52170525}"/>
              </a:ext>
            </a:extLst>
          </p:cNvPr>
          <p:cNvSpPr txBox="1"/>
          <p:nvPr/>
        </p:nvSpPr>
        <p:spPr>
          <a:xfrm>
            <a:off x="4742121" y="287079"/>
            <a:ext cx="7240771" cy="1384995"/>
          </a:xfrm>
          <a:prstGeom prst="rect">
            <a:avLst/>
          </a:prstGeom>
          <a:noFill/>
        </p:spPr>
        <p:txBody>
          <a:bodyPr wrap="square">
            <a:spAutoFit/>
          </a:bodyPr>
          <a:lstStyle/>
          <a:p>
            <a:r>
              <a:rPr lang="es-ES" sz="2800" b="1" dirty="0">
                <a:solidFill>
                  <a:schemeClr val="bg1"/>
                </a:solidFill>
                <a:latin typeface="Calibri" panose="020F0502020204030204" pitchFamily="34" charset="0"/>
                <a:cs typeface="Calibri" panose="020F0502020204030204" pitchFamily="34" charset="0"/>
              </a:rPr>
              <a:t>NUEVO REGLAMENTO DE SEGURIDAD CONTRA INCENDIOS  EN ESTABLECIMIENTOS INDUSTRIALES . RD 164/2025</a:t>
            </a:r>
          </a:p>
        </p:txBody>
      </p:sp>
      <p:pic>
        <p:nvPicPr>
          <p:cNvPr id="3" name="Imagen 2" descr="Imagen que contiene Texto">
            <a:extLst>
              <a:ext uri="{FF2B5EF4-FFF2-40B4-BE49-F238E27FC236}">
                <a16:creationId xmlns:a16="http://schemas.microsoft.com/office/drawing/2014/main" id="{47D1C08A-1234-F21A-9931-FF917BE472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9108" y="180753"/>
            <a:ext cx="1189444" cy="1491321"/>
          </a:xfrm>
          <a:prstGeom prst="rect">
            <a:avLst/>
          </a:prstGeom>
        </p:spPr>
      </p:pic>
      <p:pic>
        <p:nvPicPr>
          <p:cNvPr id="4" name="Picture 2" descr="Avacoi">
            <a:extLst>
              <a:ext uri="{FF2B5EF4-FFF2-40B4-BE49-F238E27FC236}">
                <a16:creationId xmlns:a16="http://schemas.microsoft.com/office/drawing/2014/main" id="{7B12F4D6-1956-4EFD-2790-5C4B1FB647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3349" y="180753"/>
            <a:ext cx="1265275" cy="1491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91560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0D3AE-2700-B9C4-31ED-3FAE2360166A}"/>
            </a:ext>
          </a:extLst>
        </p:cNvPr>
        <p:cNvGrpSpPr/>
        <p:nvPr/>
      </p:nvGrpSpPr>
      <p:grpSpPr>
        <a:xfrm>
          <a:off x="0" y="0"/>
          <a:ext cx="0" cy="0"/>
          <a:chOff x="0" y="0"/>
          <a:chExt cx="0" cy="0"/>
        </a:xfrm>
      </p:grpSpPr>
      <p:sp>
        <p:nvSpPr>
          <p:cNvPr id="10" name="object 29">
            <a:extLst>
              <a:ext uri="{FF2B5EF4-FFF2-40B4-BE49-F238E27FC236}">
                <a16:creationId xmlns:a16="http://schemas.microsoft.com/office/drawing/2014/main" id="{454B1A17-8025-4C3F-86D1-33911EBEB30B}"/>
              </a:ext>
            </a:extLst>
          </p:cNvPr>
          <p:cNvSpPr txBox="1"/>
          <p:nvPr/>
        </p:nvSpPr>
        <p:spPr>
          <a:xfrm>
            <a:off x="209108" y="2812392"/>
            <a:ext cx="11773784" cy="3929794"/>
          </a:xfrm>
          <a:prstGeom prst="rect">
            <a:avLst/>
          </a:prstGeom>
        </p:spPr>
        <p:txBody>
          <a:bodyPr vert="horz" wrap="square" lIns="0" tIns="0" rIns="0" bIns="0" rtlCol="0">
            <a:spAutoFit/>
          </a:bodyPr>
          <a:lstStyle/>
          <a:p>
            <a:pPr algn="ctr"/>
            <a:endParaRPr lang="es-ES" sz="1200" b="1" u="sng" dirty="0"/>
          </a:p>
          <a:p>
            <a:pPr algn="ctr"/>
            <a:r>
              <a:rPr lang="es-ES" sz="1200" b="1" u="sng" dirty="0"/>
              <a:t>ARTICULO 10,3 DISEÑO PRESTACIONAL. </a:t>
            </a:r>
          </a:p>
          <a:p>
            <a:pPr algn="ctr"/>
            <a:endParaRPr lang="es-ES" sz="1200" b="1" u="sng" dirty="0"/>
          </a:p>
          <a:p>
            <a:r>
              <a:rPr lang="es-ES" sz="1400" dirty="0"/>
              <a:t>Técnicas prestacionales : Estas técnicas podrán usarse para casos particulares donde concurran circunstancias que así lo justifiquen y por ello se pretenda sustituir por soluciones equivalentes algunas de las prescripciones de los anexos I, II, III o IV del reglamento (incluidas las ubicaciones no permitidas recogidas en el epígrafe III del anexo II), apartándose de lo recogido en los artículos 7 y 8. En el proyecto se deberán listar los apartados que no se cumplen de dichos anexos y documentar las soluciones escogidas.</a:t>
            </a:r>
          </a:p>
          <a:p>
            <a:r>
              <a:rPr lang="es-ES" sz="1400" dirty="0"/>
              <a:t>En el caso de usar técnicas de seguridad equivalente, las soluciones técnicas adoptadas deberán justificarse con base en normas o guías de diseño de reconocido prestigio, quedando esto detallado en el proyecto.</a:t>
            </a:r>
          </a:p>
          <a:p>
            <a:r>
              <a:rPr lang="es-ES" sz="1400" dirty="0"/>
              <a:t>En el caso de usar diseño prestacional, el proyecto basado en prestaciones deberá seguir la metodología establecida en las normas UNE-ISO 23932 y UNE-ISO 16733-1, u otras normas equivalentes o guías de reconocido prestigio. Si fuera necesaria la utilización de métodos de cálculo para predecir fenómenos relacionados con el incendio, estos deberán estar verificados y validados conforme a la norma UNE-ISO 16730-1 u otra especificación equivalente. En el proyecto deberán quedar detalladas todas las consideraciones que fuera necesario conocer respecto al diseño prestacional realizado (objetivos de seguridad, condiciones de uso de las instalaciones y el resto de las consideraciones que existan). Asimismo, se deberá realizar un control y seguimiento específico del desempeño de los objetivos de seguridad en la fase de ejecución material del proyecto y se deberá contar con un plan de validación o de prueba de la obra ejecutada que permita validar las prestaciones de seguridad finalmente logradas.</a:t>
            </a:r>
          </a:p>
          <a:p>
            <a:pPr algn="ctr"/>
            <a:endParaRPr lang="es-ES" sz="1200" b="1" u="sng" dirty="0"/>
          </a:p>
          <a:p>
            <a:endParaRPr lang="es-ES" sz="1200" dirty="0"/>
          </a:p>
          <a:p>
            <a:pPr marL="14480" marR="5791">
              <a:lnSpc>
                <a:spcPct val="101899"/>
              </a:lnSpc>
            </a:pPr>
            <a:r>
              <a:rPr sz="1400" spc="12" dirty="0">
                <a:latin typeface="Arial" panose="020B0604020202020204" pitchFamily="34" charset="0"/>
                <a:cs typeface="Arial" panose="020B0604020202020204" pitchFamily="34" charset="0"/>
              </a:rPr>
              <a:t>.</a:t>
            </a:r>
            <a:endParaRPr lang="es-ES" sz="1400" spc="12" dirty="0">
              <a:latin typeface="Arial" panose="020B0604020202020204" pitchFamily="34" charset="0"/>
              <a:cs typeface="Arial" panose="020B0604020202020204" pitchFamily="34" charset="0"/>
            </a:endParaRPr>
          </a:p>
        </p:txBody>
      </p:sp>
      <p:sp>
        <p:nvSpPr>
          <p:cNvPr id="11" name="object 31">
            <a:extLst>
              <a:ext uri="{FF2B5EF4-FFF2-40B4-BE49-F238E27FC236}">
                <a16:creationId xmlns:a16="http://schemas.microsoft.com/office/drawing/2014/main" id="{250EC172-CB79-2AD5-D474-52C2086A4E91}"/>
              </a:ext>
            </a:extLst>
          </p:cNvPr>
          <p:cNvSpPr txBox="1"/>
          <p:nvPr/>
        </p:nvSpPr>
        <p:spPr>
          <a:xfrm>
            <a:off x="662755" y="2017300"/>
            <a:ext cx="4798246" cy="338554"/>
          </a:xfrm>
          <a:prstGeom prst="rect">
            <a:avLst/>
          </a:prstGeom>
          <a:solidFill>
            <a:schemeClr val="tx2"/>
          </a:solidFill>
        </p:spPr>
        <p:txBody>
          <a:bodyPr wrap="square">
            <a:spAutoFit/>
          </a:bodyPr>
          <a:lstStyle>
            <a:defPPr>
              <a:defRPr lang="fr-FR"/>
            </a:defPPr>
            <a:lvl1pPr algn="ctr" defTabSz="1042532" eaLnBrk="0" fontAlgn="base" hangingPunct="0">
              <a:spcBef>
                <a:spcPct val="0"/>
              </a:spcBef>
              <a:spcAft>
                <a:spcPct val="0"/>
              </a:spcAft>
              <a:defRPr spc="300">
                <a:solidFill>
                  <a:schemeClr val="bg1"/>
                </a:solidFill>
                <a:latin typeface="Arial" panose="020B0604020202020204" pitchFamily="34" charset="0"/>
              </a:defRPr>
            </a:lvl1pPr>
          </a:lstStyle>
          <a:p>
            <a:r>
              <a:rPr sz="1600" dirty="0"/>
              <a:t>DISPOSICIONES TRANSITORIAS</a:t>
            </a:r>
            <a:endParaRPr lang="es-ES_tradnl" sz="1600" dirty="0"/>
          </a:p>
        </p:txBody>
      </p:sp>
      <p:sp>
        <p:nvSpPr>
          <p:cNvPr id="12" name="CuadroTexto 11">
            <a:extLst>
              <a:ext uri="{FF2B5EF4-FFF2-40B4-BE49-F238E27FC236}">
                <a16:creationId xmlns:a16="http://schemas.microsoft.com/office/drawing/2014/main" id="{1EF39D7D-58EC-7512-0864-7B33085049D0}"/>
              </a:ext>
            </a:extLst>
          </p:cNvPr>
          <p:cNvSpPr txBox="1"/>
          <p:nvPr/>
        </p:nvSpPr>
        <p:spPr>
          <a:xfrm>
            <a:off x="675455" y="2456327"/>
            <a:ext cx="4429946" cy="276999"/>
          </a:xfrm>
          <a:prstGeom prst="rect">
            <a:avLst/>
          </a:prstGeom>
          <a:noFill/>
          <a:ln>
            <a:solidFill>
              <a:schemeClr val="tx2"/>
            </a:solidFill>
          </a:ln>
        </p:spPr>
        <p:txBody>
          <a:bodyPr wrap="square">
            <a:spAutoFit/>
          </a:bodyPr>
          <a:lstStyle>
            <a:defPPr>
              <a:defRPr lang="fr-FR"/>
            </a:defPPr>
            <a:lvl1pPr algn="ctr" defTabSz="1042532" eaLnBrk="0" fontAlgn="base" hangingPunct="0">
              <a:spcBef>
                <a:spcPct val="0"/>
              </a:spcBef>
              <a:spcAft>
                <a:spcPct val="0"/>
              </a:spcAft>
              <a:defRPr spc="300">
                <a:solidFill>
                  <a:schemeClr val="bg1"/>
                </a:solidFill>
                <a:latin typeface="Arial" panose="020B0604020202020204" pitchFamily="34" charset="0"/>
              </a:defRPr>
            </a:lvl1pPr>
          </a:lstStyle>
          <a:p>
            <a:r>
              <a:rPr lang="es-ES_tradnl" sz="1200" dirty="0">
                <a:solidFill>
                  <a:schemeClr val="tx2"/>
                </a:solidFill>
              </a:rPr>
              <a:t>DISPOSICIÓN  TRANSITORIA  SEGUNDA</a:t>
            </a:r>
          </a:p>
        </p:txBody>
      </p:sp>
      <p:pic>
        <p:nvPicPr>
          <p:cNvPr id="6" name="Imagen 5">
            <a:extLst>
              <a:ext uri="{FF2B5EF4-FFF2-40B4-BE49-F238E27FC236}">
                <a16:creationId xmlns:a16="http://schemas.microsoft.com/office/drawing/2014/main" id="{97EFE9C9-0B34-9C79-02BD-BD67DF8D37B4}"/>
              </a:ext>
            </a:extLst>
          </p:cNvPr>
          <p:cNvPicPr>
            <a:picLocks noChangeAspect="1"/>
          </p:cNvPicPr>
          <p:nvPr/>
        </p:nvPicPr>
        <p:blipFill>
          <a:blip r:embed="rId2"/>
          <a:stretch>
            <a:fillRect/>
          </a:stretch>
        </p:blipFill>
        <p:spPr>
          <a:xfrm>
            <a:off x="0" y="0"/>
            <a:ext cx="12192000" cy="1859280"/>
          </a:xfrm>
          <a:prstGeom prst="rect">
            <a:avLst/>
          </a:prstGeom>
        </p:spPr>
      </p:pic>
      <p:sp>
        <p:nvSpPr>
          <p:cNvPr id="2" name="CuadroTexto 1">
            <a:extLst>
              <a:ext uri="{FF2B5EF4-FFF2-40B4-BE49-F238E27FC236}">
                <a16:creationId xmlns:a16="http://schemas.microsoft.com/office/drawing/2014/main" id="{93021D1F-509E-0FA0-8E2E-984E8E3266F0}"/>
              </a:ext>
            </a:extLst>
          </p:cNvPr>
          <p:cNvSpPr txBox="1"/>
          <p:nvPr/>
        </p:nvSpPr>
        <p:spPr>
          <a:xfrm>
            <a:off x="4742121" y="287079"/>
            <a:ext cx="7240771" cy="1384995"/>
          </a:xfrm>
          <a:prstGeom prst="rect">
            <a:avLst/>
          </a:prstGeom>
          <a:noFill/>
        </p:spPr>
        <p:txBody>
          <a:bodyPr wrap="square">
            <a:spAutoFit/>
          </a:bodyPr>
          <a:lstStyle/>
          <a:p>
            <a:r>
              <a:rPr lang="es-ES" sz="2800" b="1" dirty="0">
                <a:solidFill>
                  <a:schemeClr val="bg1"/>
                </a:solidFill>
                <a:latin typeface="Calibri" panose="020F0502020204030204" pitchFamily="34" charset="0"/>
                <a:cs typeface="Calibri" panose="020F0502020204030204" pitchFamily="34" charset="0"/>
              </a:rPr>
              <a:t>NUEVO REGLAMENTO DE SEGURIDAD CONTRA INCENDIOS  EN ESTABLECIMIENTOS INDUSTRIALES . RD 164/2025</a:t>
            </a:r>
          </a:p>
        </p:txBody>
      </p:sp>
      <p:pic>
        <p:nvPicPr>
          <p:cNvPr id="3" name="Imagen 2" descr="Imagen que contiene Texto">
            <a:extLst>
              <a:ext uri="{FF2B5EF4-FFF2-40B4-BE49-F238E27FC236}">
                <a16:creationId xmlns:a16="http://schemas.microsoft.com/office/drawing/2014/main" id="{308EB7FA-53C8-E735-D4C4-AFFB60BA94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9108" y="180753"/>
            <a:ext cx="1189444" cy="1491321"/>
          </a:xfrm>
          <a:prstGeom prst="rect">
            <a:avLst/>
          </a:prstGeom>
        </p:spPr>
      </p:pic>
      <p:pic>
        <p:nvPicPr>
          <p:cNvPr id="4" name="Picture 2" descr="Avacoi">
            <a:extLst>
              <a:ext uri="{FF2B5EF4-FFF2-40B4-BE49-F238E27FC236}">
                <a16:creationId xmlns:a16="http://schemas.microsoft.com/office/drawing/2014/main" id="{02403A5B-D264-6F15-EAB2-413C567E41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3349" y="180753"/>
            <a:ext cx="1265275" cy="1491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5106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6B599-F8D8-67F5-9ED0-708B89AF108C}"/>
            </a:ext>
          </a:extLst>
        </p:cNvPr>
        <p:cNvGrpSpPr/>
        <p:nvPr/>
      </p:nvGrpSpPr>
      <p:grpSpPr>
        <a:xfrm>
          <a:off x="0" y="0"/>
          <a:ext cx="0" cy="0"/>
          <a:chOff x="0" y="0"/>
          <a:chExt cx="0" cy="0"/>
        </a:xfrm>
      </p:grpSpPr>
      <p:sp>
        <p:nvSpPr>
          <p:cNvPr id="10" name="object 29">
            <a:extLst>
              <a:ext uri="{FF2B5EF4-FFF2-40B4-BE49-F238E27FC236}">
                <a16:creationId xmlns:a16="http://schemas.microsoft.com/office/drawing/2014/main" id="{7B8894E8-04D9-9D08-48B9-FC8121382C17}"/>
              </a:ext>
            </a:extLst>
          </p:cNvPr>
          <p:cNvSpPr txBox="1"/>
          <p:nvPr/>
        </p:nvSpPr>
        <p:spPr>
          <a:xfrm>
            <a:off x="209108" y="2801759"/>
            <a:ext cx="11773784" cy="1190582"/>
          </a:xfrm>
          <a:prstGeom prst="rect">
            <a:avLst/>
          </a:prstGeom>
        </p:spPr>
        <p:txBody>
          <a:bodyPr vert="horz" wrap="square" lIns="0" tIns="0" rIns="0" bIns="0" rtlCol="0">
            <a:spAutoFit/>
          </a:bodyPr>
          <a:lstStyle/>
          <a:p>
            <a:pPr algn="ctr"/>
            <a:endParaRPr lang="es-ES" sz="1200" b="1" u="sng" dirty="0"/>
          </a:p>
          <a:p>
            <a:pPr algn="ctr"/>
            <a:endParaRPr lang="es-ES" sz="1200" b="1" u="sng" dirty="0"/>
          </a:p>
          <a:p>
            <a:pPr algn="ctr"/>
            <a:r>
              <a:rPr lang="es-ES" sz="4000" b="1" dirty="0"/>
              <a:t>MUCHAS GRACIAS POR SU ATENCIÓN </a:t>
            </a:r>
          </a:p>
          <a:p>
            <a:pPr marL="14480" marR="5791">
              <a:lnSpc>
                <a:spcPct val="101899"/>
              </a:lnSpc>
            </a:pPr>
            <a:r>
              <a:rPr sz="1400" spc="12" dirty="0">
                <a:latin typeface="Arial" panose="020B0604020202020204" pitchFamily="34" charset="0"/>
                <a:cs typeface="Arial" panose="020B0604020202020204" pitchFamily="34" charset="0"/>
              </a:rPr>
              <a:t>.</a:t>
            </a:r>
            <a:endParaRPr lang="es-ES" sz="1400" spc="12" dirty="0">
              <a:latin typeface="Arial" panose="020B0604020202020204" pitchFamily="34" charset="0"/>
              <a:cs typeface="Arial" panose="020B0604020202020204" pitchFamily="34" charset="0"/>
            </a:endParaRPr>
          </a:p>
        </p:txBody>
      </p:sp>
      <p:pic>
        <p:nvPicPr>
          <p:cNvPr id="6" name="Imagen 5">
            <a:extLst>
              <a:ext uri="{FF2B5EF4-FFF2-40B4-BE49-F238E27FC236}">
                <a16:creationId xmlns:a16="http://schemas.microsoft.com/office/drawing/2014/main" id="{F9A7486B-0EC2-F1EF-981B-CEBCC3B64781}"/>
              </a:ext>
            </a:extLst>
          </p:cNvPr>
          <p:cNvPicPr>
            <a:picLocks noChangeAspect="1"/>
          </p:cNvPicPr>
          <p:nvPr/>
        </p:nvPicPr>
        <p:blipFill>
          <a:blip r:embed="rId2"/>
          <a:stretch>
            <a:fillRect/>
          </a:stretch>
        </p:blipFill>
        <p:spPr>
          <a:xfrm>
            <a:off x="0" y="0"/>
            <a:ext cx="12192000" cy="1859280"/>
          </a:xfrm>
          <a:prstGeom prst="rect">
            <a:avLst/>
          </a:prstGeom>
        </p:spPr>
      </p:pic>
      <p:sp>
        <p:nvSpPr>
          <p:cNvPr id="2" name="CuadroTexto 1">
            <a:extLst>
              <a:ext uri="{FF2B5EF4-FFF2-40B4-BE49-F238E27FC236}">
                <a16:creationId xmlns:a16="http://schemas.microsoft.com/office/drawing/2014/main" id="{8304951E-518C-851F-D652-188171F7C8F4}"/>
              </a:ext>
            </a:extLst>
          </p:cNvPr>
          <p:cNvSpPr txBox="1"/>
          <p:nvPr/>
        </p:nvSpPr>
        <p:spPr>
          <a:xfrm>
            <a:off x="4742121" y="287079"/>
            <a:ext cx="7240771" cy="1384995"/>
          </a:xfrm>
          <a:prstGeom prst="rect">
            <a:avLst/>
          </a:prstGeom>
          <a:noFill/>
        </p:spPr>
        <p:txBody>
          <a:bodyPr wrap="square">
            <a:spAutoFit/>
          </a:bodyPr>
          <a:lstStyle/>
          <a:p>
            <a:r>
              <a:rPr lang="es-ES" sz="2800" b="1" dirty="0">
                <a:solidFill>
                  <a:schemeClr val="bg1"/>
                </a:solidFill>
                <a:latin typeface="Calibri" panose="020F0502020204030204" pitchFamily="34" charset="0"/>
                <a:cs typeface="Calibri" panose="020F0502020204030204" pitchFamily="34" charset="0"/>
              </a:rPr>
              <a:t>NUEVO REGLAMENTO DE SEGURIDAD CONTRA INCENDIOS  EN ESTABLECIMIENTOS INDUSTRIALES . RD 164/2025</a:t>
            </a:r>
          </a:p>
        </p:txBody>
      </p:sp>
      <p:pic>
        <p:nvPicPr>
          <p:cNvPr id="3" name="Imagen 2" descr="Imagen que contiene Texto">
            <a:extLst>
              <a:ext uri="{FF2B5EF4-FFF2-40B4-BE49-F238E27FC236}">
                <a16:creationId xmlns:a16="http://schemas.microsoft.com/office/drawing/2014/main" id="{366E4D63-DA85-7F6A-A4C5-857C99452A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9108" y="180753"/>
            <a:ext cx="1189444" cy="1491321"/>
          </a:xfrm>
          <a:prstGeom prst="rect">
            <a:avLst/>
          </a:prstGeom>
        </p:spPr>
      </p:pic>
      <p:pic>
        <p:nvPicPr>
          <p:cNvPr id="4" name="Picture 2" descr="Avacoi">
            <a:extLst>
              <a:ext uri="{FF2B5EF4-FFF2-40B4-BE49-F238E27FC236}">
                <a16:creationId xmlns:a16="http://schemas.microsoft.com/office/drawing/2014/main" id="{8091CC1A-B48E-5E41-BD1D-C9344A2E3F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3349" y="180753"/>
            <a:ext cx="1265275" cy="1491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92480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a:extLst>
              <a:ext uri="{FF2B5EF4-FFF2-40B4-BE49-F238E27FC236}">
                <a16:creationId xmlns:a16="http://schemas.microsoft.com/office/drawing/2014/main" id="{F8FEFD16-79EF-68D9-6CC2-409353E2F2C7}"/>
              </a:ext>
            </a:extLst>
          </p:cNvPr>
          <p:cNvSpPr>
            <a:spLocks noGrp="1"/>
          </p:cNvSpPr>
          <p:nvPr>
            <p:ph type="body" sz="quarter" idx="10"/>
          </p:nvPr>
        </p:nvSpPr>
        <p:spPr/>
        <p:txBody>
          <a:bodyPr/>
          <a:lstStyle/>
          <a:p>
            <a:r>
              <a:rPr lang="es-ES_tradnl" dirty="0"/>
              <a:t>WWW.BUREAUVERITAS.ES</a:t>
            </a:r>
          </a:p>
        </p:txBody>
      </p:sp>
    </p:spTree>
    <p:extLst>
      <p:ext uri="{BB962C8B-B14F-4D97-AF65-F5344CB8AC3E}">
        <p14:creationId xmlns:p14="http://schemas.microsoft.com/office/powerpoint/2010/main" val="4139933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V2024AZUL">
  <a:themeElements>
    <a:clrScheme name="Personalizado 3">
      <a:dk1>
        <a:srgbClr val="000000"/>
      </a:dk1>
      <a:lt1>
        <a:sysClr val="window" lastClr="FFFFFF"/>
      </a:lt1>
      <a:dk2>
        <a:srgbClr val="00049E"/>
      </a:dk2>
      <a:lt2>
        <a:srgbClr val="706F6F"/>
      </a:lt2>
      <a:accent1>
        <a:srgbClr val="2C32FF"/>
      </a:accent1>
      <a:accent2>
        <a:srgbClr val="00B0F0"/>
      </a:accent2>
      <a:accent3>
        <a:srgbClr val="00B4C4"/>
      </a:accent3>
      <a:accent4>
        <a:srgbClr val="82CA9C"/>
      </a:accent4>
      <a:accent5>
        <a:srgbClr val="9185BE"/>
      </a:accent5>
      <a:accent6>
        <a:srgbClr val="B9BAFF"/>
      </a:accent6>
      <a:hlink>
        <a:srgbClr val="01B3C4"/>
      </a:hlink>
      <a:folHlink>
        <a:srgbClr val="9185BE"/>
      </a:folHlink>
    </a:clrScheme>
    <a:fontScheme name="BV">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BV2024AZUL" id="{9BBF4AC1-C547-49C4-9EF5-3018535CDA86}" vid="{83083E36-D6CB-4BCC-96AD-78CF2BEA7BCB}"/>
    </a:ext>
  </a:extLst>
</a:theme>
</file>

<file path=ppt/theme/theme2.xml><?xml version="1.0" encoding="utf-8"?>
<a:theme xmlns:a="http://schemas.openxmlformats.org/drawingml/2006/main" name="1_Template Capital Market Day">
  <a:themeElements>
    <a:clrScheme name="Personnalisé 1">
      <a:dk1>
        <a:srgbClr val="1D1D1B"/>
      </a:dk1>
      <a:lt1>
        <a:sysClr val="window" lastClr="FFFFFF"/>
      </a:lt1>
      <a:dk2>
        <a:srgbClr val="00049E"/>
      </a:dk2>
      <a:lt2>
        <a:srgbClr val="FFFFFF"/>
      </a:lt2>
      <a:accent1>
        <a:srgbClr val="00049E"/>
      </a:accent1>
      <a:accent2>
        <a:srgbClr val="7275FE"/>
      </a:accent2>
      <a:accent3>
        <a:srgbClr val="01B3C4"/>
      </a:accent3>
      <a:accent4>
        <a:srgbClr val="9185BE"/>
      </a:accent4>
      <a:accent5>
        <a:srgbClr val="00049E"/>
      </a:accent5>
      <a:accent6>
        <a:srgbClr val="7275FE"/>
      </a:accent6>
      <a:hlink>
        <a:srgbClr val="01B3C4"/>
      </a:hlink>
      <a:folHlink>
        <a:srgbClr val="9185BE"/>
      </a:folHlink>
    </a:clrScheme>
    <a:fontScheme name="BV">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4729910b-0629-40cd-b918-a66cb4f7cdb4" xsi:nil="true"/>
    <lcf76f155ced4ddcb4097134ff3c332f xmlns="e09558f7-87c1-47bd-ac4d-0cb1d33527e7">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F3F743BEF5552640A8313ED90D97CAC3" ma:contentTypeVersion="18" ma:contentTypeDescription="Crear nuevo documento." ma:contentTypeScope="" ma:versionID="9c5c225de2b2b8046b8e213a3e83ef5b">
  <xsd:schema xmlns:xsd="http://www.w3.org/2001/XMLSchema" xmlns:xs="http://www.w3.org/2001/XMLSchema" xmlns:p="http://schemas.microsoft.com/office/2006/metadata/properties" xmlns:ns2="e09558f7-87c1-47bd-ac4d-0cb1d33527e7" xmlns:ns3="4729910b-0629-40cd-b918-a66cb4f7cdb4" targetNamespace="http://schemas.microsoft.com/office/2006/metadata/properties" ma:root="true" ma:fieldsID="1dbd768e2b08570485831c05511c3d5f" ns2:_="" ns3:_="">
    <xsd:import namespace="e09558f7-87c1-47bd-ac4d-0cb1d33527e7"/>
    <xsd:import namespace="4729910b-0629-40cd-b918-a66cb4f7cdb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AutoKeyPoints" minOccurs="0"/>
                <xsd:element ref="ns2:MediaServiceKeyPoints" minOccurs="0"/>
                <xsd:element ref="ns2:MediaServiceLocatio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9558f7-87c1-47bd-ac4d-0cb1d33527e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fc58c574-80af-415f-8f56-7478d336fa4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729910b-0629-40cd-b918-a66cb4f7cdb4" elementFormDefault="qualified">
    <xsd:import namespace="http://schemas.microsoft.com/office/2006/documentManagement/types"/>
    <xsd:import namespace="http://schemas.microsoft.com/office/infopath/2007/PartnerControls"/>
    <xsd:element name="SharedWithUsers" ma:index="19"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13f5a1ac-5bd4-4b9e-a8c0-0cb8ab923c50}" ma:internalName="TaxCatchAll" ma:showField="CatchAllData" ma:web="4729910b-0629-40cd-b918-a66cb4f7cd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5957A0F-FF50-41CC-B53B-CEACAD4354EB}">
  <ds:schemaRefs>
    <ds:schemaRef ds:uri="http://schemas.microsoft.com/sharepoint/v3/contenttype/forms"/>
  </ds:schemaRefs>
</ds:datastoreItem>
</file>

<file path=customXml/itemProps2.xml><?xml version="1.0" encoding="utf-8"?>
<ds:datastoreItem xmlns:ds="http://schemas.openxmlformats.org/officeDocument/2006/customXml" ds:itemID="{E119265D-5C0B-42CD-A794-C8CAF42AACA4}">
  <ds:schemaRefs>
    <ds:schemaRef ds:uri="http://schemas.microsoft.com/office/2006/metadata/properties"/>
    <ds:schemaRef ds:uri="http://schemas.microsoft.com/office/infopath/2007/PartnerControls"/>
    <ds:schemaRef ds:uri="4729910b-0629-40cd-b918-a66cb4f7cdb4"/>
    <ds:schemaRef ds:uri="e09558f7-87c1-47bd-ac4d-0cb1d33527e7"/>
  </ds:schemaRefs>
</ds:datastoreItem>
</file>

<file path=customXml/itemProps3.xml><?xml version="1.0" encoding="utf-8"?>
<ds:datastoreItem xmlns:ds="http://schemas.openxmlformats.org/officeDocument/2006/customXml" ds:itemID="{76FA6F6E-6747-4E72-A136-A26015A409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9558f7-87c1-47bd-ac4d-0cb1d33527e7"/>
    <ds:schemaRef ds:uri="4729910b-0629-40cd-b918-a66cb4f7cd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12573</TotalTime>
  <Words>1844</Words>
  <Application>Microsoft Office PowerPoint</Application>
  <PresentationFormat>Panorámica</PresentationFormat>
  <Paragraphs>133</Paragraphs>
  <Slides>14</Slides>
  <Notes>6</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14</vt:i4>
      </vt:variant>
    </vt:vector>
  </HeadingPairs>
  <TitlesOfParts>
    <vt:vector size="22" baseType="lpstr">
      <vt:lpstr>Arial</vt:lpstr>
      <vt:lpstr>Arimo</vt:lpstr>
      <vt:lpstr>Calibri</vt:lpstr>
      <vt:lpstr>Century Gothic</vt:lpstr>
      <vt:lpstr>Source Sans Pro</vt:lpstr>
      <vt:lpstr>Wingdings</vt:lpstr>
      <vt:lpstr>BV2024AZUL</vt:lpstr>
      <vt:lpstr>1_Template Capital Market Day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Bureau Veritas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Antoni BLAZQUEZ</dc:creator>
  <cp:lastModifiedBy>JOSE LUIS SARNAGO URIAGUERECA</cp:lastModifiedBy>
  <cp:revision>103</cp:revision>
  <dcterms:created xsi:type="dcterms:W3CDTF">2019-06-11T15:30:41Z</dcterms:created>
  <dcterms:modified xsi:type="dcterms:W3CDTF">2025-11-03T12:09:50Z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9903d81-26ea-446d-9b9f-b42e2424be19_Enabled">
    <vt:lpwstr>true</vt:lpwstr>
  </property>
  <property fmtid="{D5CDD505-2E9C-101B-9397-08002B2CF9AE}" pid="3" name="MSIP_Label_39903d81-26ea-446d-9b9f-b42e2424be19_SetDate">
    <vt:lpwstr>2023-07-04T05:13:36Z</vt:lpwstr>
  </property>
  <property fmtid="{D5CDD505-2E9C-101B-9397-08002B2CF9AE}" pid="4" name="MSIP_Label_39903d81-26ea-446d-9b9f-b42e2424be19_Method">
    <vt:lpwstr>Standard</vt:lpwstr>
  </property>
  <property fmtid="{D5CDD505-2E9C-101B-9397-08002B2CF9AE}" pid="5" name="MSIP_Label_39903d81-26ea-446d-9b9f-b42e2424be19_Name">
    <vt:lpwstr>C2 Internal SWE</vt:lpwstr>
  </property>
  <property fmtid="{D5CDD505-2E9C-101B-9397-08002B2CF9AE}" pid="6" name="MSIP_Label_39903d81-26ea-446d-9b9f-b42e2424be19_SiteId">
    <vt:lpwstr>fffad414-b6a3-4f32-a9bd-42d28fc811f1</vt:lpwstr>
  </property>
  <property fmtid="{D5CDD505-2E9C-101B-9397-08002B2CF9AE}" pid="7" name="MSIP_Label_39903d81-26ea-446d-9b9f-b42e2424be19_ActionId">
    <vt:lpwstr>1ff4384f-88ad-4377-a107-f5df85451f54</vt:lpwstr>
  </property>
  <property fmtid="{D5CDD505-2E9C-101B-9397-08002B2CF9AE}" pid="8" name="MSIP_Label_39903d81-26ea-446d-9b9f-b42e2424be19_ContentBits">
    <vt:lpwstr>2</vt:lpwstr>
  </property>
  <property fmtid="{D5CDD505-2E9C-101B-9397-08002B2CF9AE}" pid="9" name="ContentTypeId">
    <vt:lpwstr>0x010100F3F743BEF5552640A8313ED90D97CAC3</vt:lpwstr>
  </property>
  <property fmtid="{D5CDD505-2E9C-101B-9397-08002B2CF9AE}" pid="10" name="MediaServiceImageTags">
    <vt:lpwstr/>
  </property>
</Properties>
</file>